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63" r:id="rId2"/>
    <p:sldMasterId id="2147483875" r:id="rId3"/>
  </p:sldMasterIdLst>
  <p:notesMasterIdLst>
    <p:notesMasterId r:id="rId74"/>
  </p:notesMasterIdLst>
  <p:handoutMasterIdLst>
    <p:handoutMasterId r:id="rId75"/>
  </p:handoutMasterIdLst>
  <p:sldIdLst>
    <p:sldId id="256" r:id="rId4"/>
    <p:sldId id="257" r:id="rId5"/>
    <p:sldId id="339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262" r:id="rId18"/>
    <p:sldId id="263" r:id="rId19"/>
    <p:sldId id="264" r:id="rId20"/>
    <p:sldId id="261" r:id="rId21"/>
    <p:sldId id="275" r:id="rId22"/>
    <p:sldId id="265" r:id="rId23"/>
    <p:sldId id="274" r:id="rId24"/>
    <p:sldId id="266" r:id="rId25"/>
    <p:sldId id="267" r:id="rId26"/>
    <p:sldId id="268" r:id="rId27"/>
    <p:sldId id="269" r:id="rId28"/>
    <p:sldId id="271" r:id="rId29"/>
    <p:sldId id="272" r:id="rId30"/>
    <p:sldId id="346" r:id="rId31"/>
    <p:sldId id="333" r:id="rId32"/>
    <p:sldId id="334" r:id="rId33"/>
    <p:sldId id="278" r:id="rId34"/>
    <p:sldId id="279" r:id="rId35"/>
    <p:sldId id="280" r:id="rId36"/>
    <p:sldId id="281" r:id="rId37"/>
    <p:sldId id="283" r:id="rId38"/>
    <p:sldId id="347" r:id="rId39"/>
    <p:sldId id="284" r:id="rId40"/>
    <p:sldId id="285" r:id="rId41"/>
    <p:sldId id="288" r:id="rId42"/>
    <p:sldId id="286" r:id="rId43"/>
    <p:sldId id="287" r:id="rId44"/>
    <p:sldId id="289" r:id="rId45"/>
    <p:sldId id="291" r:id="rId46"/>
    <p:sldId id="290" r:id="rId47"/>
    <p:sldId id="292" r:id="rId48"/>
    <p:sldId id="336" r:id="rId49"/>
    <p:sldId id="335" r:id="rId50"/>
    <p:sldId id="337" r:id="rId51"/>
    <p:sldId id="338" r:id="rId52"/>
    <p:sldId id="294" r:id="rId53"/>
    <p:sldId id="299" r:id="rId54"/>
    <p:sldId id="296" r:id="rId55"/>
    <p:sldId id="295" r:id="rId56"/>
    <p:sldId id="308" r:id="rId57"/>
    <p:sldId id="309" r:id="rId58"/>
    <p:sldId id="340" r:id="rId59"/>
    <p:sldId id="341" r:id="rId60"/>
    <p:sldId id="342" r:id="rId61"/>
    <p:sldId id="343" r:id="rId62"/>
    <p:sldId id="345" r:id="rId63"/>
    <p:sldId id="302" r:id="rId64"/>
    <p:sldId id="303" r:id="rId65"/>
    <p:sldId id="316" r:id="rId66"/>
    <p:sldId id="312" r:id="rId67"/>
    <p:sldId id="310" r:id="rId68"/>
    <p:sldId id="311" r:id="rId69"/>
    <p:sldId id="305" r:id="rId70"/>
    <p:sldId id="304" r:id="rId71"/>
    <p:sldId id="306" r:id="rId72"/>
    <p:sldId id="315" r:id="rId7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8F5D2-8B5C-425C-A70C-A73044CCF32D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713FA2-C118-40E6-B8FA-C77841B8C2E2}">
      <dgm:prSet phldrT="[Text]"/>
      <dgm:spPr/>
      <dgm:t>
        <a:bodyPr/>
        <a:lstStyle/>
        <a:p>
          <a:r>
            <a:rPr lang="en-US" dirty="0"/>
            <a:t>Nervous system</a:t>
          </a:r>
        </a:p>
      </dgm:t>
    </dgm:pt>
    <dgm:pt modelId="{9D27D687-ED12-432F-979B-1C5EBE64C870}" type="parTrans" cxnId="{F0BF49A6-B555-4CB2-8AE4-D13A00F65D52}">
      <dgm:prSet/>
      <dgm:spPr/>
      <dgm:t>
        <a:bodyPr/>
        <a:lstStyle/>
        <a:p>
          <a:endParaRPr lang="en-US"/>
        </a:p>
      </dgm:t>
    </dgm:pt>
    <dgm:pt modelId="{C1BB4DCD-259D-4F43-AD31-909CC1736CAA}" type="sibTrans" cxnId="{F0BF49A6-B555-4CB2-8AE4-D13A00F65D52}">
      <dgm:prSet/>
      <dgm:spPr/>
      <dgm:t>
        <a:bodyPr/>
        <a:lstStyle/>
        <a:p>
          <a:endParaRPr lang="en-US"/>
        </a:p>
      </dgm:t>
    </dgm:pt>
    <dgm:pt modelId="{846A9F62-B58B-4D72-B904-07B878125E06}">
      <dgm:prSet phldrT="[Text]"/>
      <dgm:spPr/>
      <dgm:t>
        <a:bodyPr/>
        <a:lstStyle/>
        <a:p>
          <a:r>
            <a:rPr lang="en-US" dirty="0"/>
            <a:t>Central nervous system</a:t>
          </a:r>
        </a:p>
      </dgm:t>
    </dgm:pt>
    <dgm:pt modelId="{C5014EF0-785B-4035-AB21-B532FC74D839}" type="parTrans" cxnId="{C1220578-A750-4CB2-ACB6-D78E7B338832}">
      <dgm:prSet/>
      <dgm:spPr/>
      <dgm:t>
        <a:bodyPr/>
        <a:lstStyle/>
        <a:p>
          <a:endParaRPr lang="en-US"/>
        </a:p>
      </dgm:t>
    </dgm:pt>
    <dgm:pt modelId="{1C5BE5FF-6F85-467C-A9BD-B878573750DE}" type="sibTrans" cxnId="{C1220578-A750-4CB2-ACB6-D78E7B338832}">
      <dgm:prSet/>
      <dgm:spPr/>
      <dgm:t>
        <a:bodyPr/>
        <a:lstStyle/>
        <a:p>
          <a:endParaRPr lang="en-US"/>
        </a:p>
      </dgm:t>
    </dgm:pt>
    <dgm:pt modelId="{2C2C166C-914C-43B2-9016-204DF5436A1D}">
      <dgm:prSet phldrT="[Text]"/>
      <dgm:spPr/>
      <dgm:t>
        <a:bodyPr/>
        <a:lstStyle/>
        <a:p>
          <a:r>
            <a:rPr lang="en-US" dirty="0"/>
            <a:t>Brain </a:t>
          </a:r>
        </a:p>
      </dgm:t>
    </dgm:pt>
    <dgm:pt modelId="{61EBD3EB-9ADF-4015-A0C6-A086C7A6DEAB}" type="parTrans" cxnId="{2C4AEA0A-1645-4675-9E28-5FBCFEE73CA0}">
      <dgm:prSet/>
      <dgm:spPr/>
      <dgm:t>
        <a:bodyPr/>
        <a:lstStyle/>
        <a:p>
          <a:endParaRPr lang="en-US"/>
        </a:p>
      </dgm:t>
    </dgm:pt>
    <dgm:pt modelId="{D30BB9CD-E16D-4FF9-81FD-E101EE97B621}" type="sibTrans" cxnId="{2C4AEA0A-1645-4675-9E28-5FBCFEE73CA0}">
      <dgm:prSet/>
      <dgm:spPr/>
      <dgm:t>
        <a:bodyPr/>
        <a:lstStyle/>
        <a:p>
          <a:endParaRPr lang="en-US"/>
        </a:p>
      </dgm:t>
    </dgm:pt>
    <dgm:pt modelId="{0AA88934-B268-493D-961B-AE473A7A339F}">
      <dgm:prSet phldrT="[Text]"/>
      <dgm:spPr/>
      <dgm:t>
        <a:bodyPr/>
        <a:lstStyle/>
        <a:p>
          <a:r>
            <a:rPr lang="en-US" dirty="0"/>
            <a:t>Spinal cord</a:t>
          </a:r>
        </a:p>
      </dgm:t>
    </dgm:pt>
    <dgm:pt modelId="{DA97E5DF-0F93-4CC3-8FCB-B1E9232029EF}" type="parTrans" cxnId="{70AA1DA7-8278-4BB5-A669-D7665DF21E3C}">
      <dgm:prSet/>
      <dgm:spPr/>
      <dgm:t>
        <a:bodyPr/>
        <a:lstStyle/>
        <a:p>
          <a:endParaRPr lang="en-US"/>
        </a:p>
      </dgm:t>
    </dgm:pt>
    <dgm:pt modelId="{8BC6E542-719B-400F-B2F5-37EAD329F46C}" type="sibTrans" cxnId="{70AA1DA7-8278-4BB5-A669-D7665DF21E3C}">
      <dgm:prSet/>
      <dgm:spPr/>
      <dgm:t>
        <a:bodyPr/>
        <a:lstStyle/>
        <a:p>
          <a:endParaRPr lang="en-US"/>
        </a:p>
      </dgm:t>
    </dgm:pt>
    <dgm:pt modelId="{7FAFC424-3D11-440E-8B93-84246467D414}">
      <dgm:prSet phldrT="[Text]"/>
      <dgm:spPr/>
      <dgm:t>
        <a:bodyPr/>
        <a:lstStyle/>
        <a:p>
          <a:r>
            <a:rPr lang="en-US" dirty="0"/>
            <a:t>Peripheral nervous system</a:t>
          </a:r>
        </a:p>
      </dgm:t>
    </dgm:pt>
    <dgm:pt modelId="{DBBB646B-61C9-41A8-B3B8-FB0E312D570E}" type="parTrans" cxnId="{0F6BEDE5-66C2-4077-9F8E-E9CB98B91984}">
      <dgm:prSet/>
      <dgm:spPr/>
      <dgm:t>
        <a:bodyPr/>
        <a:lstStyle/>
        <a:p>
          <a:endParaRPr lang="en-US"/>
        </a:p>
      </dgm:t>
    </dgm:pt>
    <dgm:pt modelId="{5EE16869-72C3-468B-8368-5BA71EAB1FC7}" type="sibTrans" cxnId="{0F6BEDE5-66C2-4077-9F8E-E9CB98B91984}">
      <dgm:prSet/>
      <dgm:spPr/>
      <dgm:t>
        <a:bodyPr/>
        <a:lstStyle/>
        <a:p>
          <a:endParaRPr lang="en-US"/>
        </a:p>
      </dgm:t>
    </dgm:pt>
    <dgm:pt modelId="{03FECD61-C26F-4005-AE9F-408007547D68}">
      <dgm:prSet phldrT="[Text]"/>
      <dgm:spPr/>
      <dgm:t>
        <a:bodyPr/>
        <a:lstStyle/>
        <a:p>
          <a:r>
            <a:rPr lang="en-US" dirty="0"/>
            <a:t>Somatic</a:t>
          </a:r>
        </a:p>
      </dgm:t>
    </dgm:pt>
    <dgm:pt modelId="{6C01ADA0-308E-4D45-AB27-C4B00D66BE6C}" type="parTrans" cxnId="{7EC760A2-BC28-4705-BACB-1CD925D99C81}">
      <dgm:prSet/>
      <dgm:spPr/>
      <dgm:t>
        <a:bodyPr/>
        <a:lstStyle/>
        <a:p>
          <a:endParaRPr lang="en-US"/>
        </a:p>
      </dgm:t>
    </dgm:pt>
    <dgm:pt modelId="{2F091BE7-7045-4C0E-B0EB-CEE1E30E2708}" type="sibTrans" cxnId="{7EC760A2-BC28-4705-BACB-1CD925D99C81}">
      <dgm:prSet/>
      <dgm:spPr/>
      <dgm:t>
        <a:bodyPr/>
        <a:lstStyle/>
        <a:p>
          <a:endParaRPr lang="en-US"/>
        </a:p>
      </dgm:t>
    </dgm:pt>
    <dgm:pt modelId="{AD9C7A3C-2579-4CF2-899F-7F14ECEA6889}">
      <dgm:prSet/>
      <dgm:spPr/>
      <dgm:t>
        <a:bodyPr/>
        <a:lstStyle/>
        <a:p>
          <a:r>
            <a:rPr lang="en-US" dirty="0"/>
            <a:t>Autonomic</a:t>
          </a:r>
        </a:p>
      </dgm:t>
    </dgm:pt>
    <dgm:pt modelId="{C1F04190-4096-43ED-814B-77976DA9ECF7}" type="parTrans" cxnId="{3D3516A8-A8D7-4A2A-BE11-EA3139F2DD89}">
      <dgm:prSet/>
      <dgm:spPr/>
      <dgm:t>
        <a:bodyPr/>
        <a:lstStyle/>
        <a:p>
          <a:endParaRPr lang="en-US"/>
        </a:p>
      </dgm:t>
    </dgm:pt>
    <dgm:pt modelId="{274A392A-417D-44D3-A14E-72693B03A778}" type="sibTrans" cxnId="{3D3516A8-A8D7-4A2A-BE11-EA3139F2DD89}">
      <dgm:prSet/>
      <dgm:spPr/>
      <dgm:t>
        <a:bodyPr/>
        <a:lstStyle/>
        <a:p>
          <a:endParaRPr lang="en-US"/>
        </a:p>
      </dgm:t>
    </dgm:pt>
    <dgm:pt modelId="{F9EA4DCF-48A0-4980-9768-2986E4C5CF31}">
      <dgm:prSet/>
      <dgm:spPr/>
      <dgm:t>
        <a:bodyPr/>
        <a:lstStyle/>
        <a:p>
          <a:r>
            <a:rPr lang="en-US" dirty="0"/>
            <a:t>12</a:t>
          </a:r>
          <a:r>
            <a:rPr lang="en-US" baseline="0" dirty="0"/>
            <a:t> cranial nerves</a:t>
          </a:r>
          <a:endParaRPr lang="en-US" dirty="0"/>
        </a:p>
      </dgm:t>
    </dgm:pt>
    <dgm:pt modelId="{F58B5002-E7A4-4B40-A11A-1D20EA2962A5}" type="parTrans" cxnId="{4A8B899C-97B8-416E-94DA-B1C5A408B117}">
      <dgm:prSet/>
      <dgm:spPr/>
      <dgm:t>
        <a:bodyPr/>
        <a:lstStyle/>
        <a:p>
          <a:endParaRPr lang="en-US"/>
        </a:p>
      </dgm:t>
    </dgm:pt>
    <dgm:pt modelId="{30D71166-60DD-4F14-87A1-BC694B9B8B90}" type="sibTrans" cxnId="{4A8B899C-97B8-416E-94DA-B1C5A408B117}">
      <dgm:prSet/>
      <dgm:spPr/>
      <dgm:t>
        <a:bodyPr/>
        <a:lstStyle/>
        <a:p>
          <a:endParaRPr lang="en-US"/>
        </a:p>
      </dgm:t>
    </dgm:pt>
    <dgm:pt modelId="{60F3B90B-7D07-4C63-9510-FB90A1C61491}">
      <dgm:prSet/>
      <dgm:spPr/>
      <dgm:t>
        <a:bodyPr/>
        <a:lstStyle/>
        <a:p>
          <a:r>
            <a:rPr lang="en-US" dirty="0"/>
            <a:t>31 spinal nerves</a:t>
          </a:r>
        </a:p>
      </dgm:t>
    </dgm:pt>
    <dgm:pt modelId="{C1357FB3-0955-458A-B2E5-F144703D464B}" type="parTrans" cxnId="{A033CD80-0FA9-48F7-9C21-F65102611208}">
      <dgm:prSet/>
      <dgm:spPr/>
      <dgm:t>
        <a:bodyPr/>
        <a:lstStyle/>
        <a:p>
          <a:endParaRPr lang="en-US"/>
        </a:p>
      </dgm:t>
    </dgm:pt>
    <dgm:pt modelId="{C0ABE83D-9B53-453A-B0D1-05A561664FFB}" type="sibTrans" cxnId="{A033CD80-0FA9-48F7-9C21-F65102611208}">
      <dgm:prSet/>
      <dgm:spPr/>
      <dgm:t>
        <a:bodyPr/>
        <a:lstStyle/>
        <a:p>
          <a:endParaRPr lang="en-US"/>
        </a:p>
      </dgm:t>
    </dgm:pt>
    <dgm:pt modelId="{D1EC79D9-6630-4FDB-8813-BBD5C3C90F81}">
      <dgm:prSet/>
      <dgm:spPr/>
      <dgm:t>
        <a:bodyPr/>
        <a:lstStyle/>
        <a:p>
          <a:r>
            <a:rPr lang="en-US" dirty="0"/>
            <a:t>parasympathetic</a:t>
          </a:r>
        </a:p>
      </dgm:t>
    </dgm:pt>
    <dgm:pt modelId="{0300C563-004A-45CF-9AA4-79C63257CC27}" type="parTrans" cxnId="{290361F7-6E06-480E-8AE1-05A1B0AC07D8}">
      <dgm:prSet/>
      <dgm:spPr/>
      <dgm:t>
        <a:bodyPr/>
        <a:lstStyle/>
        <a:p>
          <a:endParaRPr lang="en-US"/>
        </a:p>
      </dgm:t>
    </dgm:pt>
    <dgm:pt modelId="{BB408E65-5874-43AD-8E74-F81107DF205D}" type="sibTrans" cxnId="{290361F7-6E06-480E-8AE1-05A1B0AC07D8}">
      <dgm:prSet/>
      <dgm:spPr/>
      <dgm:t>
        <a:bodyPr/>
        <a:lstStyle/>
        <a:p>
          <a:endParaRPr lang="en-US"/>
        </a:p>
      </dgm:t>
    </dgm:pt>
    <dgm:pt modelId="{F6EBDB17-A637-4E67-A4B1-91A7E00293B5}">
      <dgm:prSet/>
      <dgm:spPr/>
      <dgm:t>
        <a:bodyPr/>
        <a:lstStyle/>
        <a:p>
          <a:r>
            <a:rPr lang="en-US"/>
            <a:t>sympathetic</a:t>
          </a:r>
        </a:p>
      </dgm:t>
    </dgm:pt>
    <dgm:pt modelId="{BD7FFAFF-5664-4B71-9022-34A8B7FBCC7A}" type="parTrans" cxnId="{BFA22CB3-34B5-4217-B747-D628A90944DB}">
      <dgm:prSet/>
      <dgm:spPr/>
      <dgm:t>
        <a:bodyPr/>
        <a:lstStyle/>
        <a:p>
          <a:endParaRPr lang="en-US"/>
        </a:p>
      </dgm:t>
    </dgm:pt>
    <dgm:pt modelId="{3725EDBC-0C1F-4FFD-BFB3-11E412E5E2BF}" type="sibTrans" cxnId="{BFA22CB3-34B5-4217-B747-D628A90944DB}">
      <dgm:prSet/>
      <dgm:spPr/>
      <dgm:t>
        <a:bodyPr/>
        <a:lstStyle/>
        <a:p>
          <a:endParaRPr lang="en-US"/>
        </a:p>
      </dgm:t>
    </dgm:pt>
    <dgm:pt modelId="{B4F861F8-AE38-4756-90C7-3C77C7EFCA3D}">
      <dgm:prSet/>
      <dgm:spPr/>
      <dgm:t>
        <a:bodyPr/>
        <a:lstStyle/>
        <a:p>
          <a:r>
            <a:rPr lang="en-US" dirty="0"/>
            <a:t>Afferent </a:t>
          </a:r>
        </a:p>
        <a:p>
          <a:r>
            <a:rPr lang="en-US" dirty="0"/>
            <a:t>(sensory)</a:t>
          </a:r>
        </a:p>
      </dgm:t>
    </dgm:pt>
    <dgm:pt modelId="{F6C702FF-9463-4926-9B16-E02F630024BE}" type="parTrans" cxnId="{DF042008-6777-4893-8F2F-360605A88911}">
      <dgm:prSet/>
      <dgm:spPr/>
      <dgm:t>
        <a:bodyPr/>
        <a:lstStyle/>
        <a:p>
          <a:endParaRPr lang="en-US"/>
        </a:p>
      </dgm:t>
    </dgm:pt>
    <dgm:pt modelId="{4617AA60-5192-4644-8415-B2BB4EEC843B}" type="sibTrans" cxnId="{DF042008-6777-4893-8F2F-360605A88911}">
      <dgm:prSet/>
      <dgm:spPr/>
      <dgm:t>
        <a:bodyPr/>
        <a:lstStyle/>
        <a:p>
          <a:endParaRPr lang="en-US"/>
        </a:p>
      </dgm:t>
    </dgm:pt>
    <dgm:pt modelId="{D4E3AABE-005E-484A-8699-7AED508A1653}">
      <dgm:prSet/>
      <dgm:spPr/>
      <dgm:t>
        <a:bodyPr/>
        <a:lstStyle/>
        <a:p>
          <a:r>
            <a:rPr lang="en-US" dirty="0"/>
            <a:t>Efferent </a:t>
          </a:r>
        </a:p>
        <a:p>
          <a:r>
            <a:rPr lang="en-US" dirty="0"/>
            <a:t>(motor)</a:t>
          </a:r>
        </a:p>
      </dgm:t>
    </dgm:pt>
    <dgm:pt modelId="{7044311E-A8FE-4559-B07B-7F0DA21978D8}" type="parTrans" cxnId="{83D9AAB6-711A-4BB4-866A-7D42202A7008}">
      <dgm:prSet/>
      <dgm:spPr/>
      <dgm:t>
        <a:bodyPr/>
        <a:lstStyle/>
        <a:p>
          <a:endParaRPr lang="en-US"/>
        </a:p>
      </dgm:t>
    </dgm:pt>
    <dgm:pt modelId="{8DC297DB-2F44-4B7A-900B-2AF9BCC0C68B}" type="sibTrans" cxnId="{83D9AAB6-711A-4BB4-866A-7D42202A7008}">
      <dgm:prSet/>
      <dgm:spPr/>
      <dgm:t>
        <a:bodyPr/>
        <a:lstStyle/>
        <a:p>
          <a:endParaRPr lang="en-US"/>
        </a:p>
      </dgm:t>
    </dgm:pt>
    <dgm:pt modelId="{41AD46DD-524D-4C1A-9161-79DF35008051}" type="pres">
      <dgm:prSet presAssocID="{A5A8F5D2-8B5C-425C-A70C-A73044CCF3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E5B78B-CF64-4907-B4BD-32546551962A}" type="pres">
      <dgm:prSet presAssocID="{80713FA2-C118-40E6-B8FA-C77841B8C2E2}" presName="hierRoot1" presStyleCnt="0"/>
      <dgm:spPr/>
    </dgm:pt>
    <dgm:pt modelId="{E4A54935-3C16-422A-80CD-0DFB5568F66F}" type="pres">
      <dgm:prSet presAssocID="{80713FA2-C118-40E6-B8FA-C77841B8C2E2}" presName="composite" presStyleCnt="0"/>
      <dgm:spPr/>
    </dgm:pt>
    <dgm:pt modelId="{CBAB2C15-D7D6-4092-ABA3-663DF6C418FA}" type="pres">
      <dgm:prSet presAssocID="{80713FA2-C118-40E6-B8FA-C77841B8C2E2}" presName="background" presStyleLbl="node0" presStyleIdx="0" presStyleCnt="1"/>
      <dgm:spPr/>
    </dgm:pt>
    <dgm:pt modelId="{0D7100EF-06A5-465C-834C-0060BDD39B5B}" type="pres">
      <dgm:prSet presAssocID="{80713FA2-C118-40E6-B8FA-C77841B8C2E2}" presName="text" presStyleLbl="fgAcc0" presStyleIdx="0" presStyleCnt="1">
        <dgm:presLayoutVars>
          <dgm:chPref val="3"/>
        </dgm:presLayoutVars>
      </dgm:prSet>
      <dgm:spPr/>
    </dgm:pt>
    <dgm:pt modelId="{B6AD1961-7178-41DF-82EC-319CD645C103}" type="pres">
      <dgm:prSet presAssocID="{80713FA2-C118-40E6-B8FA-C77841B8C2E2}" presName="hierChild2" presStyleCnt="0"/>
      <dgm:spPr/>
    </dgm:pt>
    <dgm:pt modelId="{C06CA654-EBB4-4FC4-A19C-DDC9EE424FEF}" type="pres">
      <dgm:prSet presAssocID="{C5014EF0-785B-4035-AB21-B532FC74D839}" presName="Name10" presStyleLbl="parChTrans1D2" presStyleIdx="0" presStyleCnt="2"/>
      <dgm:spPr/>
    </dgm:pt>
    <dgm:pt modelId="{EE04D941-A966-4A93-B16E-2A65753B03A5}" type="pres">
      <dgm:prSet presAssocID="{846A9F62-B58B-4D72-B904-07B878125E06}" presName="hierRoot2" presStyleCnt="0"/>
      <dgm:spPr/>
    </dgm:pt>
    <dgm:pt modelId="{BC969C2E-9C1F-46AA-98A3-FF480333E1C7}" type="pres">
      <dgm:prSet presAssocID="{846A9F62-B58B-4D72-B904-07B878125E06}" presName="composite2" presStyleCnt="0"/>
      <dgm:spPr/>
    </dgm:pt>
    <dgm:pt modelId="{7A79C8CD-FC51-4938-AA12-D0B329F0A9B3}" type="pres">
      <dgm:prSet presAssocID="{846A9F62-B58B-4D72-B904-07B878125E06}" presName="background2" presStyleLbl="node2" presStyleIdx="0" presStyleCnt="2"/>
      <dgm:spPr/>
    </dgm:pt>
    <dgm:pt modelId="{D4513B47-1DA0-48DE-9506-65C33A8D6C37}" type="pres">
      <dgm:prSet presAssocID="{846A9F62-B58B-4D72-B904-07B878125E06}" presName="text2" presStyleLbl="fgAcc2" presStyleIdx="0" presStyleCnt="2">
        <dgm:presLayoutVars>
          <dgm:chPref val="3"/>
        </dgm:presLayoutVars>
      </dgm:prSet>
      <dgm:spPr/>
    </dgm:pt>
    <dgm:pt modelId="{F85A344E-D369-4378-8524-CFB67AB60065}" type="pres">
      <dgm:prSet presAssocID="{846A9F62-B58B-4D72-B904-07B878125E06}" presName="hierChild3" presStyleCnt="0"/>
      <dgm:spPr/>
    </dgm:pt>
    <dgm:pt modelId="{73A23A75-B785-4BDD-81FD-8092DBADB75D}" type="pres">
      <dgm:prSet presAssocID="{61EBD3EB-9ADF-4015-A0C6-A086C7A6DEAB}" presName="Name17" presStyleLbl="parChTrans1D3" presStyleIdx="0" presStyleCnt="4"/>
      <dgm:spPr/>
    </dgm:pt>
    <dgm:pt modelId="{FFB955C3-2587-44CC-9086-28858AA28F42}" type="pres">
      <dgm:prSet presAssocID="{2C2C166C-914C-43B2-9016-204DF5436A1D}" presName="hierRoot3" presStyleCnt="0"/>
      <dgm:spPr/>
    </dgm:pt>
    <dgm:pt modelId="{932FF4B0-33B1-4BA2-93A4-3C3390325AD4}" type="pres">
      <dgm:prSet presAssocID="{2C2C166C-914C-43B2-9016-204DF5436A1D}" presName="composite3" presStyleCnt="0"/>
      <dgm:spPr/>
    </dgm:pt>
    <dgm:pt modelId="{4F44E5AD-BBB3-4529-BE82-41B8F30CE386}" type="pres">
      <dgm:prSet presAssocID="{2C2C166C-914C-43B2-9016-204DF5436A1D}" presName="background3" presStyleLbl="node3" presStyleIdx="0" presStyleCnt="4"/>
      <dgm:spPr/>
    </dgm:pt>
    <dgm:pt modelId="{4C1AF964-A807-4954-9686-B5991846A150}" type="pres">
      <dgm:prSet presAssocID="{2C2C166C-914C-43B2-9016-204DF5436A1D}" presName="text3" presStyleLbl="fgAcc3" presStyleIdx="0" presStyleCnt="4">
        <dgm:presLayoutVars>
          <dgm:chPref val="3"/>
        </dgm:presLayoutVars>
      </dgm:prSet>
      <dgm:spPr/>
    </dgm:pt>
    <dgm:pt modelId="{26BC66D7-2EFB-4308-8FB9-A4EBDEF2AA9B}" type="pres">
      <dgm:prSet presAssocID="{2C2C166C-914C-43B2-9016-204DF5436A1D}" presName="hierChild4" presStyleCnt="0"/>
      <dgm:spPr/>
    </dgm:pt>
    <dgm:pt modelId="{CBB37B37-20F9-4D8E-9020-5D13E97F3DF3}" type="pres">
      <dgm:prSet presAssocID="{DA97E5DF-0F93-4CC3-8FCB-B1E9232029EF}" presName="Name17" presStyleLbl="parChTrans1D3" presStyleIdx="1" presStyleCnt="4"/>
      <dgm:spPr/>
    </dgm:pt>
    <dgm:pt modelId="{9F3269B0-26DF-4B3C-B915-857AAE679BCA}" type="pres">
      <dgm:prSet presAssocID="{0AA88934-B268-493D-961B-AE473A7A339F}" presName="hierRoot3" presStyleCnt="0"/>
      <dgm:spPr/>
    </dgm:pt>
    <dgm:pt modelId="{B30B30C0-5810-4B4C-81C6-EE38516FF0E2}" type="pres">
      <dgm:prSet presAssocID="{0AA88934-B268-493D-961B-AE473A7A339F}" presName="composite3" presStyleCnt="0"/>
      <dgm:spPr/>
    </dgm:pt>
    <dgm:pt modelId="{9BC6727C-008F-4C51-81F5-F894C981AF88}" type="pres">
      <dgm:prSet presAssocID="{0AA88934-B268-493D-961B-AE473A7A339F}" presName="background3" presStyleLbl="node3" presStyleIdx="1" presStyleCnt="4"/>
      <dgm:spPr/>
    </dgm:pt>
    <dgm:pt modelId="{DF0DCD5F-59DE-4E98-8C2F-F6244E8C7045}" type="pres">
      <dgm:prSet presAssocID="{0AA88934-B268-493D-961B-AE473A7A339F}" presName="text3" presStyleLbl="fgAcc3" presStyleIdx="1" presStyleCnt="4">
        <dgm:presLayoutVars>
          <dgm:chPref val="3"/>
        </dgm:presLayoutVars>
      </dgm:prSet>
      <dgm:spPr/>
    </dgm:pt>
    <dgm:pt modelId="{473500D4-B728-4DC9-8A5C-3040C3AC4BBC}" type="pres">
      <dgm:prSet presAssocID="{0AA88934-B268-493D-961B-AE473A7A339F}" presName="hierChild4" presStyleCnt="0"/>
      <dgm:spPr/>
    </dgm:pt>
    <dgm:pt modelId="{700FBFE5-1E95-4315-8856-B4B0D345C3C1}" type="pres">
      <dgm:prSet presAssocID="{DBBB646B-61C9-41A8-B3B8-FB0E312D570E}" presName="Name10" presStyleLbl="parChTrans1D2" presStyleIdx="1" presStyleCnt="2"/>
      <dgm:spPr/>
    </dgm:pt>
    <dgm:pt modelId="{7F8975F3-8C70-4A1A-9A79-553C1EB31F7F}" type="pres">
      <dgm:prSet presAssocID="{7FAFC424-3D11-440E-8B93-84246467D414}" presName="hierRoot2" presStyleCnt="0"/>
      <dgm:spPr/>
    </dgm:pt>
    <dgm:pt modelId="{0F42E049-8434-42E3-899E-6C527A1A23F9}" type="pres">
      <dgm:prSet presAssocID="{7FAFC424-3D11-440E-8B93-84246467D414}" presName="composite2" presStyleCnt="0"/>
      <dgm:spPr/>
    </dgm:pt>
    <dgm:pt modelId="{C7312116-63C3-4451-9DD5-AD23A391134F}" type="pres">
      <dgm:prSet presAssocID="{7FAFC424-3D11-440E-8B93-84246467D414}" presName="background2" presStyleLbl="node2" presStyleIdx="1" presStyleCnt="2"/>
      <dgm:spPr/>
    </dgm:pt>
    <dgm:pt modelId="{60D11D6A-5A43-46B7-9CC9-13CA59B2E5B5}" type="pres">
      <dgm:prSet presAssocID="{7FAFC424-3D11-440E-8B93-84246467D414}" presName="text2" presStyleLbl="fgAcc2" presStyleIdx="1" presStyleCnt="2">
        <dgm:presLayoutVars>
          <dgm:chPref val="3"/>
        </dgm:presLayoutVars>
      </dgm:prSet>
      <dgm:spPr/>
    </dgm:pt>
    <dgm:pt modelId="{5513F93D-440D-4D01-992B-45DFB0C66D82}" type="pres">
      <dgm:prSet presAssocID="{7FAFC424-3D11-440E-8B93-84246467D414}" presName="hierChild3" presStyleCnt="0"/>
      <dgm:spPr/>
    </dgm:pt>
    <dgm:pt modelId="{1B228AC5-318D-42C0-9679-F69FC71C9862}" type="pres">
      <dgm:prSet presAssocID="{6C01ADA0-308E-4D45-AB27-C4B00D66BE6C}" presName="Name17" presStyleLbl="parChTrans1D3" presStyleIdx="2" presStyleCnt="4"/>
      <dgm:spPr/>
    </dgm:pt>
    <dgm:pt modelId="{0559118E-CEBF-436C-953A-815FB04D052A}" type="pres">
      <dgm:prSet presAssocID="{03FECD61-C26F-4005-AE9F-408007547D68}" presName="hierRoot3" presStyleCnt="0"/>
      <dgm:spPr/>
    </dgm:pt>
    <dgm:pt modelId="{BA7A1A2B-E459-4C86-AE0D-1C137705E09B}" type="pres">
      <dgm:prSet presAssocID="{03FECD61-C26F-4005-AE9F-408007547D68}" presName="composite3" presStyleCnt="0"/>
      <dgm:spPr/>
    </dgm:pt>
    <dgm:pt modelId="{80740ACD-0D7B-4677-A3A6-643B51D18B5E}" type="pres">
      <dgm:prSet presAssocID="{03FECD61-C26F-4005-AE9F-408007547D68}" presName="background3" presStyleLbl="node3" presStyleIdx="2" presStyleCnt="4"/>
      <dgm:spPr/>
    </dgm:pt>
    <dgm:pt modelId="{5A2DEB3D-3DFB-4967-B846-6E5535D323EE}" type="pres">
      <dgm:prSet presAssocID="{03FECD61-C26F-4005-AE9F-408007547D68}" presName="text3" presStyleLbl="fgAcc3" presStyleIdx="2" presStyleCnt="4">
        <dgm:presLayoutVars>
          <dgm:chPref val="3"/>
        </dgm:presLayoutVars>
      </dgm:prSet>
      <dgm:spPr/>
    </dgm:pt>
    <dgm:pt modelId="{BCA87095-552C-4D30-8841-4C8210211549}" type="pres">
      <dgm:prSet presAssocID="{03FECD61-C26F-4005-AE9F-408007547D68}" presName="hierChild4" presStyleCnt="0"/>
      <dgm:spPr/>
    </dgm:pt>
    <dgm:pt modelId="{BE6AD44B-0C6E-4030-A235-D0E29E4B56B4}" type="pres">
      <dgm:prSet presAssocID="{F58B5002-E7A4-4B40-A11A-1D20EA2962A5}" presName="Name23" presStyleLbl="parChTrans1D4" presStyleIdx="0" presStyleCnt="6"/>
      <dgm:spPr/>
    </dgm:pt>
    <dgm:pt modelId="{0258A1CA-729A-418E-83CD-3907E14ED408}" type="pres">
      <dgm:prSet presAssocID="{F9EA4DCF-48A0-4980-9768-2986E4C5CF31}" presName="hierRoot4" presStyleCnt="0"/>
      <dgm:spPr/>
    </dgm:pt>
    <dgm:pt modelId="{C59D3097-53AF-4527-A518-5500E3F3C40D}" type="pres">
      <dgm:prSet presAssocID="{F9EA4DCF-48A0-4980-9768-2986E4C5CF31}" presName="composite4" presStyleCnt="0"/>
      <dgm:spPr/>
    </dgm:pt>
    <dgm:pt modelId="{555EE0A7-DF53-4746-958C-CEAB3152379A}" type="pres">
      <dgm:prSet presAssocID="{F9EA4DCF-48A0-4980-9768-2986E4C5CF31}" presName="background4" presStyleLbl="node4" presStyleIdx="0" presStyleCnt="6"/>
      <dgm:spPr/>
    </dgm:pt>
    <dgm:pt modelId="{7E7EC13D-80DB-4528-8F64-29581E71FF97}" type="pres">
      <dgm:prSet presAssocID="{F9EA4DCF-48A0-4980-9768-2986E4C5CF31}" presName="text4" presStyleLbl="fgAcc4" presStyleIdx="0" presStyleCnt="6">
        <dgm:presLayoutVars>
          <dgm:chPref val="3"/>
        </dgm:presLayoutVars>
      </dgm:prSet>
      <dgm:spPr/>
    </dgm:pt>
    <dgm:pt modelId="{22A1C7CC-4EAF-4C63-9CDC-9B9BC65AB940}" type="pres">
      <dgm:prSet presAssocID="{F9EA4DCF-48A0-4980-9768-2986E4C5CF31}" presName="hierChild5" presStyleCnt="0"/>
      <dgm:spPr/>
    </dgm:pt>
    <dgm:pt modelId="{FD652938-15D1-4702-A245-00AA988F7B43}" type="pres">
      <dgm:prSet presAssocID="{C1357FB3-0955-458A-B2E5-F144703D464B}" presName="Name23" presStyleLbl="parChTrans1D4" presStyleIdx="1" presStyleCnt="6"/>
      <dgm:spPr/>
    </dgm:pt>
    <dgm:pt modelId="{787D082A-2381-4CB5-94DB-FC47DBC75437}" type="pres">
      <dgm:prSet presAssocID="{60F3B90B-7D07-4C63-9510-FB90A1C61491}" presName="hierRoot4" presStyleCnt="0"/>
      <dgm:spPr/>
    </dgm:pt>
    <dgm:pt modelId="{D7079366-F055-4664-8124-5BB86CCA7672}" type="pres">
      <dgm:prSet presAssocID="{60F3B90B-7D07-4C63-9510-FB90A1C61491}" presName="composite4" presStyleCnt="0"/>
      <dgm:spPr/>
    </dgm:pt>
    <dgm:pt modelId="{12E25F7F-B4AB-4AE8-9E11-1C87F0FE81C4}" type="pres">
      <dgm:prSet presAssocID="{60F3B90B-7D07-4C63-9510-FB90A1C61491}" presName="background4" presStyleLbl="node4" presStyleIdx="1" presStyleCnt="6"/>
      <dgm:spPr/>
    </dgm:pt>
    <dgm:pt modelId="{131EC10A-BC19-4B99-929A-CF38759055C0}" type="pres">
      <dgm:prSet presAssocID="{60F3B90B-7D07-4C63-9510-FB90A1C61491}" presName="text4" presStyleLbl="fgAcc4" presStyleIdx="1" presStyleCnt="6">
        <dgm:presLayoutVars>
          <dgm:chPref val="3"/>
        </dgm:presLayoutVars>
      </dgm:prSet>
      <dgm:spPr/>
    </dgm:pt>
    <dgm:pt modelId="{5796A1CC-8E34-4688-A371-369152644AD1}" type="pres">
      <dgm:prSet presAssocID="{60F3B90B-7D07-4C63-9510-FB90A1C61491}" presName="hierChild5" presStyleCnt="0"/>
      <dgm:spPr/>
    </dgm:pt>
    <dgm:pt modelId="{EA7025A0-C2EE-4C72-A522-E9FC5E3D406E}" type="pres">
      <dgm:prSet presAssocID="{F6C702FF-9463-4926-9B16-E02F630024BE}" presName="Name23" presStyleLbl="parChTrans1D4" presStyleIdx="2" presStyleCnt="6"/>
      <dgm:spPr/>
    </dgm:pt>
    <dgm:pt modelId="{1CE08601-C59D-4C83-9A06-FB637D63E5ED}" type="pres">
      <dgm:prSet presAssocID="{B4F861F8-AE38-4756-90C7-3C77C7EFCA3D}" presName="hierRoot4" presStyleCnt="0"/>
      <dgm:spPr/>
    </dgm:pt>
    <dgm:pt modelId="{47EC382A-BBC4-4CB4-BCE9-23E9FF9737D4}" type="pres">
      <dgm:prSet presAssocID="{B4F861F8-AE38-4756-90C7-3C77C7EFCA3D}" presName="composite4" presStyleCnt="0"/>
      <dgm:spPr/>
    </dgm:pt>
    <dgm:pt modelId="{B4CCD9D5-E742-4229-B41C-53BBE467F34E}" type="pres">
      <dgm:prSet presAssocID="{B4F861F8-AE38-4756-90C7-3C77C7EFCA3D}" presName="background4" presStyleLbl="node4" presStyleIdx="2" presStyleCnt="6"/>
      <dgm:spPr/>
    </dgm:pt>
    <dgm:pt modelId="{52E826B5-A7B2-4DFC-9FDE-A4EF84F32DE3}" type="pres">
      <dgm:prSet presAssocID="{B4F861F8-AE38-4756-90C7-3C77C7EFCA3D}" presName="text4" presStyleLbl="fgAcc4" presStyleIdx="2" presStyleCnt="6">
        <dgm:presLayoutVars>
          <dgm:chPref val="3"/>
        </dgm:presLayoutVars>
      </dgm:prSet>
      <dgm:spPr/>
    </dgm:pt>
    <dgm:pt modelId="{549B0A20-FF20-47CE-8796-9C8C12CC5F7C}" type="pres">
      <dgm:prSet presAssocID="{B4F861F8-AE38-4756-90C7-3C77C7EFCA3D}" presName="hierChild5" presStyleCnt="0"/>
      <dgm:spPr/>
    </dgm:pt>
    <dgm:pt modelId="{A7294A2F-6662-4C88-B992-C16513355B1D}" type="pres">
      <dgm:prSet presAssocID="{7044311E-A8FE-4559-B07B-7F0DA21978D8}" presName="Name23" presStyleLbl="parChTrans1D4" presStyleIdx="3" presStyleCnt="6"/>
      <dgm:spPr/>
    </dgm:pt>
    <dgm:pt modelId="{BE9C383D-BADB-436A-A959-986A8A6F5A8B}" type="pres">
      <dgm:prSet presAssocID="{D4E3AABE-005E-484A-8699-7AED508A1653}" presName="hierRoot4" presStyleCnt="0"/>
      <dgm:spPr/>
    </dgm:pt>
    <dgm:pt modelId="{8F6FB2A7-9F25-47C5-B096-CDF4F80CB46F}" type="pres">
      <dgm:prSet presAssocID="{D4E3AABE-005E-484A-8699-7AED508A1653}" presName="composite4" presStyleCnt="0"/>
      <dgm:spPr/>
    </dgm:pt>
    <dgm:pt modelId="{10D3A0C5-1429-48A6-B0FD-C037450DDF09}" type="pres">
      <dgm:prSet presAssocID="{D4E3AABE-005E-484A-8699-7AED508A1653}" presName="background4" presStyleLbl="node4" presStyleIdx="3" presStyleCnt="6"/>
      <dgm:spPr/>
    </dgm:pt>
    <dgm:pt modelId="{1EB7349E-DCE1-47ED-B2C2-529B8B9F057E}" type="pres">
      <dgm:prSet presAssocID="{D4E3AABE-005E-484A-8699-7AED508A1653}" presName="text4" presStyleLbl="fgAcc4" presStyleIdx="3" presStyleCnt="6">
        <dgm:presLayoutVars>
          <dgm:chPref val="3"/>
        </dgm:presLayoutVars>
      </dgm:prSet>
      <dgm:spPr/>
    </dgm:pt>
    <dgm:pt modelId="{24E135B5-0918-42F3-8116-0BDC79AE2032}" type="pres">
      <dgm:prSet presAssocID="{D4E3AABE-005E-484A-8699-7AED508A1653}" presName="hierChild5" presStyleCnt="0"/>
      <dgm:spPr/>
    </dgm:pt>
    <dgm:pt modelId="{3792D551-BE1C-49CD-932C-3F2223B508BC}" type="pres">
      <dgm:prSet presAssocID="{C1F04190-4096-43ED-814B-77976DA9ECF7}" presName="Name17" presStyleLbl="parChTrans1D3" presStyleIdx="3" presStyleCnt="4"/>
      <dgm:spPr/>
    </dgm:pt>
    <dgm:pt modelId="{7E884648-A43B-4BE1-A510-557D70D84570}" type="pres">
      <dgm:prSet presAssocID="{AD9C7A3C-2579-4CF2-899F-7F14ECEA6889}" presName="hierRoot3" presStyleCnt="0"/>
      <dgm:spPr/>
    </dgm:pt>
    <dgm:pt modelId="{637BA21C-FF63-4C56-9CD0-3155A0E83921}" type="pres">
      <dgm:prSet presAssocID="{AD9C7A3C-2579-4CF2-899F-7F14ECEA6889}" presName="composite3" presStyleCnt="0"/>
      <dgm:spPr/>
    </dgm:pt>
    <dgm:pt modelId="{730F2025-4BD1-43D5-9544-89C92868430D}" type="pres">
      <dgm:prSet presAssocID="{AD9C7A3C-2579-4CF2-899F-7F14ECEA6889}" presName="background3" presStyleLbl="node3" presStyleIdx="3" presStyleCnt="4"/>
      <dgm:spPr/>
    </dgm:pt>
    <dgm:pt modelId="{EE0298DF-ED01-4AAA-B24F-1B461FD35F18}" type="pres">
      <dgm:prSet presAssocID="{AD9C7A3C-2579-4CF2-899F-7F14ECEA6889}" presName="text3" presStyleLbl="fgAcc3" presStyleIdx="3" presStyleCnt="4">
        <dgm:presLayoutVars>
          <dgm:chPref val="3"/>
        </dgm:presLayoutVars>
      </dgm:prSet>
      <dgm:spPr/>
    </dgm:pt>
    <dgm:pt modelId="{A396B43E-CE9B-4835-A682-EE567A0ADF6B}" type="pres">
      <dgm:prSet presAssocID="{AD9C7A3C-2579-4CF2-899F-7F14ECEA6889}" presName="hierChild4" presStyleCnt="0"/>
      <dgm:spPr/>
    </dgm:pt>
    <dgm:pt modelId="{7955F00D-3574-49C3-83B2-7732754D1CB4}" type="pres">
      <dgm:prSet presAssocID="{0300C563-004A-45CF-9AA4-79C63257CC27}" presName="Name23" presStyleLbl="parChTrans1D4" presStyleIdx="4" presStyleCnt="6"/>
      <dgm:spPr/>
    </dgm:pt>
    <dgm:pt modelId="{B485B470-8F52-4B07-B9BF-15BE8666DCC4}" type="pres">
      <dgm:prSet presAssocID="{D1EC79D9-6630-4FDB-8813-BBD5C3C90F81}" presName="hierRoot4" presStyleCnt="0"/>
      <dgm:spPr/>
    </dgm:pt>
    <dgm:pt modelId="{0BE9A401-1D5F-4D0A-90C0-28F6FB893B40}" type="pres">
      <dgm:prSet presAssocID="{D1EC79D9-6630-4FDB-8813-BBD5C3C90F81}" presName="composite4" presStyleCnt="0"/>
      <dgm:spPr/>
    </dgm:pt>
    <dgm:pt modelId="{25039C2F-712E-46D7-ADA2-5AC09158715F}" type="pres">
      <dgm:prSet presAssocID="{D1EC79D9-6630-4FDB-8813-BBD5C3C90F81}" presName="background4" presStyleLbl="node4" presStyleIdx="4" presStyleCnt="6"/>
      <dgm:spPr/>
    </dgm:pt>
    <dgm:pt modelId="{3A16FCAE-E8D4-4ACF-8304-7B7D50B6B836}" type="pres">
      <dgm:prSet presAssocID="{D1EC79D9-6630-4FDB-8813-BBD5C3C90F81}" presName="text4" presStyleLbl="fgAcc4" presStyleIdx="4" presStyleCnt="6">
        <dgm:presLayoutVars>
          <dgm:chPref val="3"/>
        </dgm:presLayoutVars>
      </dgm:prSet>
      <dgm:spPr/>
    </dgm:pt>
    <dgm:pt modelId="{6FE2FF58-F616-4520-BF4F-2B03E09DDFD2}" type="pres">
      <dgm:prSet presAssocID="{D1EC79D9-6630-4FDB-8813-BBD5C3C90F81}" presName="hierChild5" presStyleCnt="0"/>
      <dgm:spPr/>
    </dgm:pt>
    <dgm:pt modelId="{A3D66371-1BC0-4D9B-96E0-A1F39CF8AC81}" type="pres">
      <dgm:prSet presAssocID="{BD7FFAFF-5664-4B71-9022-34A8B7FBCC7A}" presName="Name23" presStyleLbl="parChTrans1D4" presStyleIdx="5" presStyleCnt="6"/>
      <dgm:spPr/>
    </dgm:pt>
    <dgm:pt modelId="{DE2A7CB1-C1A8-4729-92F4-B3F6D131D207}" type="pres">
      <dgm:prSet presAssocID="{F6EBDB17-A637-4E67-A4B1-91A7E00293B5}" presName="hierRoot4" presStyleCnt="0"/>
      <dgm:spPr/>
    </dgm:pt>
    <dgm:pt modelId="{0B04B913-2307-4BFD-A701-E438BF9B7ED5}" type="pres">
      <dgm:prSet presAssocID="{F6EBDB17-A637-4E67-A4B1-91A7E00293B5}" presName="composite4" presStyleCnt="0"/>
      <dgm:spPr/>
    </dgm:pt>
    <dgm:pt modelId="{2DC74837-DF53-445D-8864-BA90421E78EE}" type="pres">
      <dgm:prSet presAssocID="{F6EBDB17-A637-4E67-A4B1-91A7E00293B5}" presName="background4" presStyleLbl="node4" presStyleIdx="5" presStyleCnt="6"/>
      <dgm:spPr/>
    </dgm:pt>
    <dgm:pt modelId="{CCACDF9B-A72A-4179-875B-2E79ACDF1C0F}" type="pres">
      <dgm:prSet presAssocID="{F6EBDB17-A637-4E67-A4B1-91A7E00293B5}" presName="text4" presStyleLbl="fgAcc4" presStyleIdx="5" presStyleCnt="6">
        <dgm:presLayoutVars>
          <dgm:chPref val="3"/>
        </dgm:presLayoutVars>
      </dgm:prSet>
      <dgm:spPr/>
    </dgm:pt>
    <dgm:pt modelId="{FB0F27D6-EEB7-4E01-A4D5-EFF097A6B91C}" type="pres">
      <dgm:prSet presAssocID="{F6EBDB17-A637-4E67-A4B1-91A7E00293B5}" presName="hierChild5" presStyleCnt="0"/>
      <dgm:spPr/>
    </dgm:pt>
  </dgm:ptLst>
  <dgm:cxnLst>
    <dgm:cxn modelId="{DF042008-6777-4893-8F2F-360605A88911}" srcId="{60F3B90B-7D07-4C63-9510-FB90A1C61491}" destId="{B4F861F8-AE38-4756-90C7-3C77C7EFCA3D}" srcOrd="0" destOrd="0" parTransId="{F6C702FF-9463-4926-9B16-E02F630024BE}" sibTransId="{4617AA60-5192-4644-8415-B2BB4EEC843B}"/>
    <dgm:cxn modelId="{945C8908-6BA5-4C6E-9928-C991990A3C98}" type="presOf" srcId="{61EBD3EB-9ADF-4015-A0C6-A086C7A6DEAB}" destId="{73A23A75-B785-4BDD-81FD-8092DBADB75D}" srcOrd="0" destOrd="0" presId="urn:microsoft.com/office/officeart/2005/8/layout/hierarchy1"/>
    <dgm:cxn modelId="{D29A6F09-0398-4F3A-A233-8B7877E785CA}" type="presOf" srcId="{C1F04190-4096-43ED-814B-77976DA9ECF7}" destId="{3792D551-BE1C-49CD-932C-3F2223B508BC}" srcOrd="0" destOrd="0" presId="urn:microsoft.com/office/officeart/2005/8/layout/hierarchy1"/>
    <dgm:cxn modelId="{2C4AEA0A-1645-4675-9E28-5FBCFEE73CA0}" srcId="{846A9F62-B58B-4D72-B904-07B878125E06}" destId="{2C2C166C-914C-43B2-9016-204DF5436A1D}" srcOrd="0" destOrd="0" parTransId="{61EBD3EB-9ADF-4015-A0C6-A086C7A6DEAB}" sibTransId="{D30BB9CD-E16D-4FF9-81FD-E101EE97B621}"/>
    <dgm:cxn modelId="{ED411517-7406-4ED9-95CB-B80F71631321}" type="presOf" srcId="{80713FA2-C118-40E6-B8FA-C77841B8C2E2}" destId="{0D7100EF-06A5-465C-834C-0060BDD39B5B}" srcOrd="0" destOrd="0" presId="urn:microsoft.com/office/officeart/2005/8/layout/hierarchy1"/>
    <dgm:cxn modelId="{8F5C9B1D-611A-4B94-973A-9F290AC33BB1}" type="presOf" srcId="{F9EA4DCF-48A0-4980-9768-2986E4C5CF31}" destId="{7E7EC13D-80DB-4528-8F64-29581E71FF97}" srcOrd="0" destOrd="0" presId="urn:microsoft.com/office/officeart/2005/8/layout/hierarchy1"/>
    <dgm:cxn modelId="{A0B8B71E-8AFF-4747-BB40-F0BFE1CEF05C}" type="presOf" srcId="{03FECD61-C26F-4005-AE9F-408007547D68}" destId="{5A2DEB3D-3DFB-4967-B846-6E5535D323EE}" srcOrd="0" destOrd="0" presId="urn:microsoft.com/office/officeart/2005/8/layout/hierarchy1"/>
    <dgm:cxn modelId="{CFF85226-F894-4103-AF36-F34362EABC4B}" type="presOf" srcId="{0300C563-004A-45CF-9AA4-79C63257CC27}" destId="{7955F00D-3574-49C3-83B2-7732754D1CB4}" srcOrd="0" destOrd="0" presId="urn:microsoft.com/office/officeart/2005/8/layout/hierarchy1"/>
    <dgm:cxn modelId="{310E2A35-0A67-47DE-B1CC-2E3D2E4D2832}" type="presOf" srcId="{F58B5002-E7A4-4B40-A11A-1D20EA2962A5}" destId="{BE6AD44B-0C6E-4030-A235-D0E29E4B56B4}" srcOrd="0" destOrd="0" presId="urn:microsoft.com/office/officeart/2005/8/layout/hierarchy1"/>
    <dgm:cxn modelId="{CBB52560-409C-45D3-B516-9A41D29A5D6F}" type="presOf" srcId="{F6EBDB17-A637-4E67-A4B1-91A7E00293B5}" destId="{CCACDF9B-A72A-4179-875B-2E79ACDF1C0F}" srcOrd="0" destOrd="0" presId="urn:microsoft.com/office/officeart/2005/8/layout/hierarchy1"/>
    <dgm:cxn modelId="{05351241-5176-4433-B332-E854CF9F8FDB}" type="presOf" srcId="{C1357FB3-0955-458A-B2E5-F144703D464B}" destId="{FD652938-15D1-4702-A245-00AA988F7B43}" srcOrd="0" destOrd="0" presId="urn:microsoft.com/office/officeart/2005/8/layout/hierarchy1"/>
    <dgm:cxn modelId="{6DAB4551-72E0-4E7B-AA15-F88F1AEC429B}" type="presOf" srcId="{D1EC79D9-6630-4FDB-8813-BBD5C3C90F81}" destId="{3A16FCAE-E8D4-4ACF-8304-7B7D50B6B836}" srcOrd="0" destOrd="0" presId="urn:microsoft.com/office/officeart/2005/8/layout/hierarchy1"/>
    <dgm:cxn modelId="{2B9CAA55-DDE7-4D2D-A731-EAAFBCA3DE2B}" type="presOf" srcId="{846A9F62-B58B-4D72-B904-07B878125E06}" destId="{D4513B47-1DA0-48DE-9506-65C33A8D6C37}" srcOrd="0" destOrd="0" presId="urn:microsoft.com/office/officeart/2005/8/layout/hierarchy1"/>
    <dgm:cxn modelId="{C1220578-A750-4CB2-ACB6-D78E7B338832}" srcId="{80713FA2-C118-40E6-B8FA-C77841B8C2E2}" destId="{846A9F62-B58B-4D72-B904-07B878125E06}" srcOrd="0" destOrd="0" parTransId="{C5014EF0-785B-4035-AB21-B532FC74D839}" sibTransId="{1C5BE5FF-6F85-467C-A9BD-B878573750DE}"/>
    <dgm:cxn modelId="{3327DA7A-BC48-4766-9701-FC1B9B221A9D}" type="presOf" srcId="{B4F861F8-AE38-4756-90C7-3C77C7EFCA3D}" destId="{52E826B5-A7B2-4DFC-9FDE-A4EF84F32DE3}" srcOrd="0" destOrd="0" presId="urn:microsoft.com/office/officeart/2005/8/layout/hierarchy1"/>
    <dgm:cxn modelId="{A033CD80-0FA9-48F7-9C21-F65102611208}" srcId="{03FECD61-C26F-4005-AE9F-408007547D68}" destId="{60F3B90B-7D07-4C63-9510-FB90A1C61491}" srcOrd="1" destOrd="0" parTransId="{C1357FB3-0955-458A-B2E5-F144703D464B}" sibTransId="{C0ABE83D-9B53-453A-B0D1-05A561664FFB}"/>
    <dgm:cxn modelId="{AED17A82-5C22-408D-8251-8BD563400D93}" type="presOf" srcId="{AD9C7A3C-2579-4CF2-899F-7F14ECEA6889}" destId="{EE0298DF-ED01-4AAA-B24F-1B461FD35F18}" srcOrd="0" destOrd="0" presId="urn:microsoft.com/office/officeart/2005/8/layout/hierarchy1"/>
    <dgm:cxn modelId="{C2CCD589-45A4-4164-8D22-032CF9E1D415}" type="presOf" srcId="{0AA88934-B268-493D-961B-AE473A7A339F}" destId="{DF0DCD5F-59DE-4E98-8C2F-F6244E8C7045}" srcOrd="0" destOrd="0" presId="urn:microsoft.com/office/officeart/2005/8/layout/hierarchy1"/>
    <dgm:cxn modelId="{4A8B899C-97B8-416E-94DA-B1C5A408B117}" srcId="{03FECD61-C26F-4005-AE9F-408007547D68}" destId="{F9EA4DCF-48A0-4980-9768-2986E4C5CF31}" srcOrd="0" destOrd="0" parTransId="{F58B5002-E7A4-4B40-A11A-1D20EA2962A5}" sibTransId="{30D71166-60DD-4F14-87A1-BC694B9B8B90}"/>
    <dgm:cxn modelId="{1FE24CA0-4B48-4C7A-A258-21FCAB32DE28}" type="presOf" srcId="{F6C702FF-9463-4926-9B16-E02F630024BE}" destId="{EA7025A0-C2EE-4C72-A522-E9FC5E3D406E}" srcOrd="0" destOrd="0" presId="urn:microsoft.com/office/officeart/2005/8/layout/hierarchy1"/>
    <dgm:cxn modelId="{7EC760A2-BC28-4705-BACB-1CD925D99C81}" srcId="{7FAFC424-3D11-440E-8B93-84246467D414}" destId="{03FECD61-C26F-4005-AE9F-408007547D68}" srcOrd="0" destOrd="0" parTransId="{6C01ADA0-308E-4D45-AB27-C4B00D66BE6C}" sibTransId="{2F091BE7-7045-4C0E-B0EB-CEE1E30E2708}"/>
    <dgm:cxn modelId="{F0BF49A6-B555-4CB2-8AE4-D13A00F65D52}" srcId="{A5A8F5D2-8B5C-425C-A70C-A73044CCF32D}" destId="{80713FA2-C118-40E6-B8FA-C77841B8C2E2}" srcOrd="0" destOrd="0" parTransId="{9D27D687-ED12-432F-979B-1C5EBE64C870}" sibTransId="{C1BB4DCD-259D-4F43-AD31-909CC1736CAA}"/>
    <dgm:cxn modelId="{70AA1DA7-8278-4BB5-A669-D7665DF21E3C}" srcId="{846A9F62-B58B-4D72-B904-07B878125E06}" destId="{0AA88934-B268-493D-961B-AE473A7A339F}" srcOrd="1" destOrd="0" parTransId="{DA97E5DF-0F93-4CC3-8FCB-B1E9232029EF}" sibTransId="{8BC6E542-719B-400F-B2F5-37EAD329F46C}"/>
    <dgm:cxn modelId="{3D3516A8-A8D7-4A2A-BE11-EA3139F2DD89}" srcId="{7FAFC424-3D11-440E-8B93-84246467D414}" destId="{AD9C7A3C-2579-4CF2-899F-7F14ECEA6889}" srcOrd="1" destOrd="0" parTransId="{C1F04190-4096-43ED-814B-77976DA9ECF7}" sibTransId="{274A392A-417D-44D3-A14E-72693B03A778}"/>
    <dgm:cxn modelId="{AC420CB0-AE30-4704-8DC8-30E81F2703CA}" type="presOf" srcId="{7044311E-A8FE-4559-B07B-7F0DA21978D8}" destId="{A7294A2F-6662-4C88-B992-C16513355B1D}" srcOrd="0" destOrd="0" presId="urn:microsoft.com/office/officeart/2005/8/layout/hierarchy1"/>
    <dgm:cxn modelId="{BFA22CB3-34B5-4217-B747-D628A90944DB}" srcId="{AD9C7A3C-2579-4CF2-899F-7F14ECEA6889}" destId="{F6EBDB17-A637-4E67-A4B1-91A7E00293B5}" srcOrd="1" destOrd="0" parTransId="{BD7FFAFF-5664-4B71-9022-34A8B7FBCC7A}" sibTransId="{3725EDBC-0C1F-4FFD-BFB3-11E412E5E2BF}"/>
    <dgm:cxn modelId="{CF0A70B5-1EC6-4C17-963E-9B33C08C3544}" type="presOf" srcId="{60F3B90B-7D07-4C63-9510-FB90A1C61491}" destId="{131EC10A-BC19-4B99-929A-CF38759055C0}" srcOrd="0" destOrd="0" presId="urn:microsoft.com/office/officeart/2005/8/layout/hierarchy1"/>
    <dgm:cxn modelId="{83D9AAB6-711A-4BB4-866A-7D42202A7008}" srcId="{60F3B90B-7D07-4C63-9510-FB90A1C61491}" destId="{D4E3AABE-005E-484A-8699-7AED508A1653}" srcOrd="1" destOrd="0" parTransId="{7044311E-A8FE-4559-B07B-7F0DA21978D8}" sibTransId="{8DC297DB-2F44-4B7A-900B-2AF9BCC0C68B}"/>
    <dgm:cxn modelId="{26EB17B7-F072-4EE8-8365-BBD67E9F6D05}" type="presOf" srcId="{C5014EF0-785B-4035-AB21-B532FC74D839}" destId="{C06CA654-EBB4-4FC4-A19C-DDC9EE424FEF}" srcOrd="0" destOrd="0" presId="urn:microsoft.com/office/officeart/2005/8/layout/hierarchy1"/>
    <dgm:cxn modelId="{07FD72B9-C644-4D70-B624-A99FADCDA57D}" type="presOf" srcId="{DBBB646B-61C9-41A8-B3B8-FB0E312D570E}" destId="{700FBFE5-1E95-4315-8856-B4B0D345C3C1}" srcOrd="0" destOrd="0" presId="urn:microsoft.com/office/officeart/2005/8/layout/hierarchy1"/>
    <dgm:cxn modelId="{4CFEB5BF-EC91-4F67-B190-600138A4F3A2}" type="presOf" srcId="{2C2C166C-914C-43B2-9016-204DF5436A1D}" destId="{4C1AF964-A807-4954-9686-B5991846A150}" srcOrd="0" destOrd="0" presId="urn:microsoft.com/office/officeart/2005/8/layout/hierarchy1"/>
    <dgm:cxn modelId="{D8627DC6-2132-4895-8E72-B7A9EFB4DB76}" type="presOf" srcId="{BD7FFAFF-5664-4B71-9022-34A8B7FBCC7A}" destId="{A3D66371-1BC0-4D9B-96E0-A1F39CF8AC81}" srcOrd="0" destOrd="0" presId="urn:microsoft.com/office/officeart/2005/8/layout/hierarchy1"/>
    <dgm:cxn modelId="{15D5D1CE-7A06-469C-B20B-336A3F8B5934}" type="presOf" srcId="{6C01ADA0-308E-4D45-AB27-C4B00D66BE6C}" destId="{1B228AC5-318D-42C0-9679-F69FC71C9862}" srcOrd="0" destOrd="0" presId="urn:microsoft.com/office/officeart/2005/8/layout/hierarchy1"/>
    <dgm:cxn modelId="{60B6A3D0-BE95-4E15-B62F-3D73C93D1E49}" type="presOf" srcId="{DA97E5DF-0F93-4CC3-8FCB-B1E9232029EF}" destId="{CBB37B37-20F9-4D8E-9020-5D13E97F3DF3}" srcOrd="0" destOrd="0" presId="urn:microsoft.com/office/officeart/2005/8/layout/hierarchy1"/>
    <dgm:cxn modelId="{612C3CD7-A44A-455F-A341-1CAA2BE5102E}" type="presOf" srcId="{D4E3AABE-005E-484A-8699-7AED508A1653}" destId="{1EB7349E-DCE1-47ED-B2C2-529B8B9F057E}" srcOrd="0" destOrd="0" presId="urn:microsoft.com/office/officeart/2005/8/layout/hierarchy1"/>
    <dgm:cxn modelId="{52E4B3E3-5ADB-4158-ACA2-0C436FB8425F}" type="presOf" srcId="{A5A8F5D2-8B5C-425C-A70C-A73044CCF32D}" destId="{41AD46DD-524D-4C1A-9161-79DF35008051}" srcOrd="0" destOrd="0" presId="urn:microsoft.com/office/officeart/2005/8/layout/hierarchy1"/>
    <dgm:cxn modelId="{0F6BEDE5-66C2-4077-9F8E-E9CB98B91984}" srcId="{80713FA2-C118-40E6-B8FA-C77841B8C2E2}" destId="{7FAFC424-3D11-440E-8B93-84246467D414}" srcOrd="1" destOrd="0" parTransId="{DBBB646B-61C9-41A8-B3B8-FB0E312D570E}" sibTransId="{5EE16869-72C3-468B-8368-5BA71EAB1FC7}"/>
    <dgm:cxn modelId="{2FDBBFE7-EA5E-4609-98E0-EB23787F6E66}" type="presOf" srcId="{7FAFC424-3D11-440E-8B93-84246467D414}" destId="{60D11D6A-5A43-46B7-9CC9-13CA59B2E5B5}" srcOrd="0" destOrd="0" presId="urn:microsoft.com/office/officeart/2005/8/layout/hierarchy1"/>
    <dgm:cxn modelId="{290361F7-6E06-480E-8AE1-05A1B0AC07D8}" srcId="{AD9C7A3C-2579-4CF2-899F-7F14ECEA6889}" destId="{D1EC79D9-6630-4FDB-8813-BBD5C3C90F81}" srcOrd="0" destOrd="0" parTransId="{0300C563-004A-45CF-9AA4-79C63257CC27}" sibTransId="{BB408E65-5874-43AD-8E74-F81107DF205D}"/>
    <dgm:cxn modelId="{343E5B3A-2F33-47A5-AF46-073CF0FF8139}" type="presParOf" srcId="{41AD46DD-524D-4C1A-9161-79DF35008051}" destId="{60E5B78B-CF64-4907-B4BD-32546551962A}" srcOrd="0" destOrd="0" presId="urn:microsoft.com/office/officeart/2005/8/layout/hierarchy1"/>
    <dgm:cxn modelId="{56CF14E9-27E1-42EB-B034-CC42ED7EB892}" type="presParOf" srcId="{60E5B78B-CF64-4907-B4BD-32546551962A}" destId="{E4A54935-3C16-422A-80CD-0DFB5568F66F}" srcOrd="0" destOrd="0" presId="urn:microsoft.com/office/officeart/2005/8/layout/hierarchy1"/>
    <dgm:cxn modelId="{469AF27B-6110-4E7B-A784-A2346F402220}" type="presParOf" srcId="{E4A54935-3C16-422A-80CD-0DFB5568F66F}" destId="{CBAB2C15-D7D6-4092-ABA3-663DF6C418FA}" srcOrd="0" destOrd="0" presId="urn:microsoft.com/office/officeart/2005/8/layout/hierarchy1"/>
    <dgm:cxn modelId="{2F2AE085-FC5E-4B31-ABA7-4015A00C62BE}" type="presParOf" srcId="{E4A54935-3C16-422A-80CD-0DFB5568F66F}" destId="{0D7100EF-06A5-465C-834C-0060BDD39B5B}" srcOrd="1" destOrd="0" presId="urn:microsoft.com/office/officeart/2005/8/layout/hierarchy1"/>
    <dgm:cxn modelId="{5324F1BD-29D9-4599-81C1-1FF5FA7442A3}" type="presParOf" srcId="{60E5B78B-CF64-4907-B4BD-32546551962A}" destId="{B6AD1961-7178-41DF-82EC-319CD645C103}" srcOrd="1" destOrd="0" presId="urn:microsoft.com/office/officeart/2005/8/layout/hierarchy1"/>
    <dgm:cxn modelId="{A2A361B9-3C6B-4A6E-B10B-0B036B9E9358}" type="presParOf" srcId="{B6AD1961-7178-41DF-82EC-319CD645C103}" destId="{C06CA654-EBB4-4FC4-A19C-DDC9EE424FEF}" srcOrd="0" destOrd="0" presId="urn:microsoft.com/office/officeart/2005/8/layout/hierarchy1"/>
    <dgm:cxn modelId="{A73D964C-E55C-438A-A884-7A8257C49409}" type="presParOf" srcId="{B6AD1961-7178-41DF-82EC-319CD645C103}" destId="{EE04D941-A966-4A93-B16E-2A65753B03A5}" srcOrd="1" destOrd="0" presId="urn:microsoft.com/office/officeart/2005/8/layout/hierarchy1"/>
    <dgm:cxn modelId="{63DB337A-4755-4247-B63B-6076224CC799}" type="presParOf" srcId="{EE04D941-A966-4A93-B16E-2A65753B03A5}" destId="{BC969C2E-9C1F-46AA-98A3-FF480333E1C7}" srcOrd="0" destOrd="0" presId="urn:microsoft.com/office/officeart/2005/8/layout/hierarchy1"/>
    <dgm:cxn modelId="{912E7507-4A43-4E29-91A7-AB0455A0CF5E}" type="presParOf" srcId="{BC969C2E-9C1F-46AA-98A3-FF480333E1C7}" destId="{7A79C8CD-FC51-4938-AA12-D0B329F0A9B3}" srcOrd="0" destOrd="0" presId="urn:microsoft.com/office/officeart/2005/8/layout/hierarchy1"/>
    <dgm:cxn modelId="{1EE71696-F1AB-4188-9081-DD1CC92E53A6}" type="presParOf" srcId="{BC969C2E-9C1F-46AA-98A3-FF480333E1C7}" destId="{D4513B47-1DA0-48DE-9506-65C33A8D6C37}" srcOrd="1" destOrd="0" presId="urn:microsoft.com/office/officeart/2005/8/layout/hierarchy1"/>
    <dgm:cxn modelId="{B2ADE59D-942C-4FB5-92BE-B87F27E0E039}" type="presParOf" srcId="{EE04D941-A966-4A93-B16E-2A65753B03A5}" destId="{F85A344E-D369-4378-8524-CFB67AB60065}" srcOrd="1" destOrd="0" presId="urn:microsoft.com/office/officeart/2005/8/layout/hierarchy1"/>
    <dgm:cxn modelId="{3620FEB9-542E-46ED-93E3-FF5B6B140359}" type="presParOf" srcId="{F85A344E-D369-4378-8524-CFB67AB60065}" destId="{73A23A75-B785-4BDD-81FD-8092DBADB75D}" srcOrd="0" destOrd="0" presId="urn:microsoft.com/office/officeart/2005/8/layout/hierarchy1"/>
    <dgm:cxn modelId="{60747EEB-A95C-4415-9B75-594E79AE8AC2}" type="presParOf" srcId="{F85A344E-D369-4378-8524-CFB67AB60065}" destId="{FFB955C3-2587-44CC-9086-28858AA28F42}" srcOrd="1" destOrd="0" presId="urn:microsoft.com/office/officeart/2005/8/layout/hierarchy1"/>
    <dgm:cxn modelId="{25DD0742-8FC2-45E6-A0EA-B0DCB32CE345}" type="presParOf" srcId="{FFB955C3-2587-44CC-9086-28858AA28F42}" destId="{932FF4B0-33B1-4BA2-93A4-3C3390325AD4}" srcOrd="0" destOrd="0" presId="urn:microsoft.com/office/officeart/2005/8/layout/hierarchy1"/>
    <dgm:cxn modelId="{FE394C7B-7344-42FE-AD81-51E298F15B10}" type="presParOf" srcId="{932FF4B0-33B1-4BA2-93A4-3C3390325AD4}" destId="{4F44E5AD-BBB3-4529-BE82-41B8F30CE386}" srcOrd="0" destOrd="0" presId="urn:microsoft.com/office/officeart/2005/8/layout/hierarchy1"/>
    <dgm:cxn modelId="{93B22870-0B66-4B5B-86B5-599068792C5F}" type="presParOf" srcId="{932FF4B0-33B1-4BA2-93A4-3C3390325AD4}" destId="{4C1AF964-A807-4954-9686-B5991846A150}" srcOrd="1" destOrd="0" presId="urn:microsoft.com/office/officeart/2005/8/layout/hierarchy1"/>
    <dgm:cxn modelId="{E356224B-F233-4FC4-8FD6-7026FB206F07}" type="presParOf" srcId="{FFB955C3-2587-44CC-9086-28858AA28F42}" destId="{26BC66D7-2EFB-4308-8FB9-A4EBDEF2AA9B}" srcOrd="1" destOrd="0" presId="urn:microsoft.com/office/officeart/2005/8/layout/hierarchy1"/>
    <dgm:cxn modelId="{6F5B394D-8971-40DA-AE00-A2AFE0C486D7}" type="presParOf" srcId="{F85A344E-D369-4378-8524-CFB67AB60065}" destId="{CBB37B37-20F9-4D8E-9020-5D13E97F3DF3}" srcOrd="2" destOrd="0" presId="urn:microsoft.com/office/officeart/2005/8/layout/hierarchy1"/>
    <dgm:cxn modelId="{64A6096C-5B08-45B1-B796-978C3CC548C6}" type="presParOf" srcId="{F85A344E-D369-4378-8524-CFB67AB60065}" destId="{9F3269B0-26DF-4B3C-B915-857AAE679BCA}" srcOrd="3" destOrd="0" presId="urn:microsoft.com/office/officeart/2005/8/layout/hierarchy1"/>
    <dgm:cxn modelId="{F8D8BC50-736D-43B4-8FBF-C81DBEDCFF28}" type="presParOf" srcId="{9F3269B0-26DF-4B3C-B915-857AAE679BCA}" destId="{B30B30C0-5810-4B4C-81C6-EE38516FF0E2}" srcOrd="0" destOrd="0" presId="urn:microsoft.com/office/officeart/2005/8/layout/hierarchy1"/>
    <dgm:cxn modelId="{DB077819-E4FF-4150-ADD7-51C0CC1DB971}" type="presParOf" srcId="{B30B30C0-5810-4B4C-81C6-EE38516FF0E2}" destId="{9BC6727C-008F-4C51-81F5-F894C981AF88}" srcOrd="0" destOrd="0" presId="urn:microsoft.com/office/officeart/2005/8/layout/hierarchy1"/>
    <dgm:cxn modelId="{54F4F66D-6EAE-423A-A2D1-56B3B6987917}" type="presParOf" srcId="{B30B30C0-5810-4B4C-81C6-EE38516FF0E2}" destId="{DF0DCD5F-59DE-4E98-8C2F-F6244E8C7045}" srcOrd="1" destOrd="0" presId="urn:microsoft.com/office/officeart/2005/8/layout/hierarchy1"/>
    <dgm:cxn modelId="{2D661337-997F-444A-817A-6E8CD5CC7A1E}" type="presParOf" srcId="{9F3269B0-26DF-4B3C-B915-857AAE679BCA}" destId="{473500D4-B728-4DC9-8A5C-3040C3AC4BBC}" srcOrd="1" destOrd="0" presId="urn:microsoft.com/office/officeart/2005/8/layout/hierarchy1"/>
    <dgm:cxn modelId="{C7565606-FC2B-49FF-BE0A-AFE62EA5CAE2}" type="presParOf" srcId="{B6AD1961-7178-41DF-82EC-319CD645C103}" destId="{700FBFE5-1E95-4315-8856-B4B0D345C3C1}" srcOrd="2" destOrd="0" presId="urn:microsoft.com/office/officeart/2005/8/layout/hierarchy1"/>
    <dgm:cxn modelId="{8CF8B5FF-E34B-46C2-8A2F-3A03054CAF20}" type="presParOf" srcId="{B6AD1961-7178-41DF-82EC-319CD645C103}" destId="{7F8975F3-8C70-4A1A-9A79-553C1EB31F7F}" srcOrd="3" destOrd="0" presId="urn:microsoft.com/office/officeart/2005/8/layout/hierarchy1"/>
    <dgm:cxn modelId="{C843476F-3636-434B-B1AE-4B62361BA62B}" type="presParOf" srcId="{7F8975F3-8C70-4A1A-9A79-553C1EB31F7F}" destId="{0F42E049-8434-42E3-899E-6C527A1A23F9}" srcOrd="0" destOrd="0" presId="urn:microsoft.com/office/officeart/2005/8/layout/hierarchy1"/>
    <dgm:cxn modelId="{CCD0377B-AFD6-4347-99DE-8F27AAA7F5CE}" type="presParOf" srcId="{0F42E049-8434-42E3-899E-6C527A1A23F9}" destId="{C7312116-63C3-4451-9DD5-AD23A391134F}" srcOrd="0" destOrd="0" presId="urn:microsoft.com/office/officeart/2005/8/layout/hierarchy1"/>
    <dgm:cxn modelId="{C257C931-1DB5-4868-A514-1CD2EB89CF2A}" type="presParOf" srcId="{0F42E049-8434-42E3-899E-6C527A1A23F9}" destId="{60D11D6A-5A43-46B7-9CC9-13CA59B2E5B5}" srcOrd="1" destOrd="0" presId="urn:microsoft.com/office/officeart/2005/8/layout/hierarchy1"/>
    <dgm:cxn modelId="{BC3ED353-B1D2-43F0-8BF7-BDC2E66C4EE7}" type="presParOf" srcId="{7F8975F3-8C70-4A1A-9A79-553C1EB31F7F}" destId="{5513F93D-440D-4D01-992B-45DFB0C66D82}" srcOrd="1" destOrd="0" presId="urn:microsoft.com/office/officeart/2005/8/layout/hierarchy1"/>
    <dgm:cxn modelId="{BA831762-B378-4579-AD01-DD0630CD81E5}" type="presParOf" srcId="{5513F93D-440D-4D01-992B-45DFB0C66D82}" destId="{1B228AC5-318D-42C0-9679-F69FC71C9862}" srcOrd="0" destOrd="0" presId="urn:microsoft.com/office/officeart/2005/8/layout/hierarchy1"/>
    <dgm:cxn modelId="{0F983BDC-DC4B-4BE8-BCEC-42D67E83ABD1}" type="presParOf" srcId="{5513F93D-440D-4D01-992B-45DFB0C66D82}" destId="{0559118E-CEBF-436C-953A-815FB04D052A}" srcOrd="1" destOrd="0" presId="urn:microsoft.com/office/officeart/2005/8/layout/hierarchy1"/>
    <dgm:cxn modelId="{80CA82CB-25DF-4F50-AF9A-802679820C3C}" type="presParOf" srcId="{0559118E-CEBF-436C-953A-815FB04D052A}" destId="{BA7A1A2B-E459-4C86-AE0D-1C137705E09B}" srcOrd="0" destOrd="0" presId="urn:microsoft.com/office/officeart/2005/8/layout/hierarchy1"/>
    <dgm:cxn modelId="{EAC8D206-5030-459A-B701-580EA5BEE823}" type="presParOf" srcId="{BA7A1A2B-E459-4C86-AE0D-1C137705E09B}" destId="{80740ACD-0D7B-4677-A3A6-643B51D18B5E}" srcOrd="0" destOrd="0" presId="urn:microsoft.com/office/officeart/2005/8/layout/hierarchy1"/>
    <dgm:cxn modelId="{9F20115C-018A-48BF-BB07-7B0CDBDB113E}" type="presParOf" srcId="{BA7A1A2B-E459-4C86-AE0D-1C137705E09B}" destId="{5A2DEB3D-3DFB-4967-B846-6E5535D323EE}" srcOrd="1" destOrd="0" presId="urn:microsoft.com/office/officeart/2005/8/layout/hierarchy1"/>
    <dgm:cxn modelId="{5DE82D96-34AF-43BE-9D8D-0CA8739427AD}" type="presParOf" srcId="{0559118E-CEBF-436C-953A-815FB04D052A}" destId="{BCA87095-552C-4D30-8841-4C8210211549}" srcOrd="1" destOrd="0" presId="urn:microsoft.com/office/officeart/2005/8/layout/hierarchy1"/>
    <dgm:cxn modelId="{3B3AEF82-E7D9-4CC8-86DB-4D8C80382F20}" type="presParOf" srcId="{BCA87095-552C-4D30-8841-4C8210211549}" destId="{BE6AD44B-0C6E-4030-A235-D0E29E4B56B4}" srcOrd="0" destOrd="0" presId="urn:microsoft.com/office/officeart/2005/8/layout/hierarchy1"/>
    <dgm:cxn modelId="{815C65C3-4285-44E7-A578-2686879F8778}" type="presParOf" srcId="{BCA87095-552C-4D30-8841-4C8210211549}" destId="{0258A1CA-729A-418E-83CD-3907E14ED408}" srcOrd="1" destOrd="0" presId="urn:microsoft.com/office/officeart/2005/8/layout/hierarchy1"/>
    <dgm:cxn modelId="{50A3E7DA-D6CC-44C9-B885-CC056F6DEC7E}" type="presParOf" srcId="{0258A1CA-729A-418E-83CD-3907E14ED408}" destId="{C59D3097-53AF-4527-A518-5500E3F3C40D}" srcOrd="0" destOrd="0" presId="urn:microsoft.com/office/officeart/2005/8/layout/hierarchy1"/>
    <dgm:cxn modelId="{30693D81-EB04-4BDF-BB11-0C768D8787DE}" type="presParOf" srcId="{C59D3097-53AF-4527-A518-5500E3F3C40D}" destId="{555EE0A7-DF53-4746-958C-CEAB3152379A}" srcOrd="0" destOrd="0" presId="urn:microsoft.com/office/officeart/2005/8/layout/hierarchy1"/>
    <dgm:cxn modelId="{A21CDC01-45AE-417F-A26E-521FEB3FA728}" type="presParOf" srcId="{C59D3097-53AF-4527-A518-5500E3F3C40D}" destId="{7E7EC13D-80DB-4528-8F64-29581E71FF97}" srcOrd="1" destOrd="0" presId="urn:microsoft.com/office/officeart/2005/8/layout/hierarchy1"/>
    <dgm:cxn modelId="{F0BF1592-394D-4E50-A6FB-E7F3068AA2FC}" type="presParOf" srcId="{0258A1CA-729A-418E-83CD-3907E14ED408}" destId="{22A1C7CC-4EAF-4C63-9CDC-9B9BC65AB940}" srcOrd="1" destOrd="0" presId="urn:microsoft.com/office/officeart/2005/8/layout/hierarchy1"/>
    <dgm:cxn modelId="{10C0CF14-AE7D-4B03-853D-8EAC1BBCC95C}" type="presParOf" srcId="{BCA87095-552C-4D30-8841-4C8210211549}" destId="{FD652938-15D1-4702-A245-00AA988F7B43}" srcOrd="2" destOrd="0" presId="urn:microsoft.com/office/officeart/2005/8/layout/hierarchy1"/>
    <dgm:cxn modelId="{192492BD-54D9-431A-AADB-8B416E3224A4}" type="presParOf" srcId="{BCA87095-552C-4D30-8841-4C8210211549}" destId="{787D082A-2381-4CB5-94DB-FC47DBC75437}" srcOrd="3" destOrd="0" presId="urn:microsoft.com/office/officeart/2005/8/layout/hierarchy1"/>
    <dgm:cxn modelId="{B1BB02AD-69A9-40B0-A00C-5672A5E6EC48}" type="presParOf" srcId="{787D082A-2381-4CB5-94DB-FC47DBC75437}" destId="{D7079366-F055-4664-8124-5BB86CCA7672}" srcOrd="0" destOrd="0" presId="urn:microsoft.com/office/officeart/2005/8/layout/hierarchy1"/>
    <dgm:cxn modelId="{7691512A-A77D-45E0-A493-02B1DBF0EA4E}" type="presParOf" srcId="{D7079366-F055-4664-8124-5BB86CCA7672}" destId="{12E25F7F-B4AB-4AE8-9E11-1C87F0FE81C4}" srcOrd="0" destOrd="0" presId="urn:microsoft.com/office/officeart/2005/8/layout/hierarchy1"/>
    <dgm:cxn modelId="{B53B2F9F-D841-49D2-8767-D8C62018D8D1}" type="presParOf" srcId="{D7079366-F055-4664-8124-5BB86CCA7672}" destId="{131EC10A-BC19-4B99-929A-CF38759055C0}" srcOrd="1" destOrd="0" presId="urn:microsoft.com/office/officeart/2005/8/layout/hierarchy1"/>
    <dgm:cxn modelId="{F97596C5-6C5A-4A75-8AEE-1BB7C38C48A7}" type="presParOf" srcId="{787D082A-2381-4CB5-94DB-FC47DBC75437}" destId="{5796A1CC-8E34-4688-A371-369152644AD1}" srcOrd="1" destOrd="0" presId="urn:microsoft.com/office/officeart/2005/8/layout/hierarchy1"/>
    <dgm:cxn modelId="{91D1129E-469C-4E8D-ABD1-BA4A94BDBC4E}" type="presParOf" srcId="{5796A1CC-8E34-4688-A371-369152644AD1}" destId="{EA7025A0-C2EE-4C72-A522-E9FC5E3D406E}" srcOrd="0" destOrd="0" presId="urn:microsoft.com/office/officeart/2005/8/layout/hierarchy1"/>
    <dgm:cxn modelId="{DFF306C7-8CCB-4FCB-A2E9-DFA06DEA2BF9}" type="presParOf" srcId="{5796A1CC-8E34-4688-A371-369152644AD1}" destId="{1CE08601-C59D-4C83-9A06-FB637D63E5ED}" srcOrd="1" destOrd="0" presId="urn:microsoft.com/office/officeart/2005/8/layout/hierarchy1"/>
    <dgm:cxn modelId="{2ED7BFC9-682A-4D90-AEBC-4096EC3B621C}" type="presParOf" srcId="{1CE08601-C59D-4C83-9A06-FB637D63E5ED}" destId="{47EC382A-BBC4-4CB4-BCE9-23E9FF9737D4}" srcOrd="0" destOrd="0" presId="urn:microsoft.com/office/officeart/2005/8/layout/hierarchy1"/>
    <dgm:cxn modelId="{338EE116-C714-4DDB-829A-D11DBCB26F8B}" type="presParOf" srcId="{47EC382A-BBC4-4CB4-BCE9-23E9FF9737D4}" destId="{B4CCD9D5-E742-4229-B41C-53BBE467F34E}" srcOrd="0" destOrd="0" presId="urn:microsoft.com/office/officeart/2005/8/layout/hierarchy1"/>
    <dgm:cxn modelId="{6B42189F-60CD-4365-9B36-2B9190677B35}" type="presParOf" srcId="{47EC382A-BBC4-4CB4-BCE9-23E9FF9737D4}" destId="{52E826B5-A7B2-4DFC-9FDE-A4EF84F32DE3}" srcOrd="1" destOrd="0" presId="urn:microsoft.com/office/officeart/2005/8/layout/hierarchy1"/>
    <dgm:cxn modelId="{F88B1B3D-8A70-4DDC-AE9C-A36DC71EF6DF}" type="presParOf" srcId="{1CE08601-C59D-4C83-9A06-FB637D63E5ED}" destId="{549B0A20-FF20-47CE-8796-9C8C12CC5F7C}" srcOrd="1" destOrd="0" presId="urn:microsoft.com/office/officeart/2005/8/layout/hierarchy1"/>
    <dgm:cxn modelId="{0E3BA95D-FB68-446A-B5DB-D98349345489}" type="presParOf" srcId="{5796A1CC-8E34-4688-A371-369152644AD1}" destId="{A7294A2F-6662-4C88-B992-C16513355B1D}" srcOrd="2" destOrd="0" presId="urn:microsoft.com/office/officeart/2005/8/layout/hierarchy1"/>
    <dgm:cxn modelId="{4092FBC8-740E-4554-9340-0612BEE3C929}" type="presParOf" srcId="{5796A1CC-8E34-4688-A371-369152644AD1}" destId="{BE9C383D-BADB-436A-A959-986A8A6F5A8B}" srcOrd="3" destOrd="0" presId="urn:microsoft.com/office/officeart/2005/8/layout/hierarchy1"/>
    <dgm:cxn modelId="{F1DDF6B3-2BE6-47FB-BE7C-E8109C523E51}" type="presParOf" srcId="{BE9C383D-BADB-436A-A959-986A8A6F5A8B}" destId="{8F6FB2A7-9F25-47C5-B096-CDF4F80CB46F}" srcOrd="0" destOrd="0" presId="urn:microsoft.com/office/officeart/2005/8/layout/hierarchy1"/>
    <dgm:cxn modelId="{365F7ABC-2A29-48A7-B8BE-A69EF109BECA}" type="presParOf" srcId="{8F6FB2A7-9F25-47C5-B096-CDF4F80CB46F}" destId="{10D3A0C5-1429-48A6-B0FD-C037450DDF09}" srcOrd="0" destOrd="0" presId="urn:microsoft.com/office/officeart/2005/8/layout/hierarchy1"/>
    <dgm:cxn modelId="{94D39A1D-37D3-4A94-907A-4DC2F4B5360E}" type="presParOf" srcId="{8F6FB2A7-9F25-47C5-B096-CDF4F80CB46F}" destId="{1EB7349E-DCE1-47ED-B2C2-529B8B9F057E}" srcOrd="1" destOrd="0" presId="urn:microsoft.com/office/officeart/2005/8/layout/hierarchy1"/>
    <dgm:cxn modelId="{B71F3942-46D3-4D44-82CA-8C1D5D228057}" type="presParOf" srcId="{BE9C383D-BADB-436A-A959-986A8A6F5A8B}" destId="{24E135B5-0918-42F3-8116-0BDC79AE2032}" srcOrd="1" destOrd="0" presId="urn:microsoft.com/office/officeart/2005/8/layout/hierarchy1"/>
    <dgm:cxn modelId="{9C2D6FEC-F388-4610-B012-1CFAB2DC1AE7}" type="presParOf" srcId="{5513F93D-440D-4D01-992B-45DFB0C66D82}" destId="{3792D551-BE1C-49CD-932C-3F2223B508BC}" srcOrd="2" destOrd="0" presId="urn:microsoft.com/office/officeart/2005/8/layout/hierarchy1"/>
    <dgm:cxn modelId="{926A8683-4828-4537-BD23-B1E2A1B9301A}" type="presParOf" srcId="{5513F93D-440D-4D01-992B-45DFB0C66D82}" destId="{7E884648-A43B-4BE1-A510-557D70D84570}" srcOrd="3" destOrd="0" presId="urn:microsoft.com/office/officeart/2005/8/layout/hierarchy1"/>
    <dgm:cxn modelId="{BC2E5919-4DB2-4BD0-95C9-D174F43C465D}" type="presParOf" srcId="{7E884648-A43B-4BE1-A510-557D70D84570}" destId="{637BA21C-FF63-4C56-9CD0-3155A0E83921}" srcOrd="0" destOrd="0" presId="urn:microsoft.com/office/officeart/2005/8/layout/hierarchy1"/>
    <dgm:cxn modelId="{4973B144-224B-4221-898D-2A7854D3A906}" type="presParOf" srcId="{637BA21C-FF63-4C56-9CD0-3155A0E83921}" destId="{730F2025-4BD1-43D5-9544-89C92868430D}" srcOrd="0" destOrd="0" presId="urn:microsoft.com/office/officeart/2005/8/layout/hierarchy1"/>
    <dgm:cxn modelId="{2F2E9507-5A2A-4099-9A9C-E991A503AFBC}" type="presParOf" srcId="{637BA21C-FF63-4C56-9CD0-3155A0E83921}" destId="{EE0298DF-ED01-4AAA-B24F-1B461FD35F18}" srcOrd="1" destOrd="0" presId="urn:microsoft.com/office/officeart/2005/8/layout/hierarchy1"/>
    <dgm:cxn modelId="{584F7306-2AF6-45E2-92F0-1A09D1E6199F}" type="presParOf" srcId="{7E884648-A43B-4BE1-A510-557D70D84570}" destId="{A396B43E-CE9B-4835-A682-EE567A0ADF6B}" srcOrd="1" destOrd="0" presId="urn:microsoft.com/office/officeart/2005/8/layout/hierarchy1"/>
    <dgm:cxn modelId="{8EA85742-EBE0-4B08-8CB4-78811BA13C76}" type="presParOf" srcId="{A396B43E-CE9B-4835-A682-EE567A0ADF6B}" destId="{7955F00D-3574-49C3-83B2-7732754D1CB4}" srcOrd="0" destOrd="0" presId="urn:microsoft.com/office/officeart/2005/8/layout/hierarchy1"/>
    <dgm:cxn modelId="{8E07B251-18BC-4633-B681-F8A2DBA76E66}" type="presParOf" srcId="{A396B43E-CE9B-4835-A682-EE567A0ADF6B}" destId="{B485B470-8F52-4B07-B9BF-15BE8666DCC4}" srcOrd="1" destOrd="0" presId="urn:microsoft.com/office/officeart/2005/8/layout/hierarchy1"/>
    <dgm:cxn modelId="{4EDC2762-F4B8-4EFC-A096-C476459D8CD2}" type="presParOf" srcId="{B485B470-8F52-4B07-B9BF-15BE8666DCC4}" destId="{0BE9A401-1D5F-4D0A-90C0-28F6FB893B40}" srcOrd="0" destOrd="0" presId="urn:microsoft.com/office/officeart/2005/8/layout/hierarchy1"/>
    <dgm:cxn modelId="{A4E3952A-92C6-4C37-A899-A16FA849EA7E}" type="presParOf" srcId="{0BE9A401-1D5F-4D0A-90C0-28F6FB893B40}" destId="{25039C2F-712E-46D7-ADA2-5AC09158715F}" srcOrd="0" destOrd="0" presId="urn:microsoft.com/office/officeart/2005/8/layout/hierarchy1"/>
    <dgm:cxn modelId="{5528D645-E412-4E91-9E4C-01E0A4C0F5A9}" type="presParOf" srcId="{0BE9A401-1D5F-4D0A-90C0-28F6FB893B40}" destId="{3A16FCAE-E8D4-4ACF-8304-7B7D50B6B836}" srcOrd="1" destOrd="0" presId="urn:microsoft.com/office/officeart/2005/8/layout/hierarchy1"/>
    <dgm:cxn modelId="{E2C85925-CAC6-4A5A-9BBF-1A043563B516}" type="presParOf" srcId="{B485B470-8F52-4B07-B9BF-15BE8666DCC4}" destId="{6FE2FF58-F616-4520-BF4F-2B03E09DDFD2}" srcOrd="1" destOrd="0" presId="urn:microsoft.com/office/officeart/2005/8/layout/hierarchy1"/>
    <dgm:cxn modelId="{A691A5D6-A294-4E99-8646-894FD3827A44}" type="presParOf" srcId="{A396B43E-CE9B-4835-A682-EE567A0ADF6B}" destId="{A3D66371-1BC0-4D9B-96E0-A1F39CF8AC81}" srcOrd="2" destOrd="0" presId="urn:microsoft.com/office/officeart/2005/8/layout/hierarchy1"/>
    <dgm:cxn modelId="{6FECD038-7749-4211-BDDF-B7A704FAE649}" type="presParOf" srcId="{A396B43E-CE9B-4835-A682-EE567A0ADF6B}" destId="{DE2A7CB1-C1A8-4729-92F4-B3F6D131D207}" srcOrd="3" destOrd="0" presId="urn:microsoft.com/office/officeart/2005/8/layout/hierarchy1"/>
    <dgm:cxn modelId="{4D8A78A7-5737-4254-9859-54E6327B2F8C}" type="presParOf" srcId="{DE2A7CB1-C1A8-4729-92F4-B3F6D131D207}" destId="{0B04B913-2307-4BFD-A701-E438BF9B7ED5}" srcOrd="0" destOrd="0" presId="urn:microsoft.com/office/officeart/2005/8/layout/hierarchy1"/>
    <dgm:cxn modelId="{0B3A6FCB-0CA4-48A6-B7CA-D8C809167060}" type="presParOf" srcId="{0B04B913-2307-4BFD-A701-E438BF9B7ED5}" destId="{2DC74837-DF53-445D-8864-BA90421E78EE}" srcOrd="0" destOrd="0" presId="urn:microsoft.com/office/officeart/2005/8/layout/hierarchy1"/>
    <dgm:cxn modelId="{1AF33056-40BD-4525-834E-04D45E74C22E}" type="presParOf" srcId="{0B04B913-2307-4BFD-A701-E438BF9B7ED5}" destId="{CCACDF9B-A72A-4179-875B-2E79ACDF1C0F}" srcOrd="1" destOrd="0" presId="urn:microsoft.com/office/officeart/2005/8/layout/hierarchy1"/>
    <dgm:cxn modelId="{3E4A55F9-81AD-45C5-952F-45B249138B91}" type="presParOf" srcId="{DE2A7CB1-C1A8-4729-92F4-B3F6D131D207}" destId="{FB0F27D6-EEB7-4E01-A4D5-EFF097A6B9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66371-1BC0-4D9B-96E0-A1F39CF8AC81}">
      <dsp:nvSpPr>
        <dsp:cNvPr id="0" name=""/>
        <dsp:cNvSpPr/>
      </dsp:nvSpPr>
      <dsp:spPr>
        <a:xfrm>
          <a:off x="6458247" y="3098439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732115" y="237438"/>
              </a:lnTo>
              <a:lnTo>
                <a:pt x="732115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5F00D-3574-49C3-83B2-7732754D1CB4}">
      <dsp:nvSpPr>
        <dsp:cNvPr id="0" name=""/>
        <dsp:cNvSpPr/>
      </dsp:nvSpPr>
      <dsp:spPr>
        <a:xfrm>
          <a:off x="5726132" y="3098439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732115" y="0"/>
              </a:moveTo>
              <a:lnTo>
                <a:pt x="732115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2D551-BE1C-49CD-932C-3F2223B508BC}">
      <dsp:nvSpPr>
        <dsp:cNvPr id="0" name=""/>
        <dsp:cNvSpPr/>
      </dsp:nvSpPr>
      <dsp:spPr>
        <a:xfrm>
          <a:off x="4994017" y="1989284"/>
          <a:ext cx="1464230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1464230" y="237438"/>
              </a:lnTo>
              <a:lnTo>
                <a:pt x="146423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94A2F-6662-4C88-B992-C16513355B1D}">
      <dsp:nvSpPr>
        <dsp:cNvPr id="0" name=""/>
        <dsp:cNvSpPr/>
      </dsp:nvSpPr>
      <dsp:spPr>
        <a:xfrm>
          <a:off x="4261901" y="4207593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732115" y="237438"/>
              </a:lnTo>
              <a:lnTo>
                <a:pt x="732115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025A0-C2EE-4C72-A522-E9FC5E3D406E}">
      <dsp:nvSpPr>
        <dsp:cNvPr id="0" name=""/>
        <dsp:cNvSpPr/>
      </dsp:nvSpPr>
      <dsp:spPr>
        <a:xfrm>
          <a:off x="3529786" y="4207593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732115" y="0"/>
              </a:moveTo>
              <a:lnTo>
                <a:pt x="732115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2938-15D1-4702-A245-00AA988F7B43}">
      <dsp:nvSpPr>
        <dsp:cNvPr id="0" name=""/>
        <dsp:cNvSpPr/>
      </dsp:nvSpPr>
      <dsp:spPr>
        <a:xfrm>
          <a:off x="3529786" y="3098439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732115" y="237438"/>
              </a:lnTo>
              <a:lnTo>
                <a:pt x="732115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AD44B-0C6E-4030-A235-D0E29E4B56B4}">
      <dsp:nvSpPr>
        <dsp:cNvPr id="0" name=""/>
        <dsp:cNvSpPr/>
      </dsp:nvSpPr>
      <dsp:spPr>
        <a:xfrm>
          <a:off x="2797671" y="3098439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732115" y="0"/>
              </a:moveTo>
              <a:lnTo>
                <a:pt x="732115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28AC5-318D-42C0-9679-F69FC71C9862}">
      <dsp:nvSpPr>
        <dsp:cNvPr id="0" name=""/>
        <dsp:cNvSpPr/>
      </dsp:nvSpPr>
      <dsp:spPr>
        <a:xfrm>
          <a:off x="3529786" y="1989284"/>
          <a:ext cx="1464230" cy="348420"/>
        </a:xfrm>
        <a:custGeom>
          <a:avLst/>
          <a:gdLst/>
          <a:ahLst/>
          <a:cxnLst/>
          <a:rect l="0" t="0" r="0" b="0"/>
          <a:pathLst>
            <a:path>
              <a:moveTo>
                <a:pt x="1464230" y="0"/>
              </a:moveTo>
              <a:lnTo>
                <a:pt x="1464230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FBFE5-1E95-4315-8856-B4B0D345C3C1}">
      <dsp:nvSpPr>
        <dsp:cNvPr id="0" name=""/>
        <dsp:cNvSpPr/>
      </dsp:nvSpPr>
      <dsp:spPr>
        <a:xfrm>
          <a:off x="3163728" y="880129"/>
          <a:ext cx="1830288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1830288" y="237438"/>
              </a:lnTo>
              <a:lnTo>
                <a:pt x="1830288" y="3484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37B37-20F9-4D8E-9020-5D13E97F3DF3}">
      <dsp:nvSpPr>
        <dsp:cNvPr id="0" name=""/>
        <dsp:cNvSpPr/>
      </dsp:nvSpPr>
      <dsp:spPr>
        <a:xfrm>
          <a:off x="1333440" y="1989284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8"/>
              </a:lnTo>
              <a:lnTo>
                <a:pt x="732115" y="237438"/>
              </a:lnTo>
              <a:lnTo>
                <a:pt x="732115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23A75-B785-4BDD-81FD-8092DBADB75D}">
      <dsp:nvSpPr>
        <dsp:cNvPr id="0" name=""/>
        <dsp:cNvSpPr/>
      </dsp:nvSpPr>
      <dsp:spPr>
        <a:xfrm>
          <a:off x="601325" y="1989284"/>
          <a:ext cx="732115" cy="348420"/>
        </a:xfrm>
        <a:custGeom>
          <a:avLst/>
          <a:gdLst/>
          <a:ahLst/>
          <a:cxnLst/>
          <a:rect l="0" t="0" r="0" b="0"/>
          <a:pathLst>
            <a:path>
              <a:moveTo>
                <a:pt x="732115" y="0"/>
              </a:moveTo>
              <a:lnTo>
                <a:pt x="732115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CA654-EBB4-4FC4-A19C-DDC9EE424FEF}">
      <dsp:nvSpPr>
        <dsp:cNvPr id="0" name=""/>
        <dsp:cNvSpPr/>
      </dsp:nvSpPr>
      <dsp:spPr>
        <a:xfrm>
          <a:off x="1333440" y="880129"/>
          <a:ext cx="1830288" cy="348420"/>
        </a:xfrm>
        <a:custGeom>
          <a:avLst/>
          <a:gdLst/>
          <a:ahLst/>
          <a:cxnLst/>
          <a:rect l="0" t="0" r="0" b="0"/>
          <a:pathLst>
            <a:path>
              <a:moveTo>
                <a:pt x="1830288" y="0"/>
              </a:moveTo>
              <a:lnTo>
                <a:pt x="1830288" y="237438"/>
              </a:lnTo>
              <a:lnTo>
                <a:pt x="0" y="237438"/>
              </a:lnTo>
              <a:lnTo>
                <a:pt x="0" y="3484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B2C15-D7D6-4092-ABA3-663DF6C418FA}">
      <dsp:nvSpPr>
        <dsp:cNvPr id="0" name=""/>
        <dsp:cNvSpPr/>
      </dsp:nvSpPr>
      <dsp:spPr>
        <a:xfrm>
          <a:off x="2564725" y="119395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100EF-06A5-465C-834C-0060BDD39B5B}">
      <dsp:nvSpPr>
        <dsp:cNvPr id="0" name=""/>
        <dsp:cNvSpPr/>
      </dsp:nvSpPr>
      <dsp:spPr>
        <a:xfrm>
          <a:off x="2697837" y="245851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Nervous system</a:t>
          </a:r>
        </a:p>
      </dsp:txBody>
      <dsp:txXfrm>
        <a:off x="2720118" y="268132"/>
        <a:ext cx="1153444" cy="716172"/>
      </dsp:txXfrm>
    </dsp:sp>
    <dsp:sp modelId="{7A79C8CD-FC51-4938-AA12-D0B329F0A9B3}">
      <dsp:nvSpPr>
        <dsp:cNvPr id="0" name=""/>
        <dsp:cNvSpPr/>
      </dsp:nvSpPr>
      <dsp:spPr>
        <a:xfrm>
          <a:off x="734437" y="122854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13B47-1DA0-48DE-9506-65C33A8D6C37}">
      <dsp:nvSpPr>
        <dsp:cNvPr id="0" name=""/>
        <dsp:cNvSpPr/>
      </dsp:nvSpPr>
      <dsp:spPr>
        <a:xfrm>
          <a:off x="867548" y="1355006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Central nervous system</a:t>
          </a:r>
        </a:p>
      </dsp:txBody>
      <dsp:txXfrm>
        <a:off x="889829" y="1377287"/>
        <a:ext cx="1153444" cy="716172"/>
      </dsp:txXfrm>
    </dsp:sp>
    <dsp:sp modelId="{4F44E5AD-BBB3-4529-BE82-41B8F30CE386}">
      <dsp:nvSpPr>
        <dsp:cNvPr id="0" name=""/>
        <dsp:cNvSpPr/>
      </dsp:nvSpPr>
      <dsp:spPr>
        <a:xfrm>
          <a:off x="2321" y="233770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AF964-A807-4954-9686-B5991846A150}">
      <dsp:nvSpPr>
        <dsp:cNvPr id="0" name=""/>
        <dsp:cNvSpPr/>
      </dsp:nvSpPr>
      <dsp:spPr>
        <a:xfrm>
          <a:off x="135433" y="246416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Brain </a:t>
          </a:r>
        </a:p>
      </dsp:txBody>
      <dsp:txXfrm>
        <a:off x="157714" y="2486441"/>
        <a:ext cx="1153444" cy="716172"/>
      </dsp:txXfrm>
    </dsp:sp>
    <dsp:sp modelId="{9BC6727C-008F-4C51-81F5-F894C981AF88}">
      <dsp:nvSpPr>
        <dsp:cNvPr id="0" name=""/>
        <dsp:cNvSpPr/>
      </dsp:nvSpPr>
      <dsp:spPr>
        <a:xfrm>
          <a:off x="1466552" y="233770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DCD5F-59DE-4E98-8C2F-F6244E8C7045}">
      <dsp:nvSpPr>
        <dsp:cNvPr id="0" name=""/>
        <dsp:cNvSpPr/>
      </dsp:nvSpPr>
      <dsp:spPr>
        <a:xfrm>
          <a:off x="1599664" y="246416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Spinal cord</a:t>
          </a:r>
        </a:p>
      </dsp:txBody>
      <dsp:txXfrm>
        <a:off x="1621945" y="2486441"/>
        <a:ext cx="1153444" cy="716172"/>
      </dsp:txXfrm>
    </dsp:sp>
    <dsp:sp modelId="{C7312116-63C3-4451-9DD5-AD23A391134F}">
      <dsp:nvSpPr>
        <dsp:cNvPr id="0" name=""/>
        <dsp:cNvSpPr/>
      </dsp:nvSpPr>
      <dsp:spPr>
        <a:xfrm>
          <a:off x="4395013" y="122854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1D6A-5A43-46B7-9CC9-13CA59B2E5B5}">
      <dsp:nvSpPr>
        <dsp:cNvPr id="0" name=""/>
        <dsp:cNvSpPr/>
      </dsp:nvSpPr>
      <dsp:spPr>
        <a:xfrm>
          <a:off x="4528125" y="1355006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Peripheral nervous system</a:t>
          </a:r>
        </a:p>
      </dsp:txBody>
      <dsp:txXfrm>
        <a:off x="4550406" y="1377287"/>
        <a:ext cx="1153444" cy="716172"/>
      </dsp:txXfrm>
    </dsp:sp>
    <dsp:sp modelId="{80740ACD-0D7B-4677-A3A6-643B51D18B5E}">
      <dsp:nvSpPr>
        <dsp:cNvPr id="0" name=""/>
        <dsp:cNvSpPr/>
      </dsp:nvSpPr>
      <dsp:spPr>
        <a:xfrm>
          <a:off x="2930782" y="233770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DEB3D-3DFB-4967-B846-6E5535D323EE}">
      <dsp:nvSpPr>
        <dsp:cNvPr id="0" name=""/>
        <dsp:cNvSpPr/>
      </dsp:nvSpPr>
      <dsp:spPr>
        <a:xfrm>
          <a:off x="3063894" y="246416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Somatic</a:t>
          </a:r>
        </a:p>
      </dsp:txBody>
      <dsp:txXfrm>
        <a:off x="3086175" y="2486441"/>
        <a:ext cx="1153444" cy="716172"/>
      </dsp:txXfrm>
    </dsp:sp>
    <dsp:sp modelId="{555EE0A7-DF53-4746-958C-CEAB3152379A}">
      <dsp:nvSpPr>
        <dsp:cNvPr id="0" name=""/>
        <dsp:cNvSpPr/>
      </dsp:nvSpPr>
      <dsp:spPr>
        <a:xfrm>
          <a:off x="2198667" y="344685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EC13D-80DB-4528-8F64-29581E71FF97}">
      <dsp:nvSpPr>
        <dsp:cNvPr id="0" name=""/>
        <dsp:cNvSpPr/>
      </dsp:nvSpPr>
      <dsp:spPr>
        <a:xfrm>
          <a:off x="2331779" y="3573315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12</a:t>
          </a:r>
          <a:r>
            <a:rPr lang="en-US" sz="1200" kern="1200" baseline="0" dirty="0"/>
            <a:t> cranial nerves</a:t>
          </a:r>
          <a:endParaRPr lang="en-US" sz="1200" kern="1200" dirty="0"/>
        </a:p>
      </dsp:txBody>
      <dsp:txXfrm>
        <a:off x="2354060" y="3595596"/>
        <a:ext cx="1153444" cy="716172"/>
      </dsp:txXfrm>
    </dsp:sp>
    <dsp:sp modelId="{12E25F7F-B4AB-4AE8-9E11-1C87F0FE81C4}">
      <dsp:nvSpPr>
        <dsp:cNvPr id="0" name=""/>
        <dsp:cNvSpPr/>
      </dsp:nvSpPr>
      <dsp:spPr>
        <a:xfrm>
          <a:off x="3662898" y="344685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EC10A-BC19-4B99-929A-CF38759055C0}">
      <dsp:nvSpPr>
        <dsp:cNvPr id="0" name=""/>
        <dsp:cNvSpPr/>
      </dsp:nvSpPr>
      <dsp:spPr>
        <a:xfrm>
          <a:off x="3796010" y="3573315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31 spinal nerves</a:t>
          </a:r>
        </a:p>
      </dsp:txBody>
      <dsp:txXfrm>
        <a:off x="3818291" y="3595596"/>
        <a:ext cx="1153444" cy="716172"/>
      </dsp:txXfrm>
    </dsp:sp>
    <dsp:sp modelId="{B4CCD9D5-E742-4229-B41C-53BBE467F34E}">
      <dsp:nvSpPr>
        <dsp:cNvPr id="0" name=""/>
        <dsp:cNvSpPr/>
      </dsp:nvSpPr>
      <dsp:spPr>
        <a:xfrm>
          <a:off x="2930782" y="455601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826B5-A7B2-4DFC-9FDE-A4EF84F32DE3}">
      <dsp:nvSpPr>
        <dsp:cNvPr id="0" name=""/>
        <dsp:cNvSpPr/>
      </dsp:nvSpPr>
      <dsp:spPr>
        <a:xfrm>
          <a:off x="3063894" y="468247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Afferent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(sensory)</a:t>
          </a:r>
        </a:p>
      </dsp:txBody>
      <dsp:txXfrm>
        <a:off x="3086175" y="4704751"/>
        <a:ext cx="1153444" cy="716172"/>
      </dsp:txXfrm>
    </dsp:sp>
    <dsp:sp modelId="{10D3A0C5-1429-48A6-B0FD-C037450DDF09}">
      <dsp:nvSpPr>
        <dsp:cNvPr id="0" name=""/>
        <dsp:cNvSpPr/>
      </dsp:nvSpPr>
      <dsp:spPr>
        <a:xfrm>
          <a:off x="4395013" y="455601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7349E-DCE1-47ED-B2C2-529B8B9F057E}">
      <dsp:nvSpPr>
        <dsp:cNvPr id="0" name=""/>
        <dsp:cNvSpPr/>
      </dsp:nvSpPr>
      <dsp:spPr>
        <a:xfrm>
          <a:off x="4528125" y="468247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Efferent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(motor)</a:t>
          </a:r>
        </a:p>
      </dsp:txBody>
      <dsp:txXfrm>
        <a:off x="4550406" y="4704751"/>
        <a:ext cx="1153444" cy="716172"/>
      </dsp:txXfrm>
    </dsp:sp>
    <dsp:sp modelId="{730F2025-4BD1-43D5-9544-89C92868430D}">
      <dsp:nvSpPr>
        <dsp:cNvPr id="0" name=""/>
        <dsp:cNvSpPr/>
      </dsp:nvSpPr>
      <dsp:spPr>
        <a:xfrm>
          <a:off x="5859244" y="2337704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298DF-ED01-4AAA-B24F-1B461FD35F18}">
      <dsp:nvSpPr>
        <dsp:cNvPr id="0" name=""/>
        <dsp:cNvSpPr/>
      </dsp:nvSpPr>
      <dsp:spPr>
        <a:xfrm>
          <a:off x="5992356" y="2464160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Autonomic</a:t>
          </a:r>
        </a:p>
      </dsp:txBody>
      <dsp:txXfrm>
        <a:off x="6014637" y="2486441"/>
        <a:ext cx="1153444" cy="716172"/>
      </dsp:txXfrm>
    </dsp:sp>
    <dsp:sp modelId="{25039C2F-712E-46D7-ADA2-5AC09158715F}">
      <dsp:nvSpPr>
        <dsp:cNvPr id="0" name=""/>
        <dsp:cNvSpPr/>
      </dsp:nvSpPr>
      <dsp:spPr>
        <a:xfrm>
          <a:off x="5127128" y="344685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6FCAE-E8D4-4ACF-8304-7B7D50B6B836}">
      <dsp:nvSpPr>
        <dsp:cNvPr id="0" name=""/>
        <dsp:cNvSpPr/>
      </dsp:nvSpPr>
      <dsp:spPr>
        <a:xfrm>
          <a:off x="5260240" y="3573315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parasympathetic</a:t>
          </a:r>
        </a:p>
      </dsp:txBody>
      <dsp:txXfrm>
        <a:off x="5282521" y="3595596"/>
        <a:ext cx="1153444" cy="716172"/>
      </dsp:txXfrm>
    </dsp:sp>
    <dsp:sp modelId="{2DC74837-DF53-445D-8864-BA90421E78EE}">
      <dsp:nvSpPr>
        <dsp:cNvPr id="0" name=""/>
        <dsp:cNvSpPr/>
      </dsp:nvSpPr>
      <dsp:spPr>
        <a:xfrm>
          <a:off x="6591359" y="3446859"/>
          <a:ext cx="1198006" cy="7607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CDF9B-A72A-4179-875B-2E79ACDF1C0F}">
      <dsp:nvSpPr>
        <dsp:cNvPr id="0" name=""/>
        <dsp:cNvSpPr/>
      </dsp:nvSpPr>
      <dsp:spPr>
        <a:xfrm>
          <a:off x="6724471" y="3573315"/>
          <a:ext cx="1198006" cy="760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sympathetic</a:t>
          </a:r>
        </a:p>
      </dsp:txBody>
      <dsp:txXfrm>
        <a:off x="6746752" y="3595596"/>
        <a:ext cx="1153444" cy="716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203"/>
          </a:xfrm>
          <a:prstGeom prst="rect">
            <a:avLst/>
          </a:prstGeom>
        </p:spPr>
        <p:txBody>
          <a:bodyPr vert="horz" lIns="92502" tIns="46251" rIns="92502" bIns="462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203"/>
          </a:xfrm>
          <a:prstGeom prst="rect">
            <a:avLst/>
          </a:prstGeom>
        </p:spPr>
        <p:txBody>
          <a:bodyPr vert="horz" lIns="92502" tIns="46251" rIns="92502" bIns="46251" rtlCol="0"/>
          <a:lstStyle>
            <a:lvl1pPr algn="r">
              <a:defRPr sz="1200"/>
            </a:lvl1pPr>
          </a:lstStyle>
          <a:p>
            <a:fld id="{50AFBEBC-2BDB-4A1D-932F-C60108DAC2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280"/>
            <a:ext cx="3037840" cy="462203"/>
          </a:xfrm>
          <a:prstGeom prst="rect">
            <a:avLst/>
          </a:prstGeom>
        </p:spPr>
        <p:txBody>
          <a:bodyPr vert="horz" lIns="92502" tIns="46251" rIns="92502" bIns="462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280"/>
            <a:ext cx="3037840" cy="462203"/>
          </a:xfrm>
          <a:prstGeom prst="rect">
            <a:avLst/>
          </a:prstGeom>
        </p:spPr>
        <p:txBody>
          <a:bodyPr vert="horz" lIns="92502" tIns="46251" rIns="92502" bIns="46251" rtlCol="0" anchor="b"/>
          <a:lstStyle>
            <a:lvl1pPr algn="r">
              <a:defRPr sz="1200"/>
            </a:lvl1pPr>
          </a:lstStyle>
          <a:p>
            <a:fld id="{631A12A3-9814-4CA4-B25B-D55035642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3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2502" tIns="46251" rIns="92502" bIns="462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2502" tIns="46251" rIns="92502" bIns="46251" rtlCol="0"/>
          <a:lstStyle>
            <a:lvl1pPr algn="r">
              <a:defRPr sz="1200"/>
            </a:lvl1pPr>
          </a:lstStyle>
          <a:p>
            <a:fld id="{1B0A5393-E6DB-4400-A680-CDD71DFC740D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02" tIns="46251" rIns="92502" bIns="462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3"/>
          </a:xfrm>
          <a:prstGeom prst="rect">
            <a:avLst/>
          </a:prstGeom>
        </p:spPr>
        <p:txBody>
          <a:bodyPr vert="horz" lIns="92502" tIns="46251" rIns="92502" bIns="462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502" tIns="46251" rIns="92502" bIns="462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502" tIns="46251" rIns="92502" bIns="46251" rtlCol="0" anchor="b"/>
          <a:lstStyle>
            <a:lvl1pPr algn="r">
              <a:defRPr sz="1200"/>
            </a:lvl1pPr>
          </a:lstStyle>
          <a:p>
            <a:fld id="{25863BC0-D3A9-43B7-AE53-F4AF1D615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6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577" indent="-289068">
              <a:defRPr>
                <a:solidFill>
                  <a:schemeClr val="tx1"/>
                </a:solidFill>
                <a:latin typeface="Arial" charset="0"/>
              </a:defRPr>
            </a:lvl2pPr>
            <a:lvl3pPr marL="1156273" indent="-231254">
              <a:defRPr>
                <a:solidFill>
                  <a:schemeClr val="tx1"/>
                </a:solidFill>
                <a:latin typeface="Arial" charset="0"/>
              </a:defRPr>
            </a:lvl3pPr>
            <a:lvl4pPr marL="1618781" indent="-231254">
              <a:defRPr>
                <a:solidFill>
                  <a:schemeClr val="tx1"/>
                </a:solidFill>
                <a:latin typeface="Arial" charset="0"/>
              </a:defRPr>
            </a:lvl4pPr>
            <a:lvl5pPr marL="2081290" indent="-231254">
              <a:defRPr>
                <a:solidFill>
                  <a:schemeClr val="tx1"/>
                </a:solidFill>
                <a:latin typeface="Arial" charset="0"/>
              </a:defRPr>
            </a:lvl5pPr>
            <a:lvl6pPr marL="2543798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630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81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1325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590FBA-5855-445C-A036-02FA0DB50CC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86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577" indent="-289068">
              <a:defRPr>
                <a:solidFill>
                  <a:schemeClr val="tx1"/>
                </a:solidFill>
                <a:latin typeface="Arial" charset="0"/>
              </a:defRPr>
            </a:lvl2pPr>
            <a:lvl3pPr marL="1156273" indent="-231254">
              <a:defRPr>
                <a:solidFill>
                  <a:schemeClr val="tx1"/>
                </a:solidFill>
                <a:latin typeface="Arial" charset="0"/>
              </a:defRPr>
            </a:lvl3pPr>
            <a:lvl4pPr marL="1618781" indent="-231254">
              <a:defRPr>
                <a:solidFill>
                  <a:schemeClr val="tx1"/>
                </a:solidFill>
                <a:latin typeface="Arial" charset="0"/>
              </a:defRPr>
            </a:lvl4pPr>
            <a:lvl5pPr marL="2081290" indent="-231254">
              <a:defRPr>
                <a:solidFill>
                  <a:schemeClr val="tx1"/>
                </a:solidFill>
                <a:latin typeface="Arial" charset="0"/>
              </a:defRPr>
            </a:lvl5pPr>
            <a:lvl6pPr marL="2543798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630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81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1325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F41BE3-2400-4AB1-9158-B4D5E0534580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577" indent="-289068">
              <a:defRPr>
                <a:solidFill>
                  <a:schemeClr val="tx1"/>
                </a:solidFill>
                <a:latin typeface="Arial" charset="0"/>
              </a:defRPr>
            </a:lvl2pPr>
            <a:lvl3pPr marL="1156273" indent="-231254">
              <a:defRPr>
                <a:solidFill>
                  <a:schemeClr val="tx1"/>
                </a:solidFill>
                <a:latin typeface="Arial" charset="0"/>
              </a:defRPr>
            </a:lvl3pPr>
            <a:lvl4pPr marL="1618781" indent="-231254">
              <a:defRPr>
                <a:solidFill>
                  <a:schemeClr val="tx1"/>
                </a:solidFill>
                <a:latin typeface="Arial" charset="0"/>
              </a:defRPr>
            </a:lvl4pPr>
            <a:lvl5pPr marL="2081290" indent="-231254">
              <a:defRPr>
                <a:solidFill>
                  <a:schemeClr val="tx1"/>
                </a:solidFill>
                <a:latin typeface="Arial" charset="0"/>
              </a:defRPr>
            </a:lvl5pPr>
            <a:lvl6pPr marL="2543798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630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81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1325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EC48DF-4FA2-4621-BF36-FC321AED538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5F-17B8-48E6-BF1E-4F82155BE74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7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577" indent="-289068">
              <a:defRPr>
                <a:solidFill>
                  <a:schemeClr val="tx1"/>
                </a:solidFill>
                <a:latin typeface="Arial" charset="0"/>
              </a:defRPr>
            </a:lvl2pPr>
            <a:lvl3pPr marL="1156273" indent="-231254">
              <a:defRPr>
                <a:solidFill>
                  <a:schemeClr val="tx1"/>
                </a:solidFill>
                <a:latin typeface="Arial" charset="0"/>
              </a:defRPr>
            </a:lvl3pPr>
            <a:lvl4pPr marL="1618781" indent="-231254">
              <a:defRPr>
                <a:solidFill>
                  <a:schemeClr val="tx1"/>
                </a:solidFill>
                <a:latin typeface="Arial" charset="0"/>
              </a:defRPr>
            </a:lvl4pPr>
            <a:lvl5pPr marL="2081290" indent="-231254">
              <a:defRPr>
                <a:solidFill>
                  <a:schemeClr val="tx1"/>
                </a:solidFill>
                <a:latin typeface="Arial" charset="0"/>
              </a:defRPr>
            </a:lvl5pPr>
            <a:lvl6pPr marL="2543798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630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81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1325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CA5592-A7F1-400C-BE39-EF780C27D66B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8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577" indent="-289068">
              <a:defRPr>
                <a:solidFill>
                  <a:schemeClr val="tx1"/>
                </a:solidFill>
                <a:latin typeface="Arial" charset="0"/>
              </a:defRPr>
            </a:lvl2pPr>
            <a:lvl3pPr marL="1156273" indent="-231254">
              <a:defRPr>
                <a:solidFill>
                  <a:schemeClr val="tx1"/>
                </a:solidFill>
                <a:latin typeface="Arial" charset="0"/>
              </a:defRPr>
            </a:lvl3pPr>
            <a:lvl4pPr marL="1618781" indent="-231254">
              <a:defRPr>
                <a:solidFill>
                  <a:schemeClr val="tx1"/>
                </a:solidFill>
                <a:latin typeface="Arial" charset="0"/>
              </a:defRPr>
            </a:lvl4pPr>
            <a:lvl5pPr marL="2081290" indent="-231254">
              <a:defRPr>
                <a:solidFill>
                  <a:schemeClr val="tx1"/>
                </a:solidFill>
                <a:latin typeface="Arial" charset="0"/>
              </a:defRPr>
            </a:lvl5pPr>
            <a:lvl6pPr marL="2543798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630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81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1325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FEAA98-82C4-4F81-BB44-EF65E2412CED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577" indent="-289068">
              <a:defRPr>
                <a:solidFill>
                  <a:schemeClr val="tx1"/>
                </a:solidFill>
                <a:latin typeface="Arial" charset="0"/>
              </a:defRPr>
            </a:lvl2pPr>
            <a:lvl3pPr marL="1156273" indent="-231254">
              <a:defRPr>
                <a:solidFill>
                  <a:schemeClr val="tx1"/>
                </a:solidFill>
                <a:latin typeface="Arial" charset="0"/>
              </a:defRPr>
            </a:lvl3pPr>
            <a:lvl4pPr marL="1618781" indent="-231254">
              <a:defRPr>
                <a:solidFill>
                  <a:schemeClr val="tx1"/>
                </a:solidFill>
                <a:latin typeface="Arial" charset="0"/>
              </a:defRPr>
            </a:lvl4pPr>
            <a:lvl5pPr marL="2081290" indent="-231254">
              <a:defRPr>
                <a:solidFill>
                  <a:schemeClr val="tx1"/>
                </a:solidFill>
                <a:latin typeface="Arial" charset="0"/>
              </a:defRPr>
            </a:lvl5pPr>
            <a:lvl6pPr marL="2543798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630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81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1325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98C5AD-4722-492C-8788-3557A3E45BB9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5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577" indent="-289068">
              <a:defRPr>
                <a:solidFill>
                  <a:schemeClr val="tx1"/>
                </a:solidFill>
                <a:latin typeface="Arial" charset="0"/>
              </a:defRPr>
            </a:lvl2pPr>
            <a:lvl3pPr marL="1156273" indent="-231254">
              <a:defRPr>
                <a:solidFill>
                  <a:schemeClr val="tx1"/>
                </a:solidFill>
                <a:latin typeface="Arial" charset="0"/>
              </a:defRPr>
            </a:lvl3pPr>
            <a:lvl4pPr marL="1618781" indent="-231254">
              <a:defRPr>
                <a:solidFill>
                  <a:schemeClr val="tx1"/>
                </a:solidFill>
                <a:latin typeface="Arial" charset="0"/>
              </a:defRPr>
            </a:lvl4pPr>
            <a:lvl5pPr marL="2081290" indent="-231254">
              <a:defRPr>
                <a:solidFill>
                  <a:schemeClr val="tx1"/>
                </a:solidFill>
                <a:latin typeface="Arial" charset="0"/>
              </a:defRPr>
            </a:lvl5pPr>
            <a:lvl6pPr marL="2543798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630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81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1325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B0EA87-F534-4A16-B513-1466C3103074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0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577" indent="-289068">
              <a:defRPr>
                <a:solidFill>
                  <a:schemeClr val="tx1"/>
                </a:solidFill>
                <a:latin typeface="Arial" charset="0"/>
              </a:defRPr>
            </a:lvl2pPr>
            <a:lvl3pPr marL="1156273" indent="-231254">
              <a:defRPr>
                <a:solidFill>
                  <a:schemeClr val="tx1"/>
                </a:solidFill>
                <a:latin typeface="Arial" charset="0"/>
              </a:defRPr>
            </a:lvl3pPr>
            <a:lvl4pPr marL="1618781" indent="-231254">
              <a:defRPr>
                <a:solidFill>
                  <a:schemeClr val="tx1"/>
                </a:solidFill>
                <a:latin typeface="Arial" charset="0"/>
              </a:defRPr>
            </a:lvl4pPr>
            <a:lvl5pPr marL="2081290" indent="-231254">
              <a:defRPr>
                <a:solidFill>
                  <a:schemeClr val="tx1"/>
                </a:solidFill>
                <a:latin typeface="Arial" charset="0"/>
              </a:defRPr>
            </a:lvl5pPr>
            <a:lvl6pPr marL="2543798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630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81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1325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1E07CA-FA51-4C25-B2DB-CC52C0937F3F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9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577" indent="-289068">
              <a:defRPr>
                <a:solidFill>
                  <a:schemeClr val="tx1"/>
                </a:solidFill>
                <a:latin typeface="Arial" charset="0"/>
              </a:defRPr>
            </a:lvl2pPr>
            <a:lvl3pPr marL="1156273" indent="-231254">
              <a:defRPr>
                <a:solidFill>
                  <a:schemeClr val="tx1"/>
                </a:solidFill>
                <a:latin typeface="Arial" charset="0"/>
              </a:defRPr>
            </a:lvl3pPr>
            <a:lvl4pPr marL="1618781" indent="-231254">
              <a:defRPr>
                <a:solidFill>
                  <a:schemeClr val="tx1"/>
                </a:solidFill>
                <a:latin typeface="Arial" charset="0"/>
              </a:defRPr>
            </a:lvl4pPr>
            <a:lvl5pPr marL="2081290" indent="-231254">
              <a:defRPr>
                <a:solidFill>
                  <a:schemeClr val="tx1"/>
                </a:solidFill>
                <a:latin typeface="Arial" charset="0"/>
              </a:defRPr>
            </a:lvl5pPr>
            <a:lvl6pPr marL="2543798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630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817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1325" indent="-231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46E55B-748C-4F89-A962-15C4AF096B69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1DC1A-1AAA-42F4-BDE9-696466B13D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9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11/1/2019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D.) Response D</a:t>
            </a:r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E.) Response E</a:t>
            </a:r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7889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Head and Face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038600"/>
            <a:ext cx="4038600" cy="1828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Angie Guggino, MS, ATC, LAT</a:t>
            </a:r>
          </a:p>
        </p:txBody>
      </p:sp>
      <p:pic>
        <p:nvPicPr>
          <p:cNvPr id="3076" name="Picture 4" descr="j03666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156845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7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5-03_extrineyemusc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31800"/>
            <a:ext cx="8561388" cy="59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15.3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5-03aextrineyemusc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9" y="609600"/>
            <a:ext cx="7658901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15.3a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3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15.3b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Eye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20" y="1600200"/>
            <a:ext cx="623075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1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-04_internaley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28600"/>
            <a:ext cx="5832475" cy="640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15.4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31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5-04ainternaley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244202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15.4a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5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Conjunctiva</a:t>
            </a:r>
          </a:p>
          <a:p>
            <a:pPr lvl="1"/>
            <a:r>
              <a:rPr lang="en-US" dirty="0"/>
              <a:t>Thin membrane that lines the eyelids and covers sclera</a:t>
            </a:r>
          </a:p>
          <a:p>
            <a:r>
              <a:rPr lang="en-US" dirty="0"/>
              <a:t>Sclera</a:t>
            </a:r>
          </a:p>
          <a:p>
            <a:pPr lvl="1"/>
            <a:r>
              <a:rPr lang="en-US" dirty="0"/>
              <a:t>White of the eye</a:t>
            </a:r>
          </a:p>
          <a:p>
            <a:r>
              <a:rPr lang="en-US" dirty="0"/>
              <a:t>Extrinsic eye muscles</a:t>
            </a:r>
          </a:p>
          <a:p>
            <a:pPr lvl="1"/>
            <a:r>
              <a:rPr lang="en-US" dirty="0"/>
              <a:t>Move the eye within the orbital socket</a:t>
            </a:r>
          </a:p>
          <a:p>
            <a:r>
              <a:rPr lang="en-US" dirty="0"/>
              <a:t>Cornea</a:t>
            </a:r>
          </a:p>
          <a:p>
            <a:pPr lvl="1"/>
            <a:r>
              <a:rPr lang="en-US" dirty="0"/>
              <a:t>Clear area in front of the sclera</a:t>
            </a:r>
          </a:p>
          <a:p>
            <a:r>
              <a:rPr lang="en-US" dirty="0"/>
              <a:t>Choroid Coat</a:t>
            </a:r>
          </a:p>
          <a:p>
            <a:pPr lvl="1"/>
            <a:r>
              <a:rPr lang="en-US" dirty="0"/>
              <a:t>Middle layer of the eye</a:t>
            </a:r>
          </a:p>
          <a:p>
            <a:r>
              <a:rPr lang="en-US" dirty="0"/>
              <a:t>Pupil</a:t>
            </a:r>
          </a:p>
          <a:p>
            <a:pPr lvl="1"/>
            <a:r>
              <a:rPr lang="en-US" dirty="0"/>
              <a:t>Opening in the iris that controls the amount of light that enters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Iris</a:t>
            </a:r>
          </a:p>
          <a:p>
            <a:pPr lvl="1"/>
            <a:r>
              <a:rPr lang="en-US" dirty="0"/>
              <a:t>Colored area</a:t>
            </a:r>
          </a:p>
          <a:p>
            <a:r>
              <a:rPr lang="en-US" dirty="0"/>
              <a:t>Intrinsic eye muscles</a:t>
            </a:r>
          </a:p>
          <a:p>
            <a:pPr lvl="1"/>
            <a:r>
              <a:rPr lang="en-US" dirty="0"/>
              <a:t>Help the iris control the amount of light that enters</a:t>
            </a:r>
          </a:p>
          <a:p>
            <a:r>
              <a:rPr lang="en-US" dirty="0"/>
              <a:t>Lens</a:t>
            </a:r>
          </a:p>
          <a:p>
            <a:pPr lvl="1"/>
            <a:r>
              <a:rPr lang="en-US" dirty="0"/>
              <a:t>Crystal structure that refracts light rays</a:t>
            </a:r>
          </a:p>
          <a:p>
            <a:r>
              <a:rPr lang="en-US" dirty="0"/>
              <a:t>Suspensory ligaments</a:t>
            </a:r>
          </a:p>
          <a:p>
            <a:pPr lvl="1"/>
            <a:r>
              <a:rPr lang="en-US" dirty="0"/>
              <a:t>Hold the lens in place</a:t>
            </a:r>
          </a:p>
          <a:p>
            <a:r>
              <a:rPr lang="en-US" dirty="0"/>
              <a:t>Aqueous humor</a:t>
            </a:r>
          </a:p>
          <a:p>
            <a:pPr lvl="1"/>
            <a:r>
              <a:rPr lang="en-US" dirty="0"/>
              <a:t>Watery fluid found in the chambers of the eye</a:t>
            </a:r>
          </a:p>
          <a:p>
            <a:r>
              <a:rPr lang="en-US" dirty="0"/>
              <a:t>Vitreous humor</a:t>
            </a:r>
          </a:p>
          <a:p>
            <a:pPr lvl="1"/>
            <a:r>
              <a:rPr lang="en-US" dirty="0"/>
              <a:t>Gelatin substance that fills the greater part of the eyeball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Retina</a:t>
            </a:r>
          </a:p>
          <a:p>
            <a:pPr lvl="1"/>
            <a:r>
              <a:rPr lang="en-US" dirty="0"/>
              <a:t>Innermost coat of the eye between the vitreous humor and the choroid coat</a:t>
            </a:r>
          </a:p>
          <a:p>
            <a:pPr lvl="1"/>
            <a:r>
              <a:rPr lang="en-US" dirty="0"/>
              <a:t>Image is focused </a:t>
            </a:r>
          </a:p>
          <a:p>
            <a:r>
              <a:rPr lang="en-US" dirty="0"/>
              <a:t>Rods</a:t>
            </a:r>
          </a:p>
          <a:p>
            <a:pPr lvl="1"/>
            <a:r>
              <a:rPr lang="en-US" dirty="0"/>
              <a:t>Cells in the retina sensitive to dim light</a:t>
            </a:r>
          </a:p>
          <a:p>
            <a:r>
              <a:rPr lang="en-US" dirty="0"/>
              <a:t>Cones</a:t>
            </a:r>
          </a:p>
          <a:p>
            <a:pPr lvl="1"/>
            <a:r>
              <a:rPr lang="en-US" dirty="0"/>
              <a:t>Cells responsible for color vision and are sensitive to bright light</a:t>
            </a:r>
          </a:p>
          <a:p>
            <a:r>
              <a:rPr lang="en-US" dirty="0"/>
              <a:t>Optic disc</a:t>
            </a:r>
          </a:p>
          <a:p>
            <a:pPr lvl="1"/>
            <a:r>
              <a:rPr lang="en-US" dirty="0"/>
              <a:t>Blind spot</a:t>
            </a:r>
          </a:p>
        </p:txBody>
      </p:sp>
    </p:spTree>
    <p:extLst>
      <p:ext uri="{BB962C8B-B14F-4D97-AF65-F5344CB8AC3E}">
        <p14:creationId xmlns:p14="http://schemas.microsoft.com/office/powerpoint/2010/main" val="27529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often need to blow our nose when we cry?</a:t>
            </a:r>
          </a:p>
          <a:p>
            <a:pPr lvl="1"/>
            <a:r>
              <a:rPr lang="en-US" dirty="0"/>
              <a:t>Tears flow across the eye into the lacrimal duct which empties into the nasal cavity</a:t>
            </a:r>
          </a:p>
          <a:p>
            <a:r>
              <a:rPr lang="en-US" dirty="0">
                <a:highlight>
                  <a:srgbClr val="FFFF00"/>
                </a:highlight>
              </a:rPr>
              <a:t>What is a sty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An infection of the oil glands</a:t>
            </a:r>
            <a:r>
              <a:rPr lang="en-US" dirty="0"/>
              <a:t> along the border of the eye lid.</a:t>
            </a:r>
          </a:p>
        </p:txBody>
      </p:sp>
    </p:spTree>
    <p:extLst>
      <p:ext uri="{BB962C8B-B14F-4D97-AF65-F5344CB8AC3E}">
        <p14:creationId xmlns:p14="http://schemas.microsoft.com/office/powerpoint/2010/main" val="19835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Very painful</a:t>
            </a:r>
          </a:p>
          <a:p>
            <a:r>
              <a:rPr lang="en-US" dirty="0"/>
              <a:t>Redness and swelling</a:t>
            </a:r>
          </a:p>
          <a:p>
            <a:r>
              <a:rPr lang="en-US" dirty="0"/>
              <a:t>Sometimes caused by an embedded object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28411"/>
            <a:ext cx="3657600" cy="2606040"/>
          </a:xfrm>
        </p:spPr>
      </p:pic>
    </p:spTree>
    <p:extLst>
      <p:ext uri="{BB962C8B-B14F-4D97-AF65-F5344CB8AC3E}">
        <p14:creationId xmlns:p14="http://schemas.microsoft.com/office/powerpoint/2010/main" val="22385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injuries to the head and face.</a:t>
            </a:r>
          </a:p>
        </p:txBody>
      </p:sp>
      <p:pic>
        <p:nvPicPr>
          <p:cNvPr id="2" name="Picture 1" descr="File:Blue-bullseye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971800"/>
            <a:ext cx="2497360" cy="24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sports have the most common eye injuries?</a:t>
            </a:r>
          </a:p>
          <a:p>
            <a:pPr lvl="1">
              <a:buClr>
                <a:srgbClr val="BF974D"/>
              </a:buClr>
            </a:pPr>
            <a:r>
              <a:rPr lang="en-US" dirty="0">
                <a:solidFill>
                  <a:srgbClr val="534949"/>
                </a:solidFill>
              </a:rPr>
              <a:t>Basketball, baseball, racquet sports</a:t>
            </a:r>
            <a:endParaRPr lang="en-US" dirty="0"/>
          </a:p>
          <a:p>
            <a:r>
              <a:rPr lang="en-US" dirty="0"/>
              <a:t>Describe the following injuries, signs and symptoms, treatment, and prevention:</a:t>
            </a:r>
          </a:p>
          <a:p>
            <a:pPr lvl="1"/>
            <a:r>
              <a:rPr lang="en-US" dirty="0"/>
              <a:t>Corneal Abrasions</a:t>
            </a:r>
          </a:p>
          <a:p>
            <a:pPr lvl="1"/>
            <a:r>
              <a:rPr lang="en-US" dirty="0"/>
              <a:t>Contusions</a:t>
            </a:r>
          </a:p>
          <a:p>
            <a:pPr lvl="1"/>
            <a:r>
              <a:rPr lang="en-US" dirty="0"/>
              <a:t>Fractures</a:t>
            </a:r>
          </a:p>
          <a:p>
            <a:pPr lvl="1"/>
            <a:r>
              <a:rPr lang="en-US" dirty="0" err="1"/>
              <a:t>Hyphema</a:t>
            </a:r>
            <a:endParaRPr lang="en-US" dirty="0"/>
          </a:p>
          <a:p>
            <a:pPr lvl="1"/>
            <a:r>
              <a:rPr lang="en-US" dirty="0"/>
              <a:t>Retinal Detachment (not in book)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Foreign Bodies and Embedded Objects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Eye wash usually works </a:t>
            </a:r>
            <a:r>
              <a:rPr lang="en-US" dirty="0"/>
              <a:t>– use contact solution for turf pellets in eyes</a:t>
            </a:r>
          </a:p>
          <a:p>
            <a:r>
              <a:rPr lang="en-US" dirty="0"/>
              <a:t>If necessary to prevent eye movement, both eyes must be patched</a:t>
            </a:r>
          </a:p>
        </p:txBody>
      </p:sp>
    </p:spTree>
    <p:extLst>
      <p:ext uri="{BB962C8B-B14F-4D97-AF65-F5344CB8AC3E}">
        <p14:creationId xmlns:p14="http://schemas.microsoft.com/office/powerpoint/2010/main" val="17358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Corneal Abrasions or Lacerations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Scratch to the corneal surface of the eye</a:t>
            </a:r>
          </a:p>
          <a:p>
            <a:r>
              <a:rPr lang="en-US" dirty="0"/>
              <a:t>The cornea has many nerve endings, therefore an abrasion tends to be </a:t>
            </a:r>
            <a:r>
              <a:rPr lang="en-US" dirty="0">
                <a:highlight>
                  <a:srgbClr val="FFFF00"/>
                </a:highlight>
              </a:rPr>
              <a:t>painful and causes the eye to become red and teary.</a:t>
            </a:r>
          </a:p>
          <a:p>
            <a:r>
              <a:rPr lang="en-US" dirty="0"/>
              <a:t>Infection can result if left untreated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/>
              <a:t>Fluorescent dye test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Contusions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Bruise</a:t>
            </a:r>
          </a:p>
          <a:p>
            <a:r>
              <a:rPr lang="en-US" dirty="0">
                <a:highlight>
                  <a:srgbClr val="FFFF00"/>
                </a:highlight>
              </a:rPr>
              <a:t>“Black Eye”</a:t>
            </a:r>
          </a:p>
          <a:p>
            <a:r>
              <a:rPr lang="en-US" dirty="0">
                <a:highlight>
                  <a:srgbClr val="FFFF00"/>
                </a:highlight>
              </a:rPr>
              <a:t>Raccoon's eyes can be a symptom of a more serious fracture – Basil skull fracture</a:t>
            </a:r>
          </a:p>
        </p:txBody>
      </p:sp>
    </p:spTree>
    <p:extLst>
      <p:ext uri="{BB962C8B-B14F-4D97-AF65-F5344CB8AC3E}">
        <p14:creationId xmlns:p14="http://schemas.microsoft.com/office/powerpoint/2010/main" val="26285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Fractures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Orbital fracture – orbital roof</a:t>
            </a:r>
          </a:p>
          <a:p>
            <a:r>
              <a:rPr lang="en-US" dirty="0">
                <a:highlight>
                  <a:srgbClr val="FFFF00"/>
                </a:highlight>
              </a:rPr>
              <a:t>Blow-out fracture – break in the floor of the orbital socket </a:t>
            </a:r>
          </a:p>
          <a:p>
            <a:r>
              <a:rPr lang="en-US" dirty="0"/>
              <a:t>Should be suspected with a severe blow to the eye and large amounts of swelling</a:t>
            </a:r>
          </a:p>
        </p:txBody>
      </p:sp>
    </p:spTree>
    <p:extLst>
      <p:ext uri="{BB962C8B-B14F-4D97-AF65-F5344CB8AC3E}">
        <p14:creationId xmlns:p14="http://schemas.microsoft.com/office/powerpoint/2010/main" val="16476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Hyphema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Bleeding within the anterior chamber of the eye</a:t>
            </a:r>
          </a:p>
          <a:p>
            <a:r>
              <a:rPr lang="en-US" dirty="0"/>
              <a:t>Caused by </a:t>
            </a:r>
            <a:r>
              <a:rPr lang="en-US" dirty="0">
                <a:highlight>
                  <a:srgbClr val="FFFF00"/>
                </a:highlight>
              </a:rPr>
              <a:t>direct blow</a:t>
            </a:r>
          </a:p>
          <a:p>
            <a:r>
              <a:rPr lang="en-US" dirty="0">
                <a:highlight>
                  <a:srgbClr val="FFFF00"/>
                </a:highlight>
              </a:rPr>
              <a:t>Pain, redness </a:t>
            </a:r>
            <a:r>
              <a:rPr lang="en-US" dirty="0"/>
              <a:t>in anterior chamber</a:t>
            </a:r>
          </a:p>
          <a:p>
            <a:r>
              <a:rPr lang="en-US" dirty="0"/>
              <a:t>Vision partially or completely blocked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CC721-C0AC-4E5F-83AC-CF2A69E6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0"/>
            <a:ext cx="3048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Conjunctivitis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Pink Eye</a:t>
            </a:r>
          </a:p>
          <a:p>
            <a:r>
              <a:rPr lang="en-US" dirty="0">
                <a:highlight>
                  <a:srgbClr val="FFFF00"/>
                </a:highlight>
              </a:rPr>
              <a:t>Inflammation of the conjunctiva, the mucous membrane that lines the eyelid and eye surface</a:t>
            </a:r>
          </a:p>
          <a:p>
            <a:r>
              <a:rPr lang="en-US" dirty="0">
                <a:highlight>
                  <a:srgbClr val="FFFF00"/>
                </a:highlight>
              </a:rPr>
              <a:t>Burning and itching around the eye, swollen eye lids possible, occasional yellow discharge</a:t>
            </a:r>
          </a:p>
          <a:p>
            <a:r>
              <a:rPr lang="en-US" dirty="0"/>
              <a:t>Caused by a </a:t>
            </a:r>
            <a:r>
              <a:rPr lang="en-US" dirty="0">
                <a:highlight>
                  <a:srgbClr val="FFFF00"/>
                </a:highlight>
              </a:rPr>
              <a:t>virus or bacteria</a:t>
            </a:r>
          </a:p>
          <a:p>
            <a:r>
              <a:rPr lang="en-US" dirty="0">
                <a:highlight>
                  <a:srgbClr val="FFFF00"/>
                </a:highlight>
              </a:rPr>
              <a:t>Very contagious</a:t>
            </a:r>
          </a:p>
          <a:p>
            <a:r>
              <a:rPr lang="en-US" dirty="0"/>
              <a:t>Proper hand washing is 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Retinal Detachment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Separation of the retina from the underlying epithelium</a:t>
            </a:r>
          </a:p>
          <a:p>
            <a:r>
              <a:rPr lang="en-US" dirty="0"/>
              <a:t>Painless</a:t>
            </a:r>
          </a:p>
          <a:p>
            <a:r>
              <a:rPr lang="en-US" dirty="0">
                <a:highlight>
                  <a:srgbClr val="FFFF00"/>
                </a:highlight>
              </a:rPr>
              <a:t>“Floating particles”, vision distortion, and abrupt light changes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7832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F497D"/>
                </a:solidFill>
              </a:rPr>
              <a:t>Eye Infections and Disorders</a:t>
            </a:r>
            <a:br>
              <a:rPr lang="en-US" sz="3600" dirty="0">
                <a:solidFill>
                  <a:srgbClr val="1F497D"/>
                </a:solidFill>
              </a:rPr>
            </a:br>
            <a:r>
              <a:rPr lang="en-US" sz="2800" dirty="0">
                <a:solidFill>
                  <a:srgbClr val="1F497D"/>
                </a:solidFill>
              </a:rPr>
              <a:t>Salem Health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keratitis?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most common infectious cause of corneal blindness in the Untied States?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causes conjunctivitis?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a cataract and why does it occur?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Glaucoma?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occurs with Macular degeneration?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causes </a:t>
            </a:r>
            <a:r>
              <a:rPr lang="en-US"/>
              <a:t>a Sty?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causes an Astigmatism?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Presbyopia?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Myopia?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Amblyopia and how is it treated?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15.25a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5174"/>
            <a:ext cx="7620000" cy="471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7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Cranium: collection of bones</a:t>
            </a:r>
          </a:p>
          <a:p>
            <a:pPr lvl="1"/>
            <a:r>
              <a:rPr lang="en-US" dirty="0"/>
              <a:t>Temporal bone</a:t>
            </a:r>
          </a:p>
          <a:p>
            <a:pPr lvl="1"/>
            <a:r>
              <a:rPr lang="en-US" dirty="0"/>
              <a:t>Frontal bone</a:t>
            </a:r>
          </a:p>
          <a:p>
            <a:pPr lvl="1"/>
            <a:r>
              <a:rPr lang="en-US" dirty="0"/>
              <a:t>Occipital bone</a:t>
            </a:r>
          </a:p>
          <a:p>
            <a:pPr lvl="1"/>
            <a:r>
              <a:rPr lang="en-US" dirty="0"/>
              <a:t>Parietal bone</a:t>
            </a:r>
          </a:p>
          <a:p>
            <a:r>
              <a:rPr lang="en-US" dirty="0"/>
              <a:t>Sutures: immovable joints that hold together the bones of the cranium</a:t>
            </a:r>
          </a:p>
        </p:txBody>
      </p:sp>
    </p:spTree>
    <p:extLst>
      <p:ext uri="{BB962C8B-B14F-4D97-AF65-F5344CB8AC3E}">
        <p14:creationId xmlns:p14="http://schemas.microsoft.com/office/powerpoint/2010/main" val="2016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5-25bearstruct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457200"/>
            <a:ext cx="7942432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15.25b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8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Outer 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Visible part</a:t>
            </a:r>
          </a:p>
          <a:p>
            <a:r>
              <a:rPr lang="en-US" dirty="0"/>
              <a:t>Pinna or Auricle</a:t>
            </a:r>
          </a:p>
          <a:p>
            <a:pPr lvl="1"/>
            <a:r>
              <a:rPr lang="en-US" dirty="0"/>
              <a:t>Made of skin and cartilage</a:t>
            </a:r>
          </a:p>
          <a:p>
            <a:r>
              <a:rPr lang="en-US" dirty="0"/>
              <a:t>Ear canal or meatus</a:t>
            </a:r>
          </a:p>
          <a:p>
            <a:pPr lvl="1"/>
            <a:r>
              <a:rPr lang="en-US" dirty="0"/>
              <a:t>Produce wax</a:t>
            </a:r>
          </a:p>
          <a:p>
            <a:pPr lvl="1"/>
            <a:r>
              <a:rPr lang="en-US" dirty="0"/>
              <a:t>Tiny hairs trap dust and other pollutants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Cavity between the eardrum and inner ear</a:t>
            </a:r>
          </a:p>
          <a:p>
            <a:r>
              <a:rPr lang="en-US" dirty="0"/>
              <a:t>Tympanic membrane</a:t>
            </a:r>
          </a:p>
          <a:p>
            <a:pPr lvl="1"/>
            <a:r>
              <a:rPr lang="en-US" dirty="0"/>
              <a:t>Ear drum</a:t>
            </a:r>
          </a:p>
          <a:p>
            <a:r>
              <a:rPr lang="en-US" dirty="0"/>
              <a:t>Bones (</a:t>
            </a:r>
            <a:r>
              <a:rPr lang="en-US" dirty="0" err="1"/>
              <a:t>Ossicles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Malleus (hammer)</a:t>
            </a:r>
          </a:p>
          <a:p>
            <a:pPr lvl="1"/>
            <a:r>
              <a:rPr lang="en-US" dirty="0"/>
              <a:t>Incus (anvil)</a:t>
            </a:r>
          </a:p>
          <a:p>
            <a:pPr lvl="1"/>
            <a:r>
              <a:rPr lang="en-US" dirty="0"/>
              <a:t>Stapes (stirrup)</a:t>
            </a:r>
          </a:p>
          <a:p>
            <a:r>
              <a:rPr lang="en-US" dirty="0"/>
              <a:t>Eustachian tube</a:t>
            </a:r>
          </a:p>
          <a:p>
            <a:pPr lvl="1"/>
            <a:r>
              <a:rPr lang="en-US" dirty="0"/>
              <a:t>Passageway from the throat to the middle ear</a:t>
            </a:r>
          </a:p>
          <a:p>
            <a:pPr lvl="1"/>
            <a:r>
              <a:rPr lang="en-US" dirty="0"/>
              <a:t>Equalizes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Vestibule</a:t>
            </a:r>
          </a:p>
          <a:p>
            <a:pPr lvl="1"/>
            <a:r>
              <a:rPr lang="en-US" dirty="0"/>
              <a:t>Cavity at the beginning of the semicircular canals</a:t>
            </a:r>
          </a:p>
          <a:p>
            <a:r>
              <a:rPr lang="en-US" dirty="0"/>
              <a:t>Semicircular canals</a:t>
            </a:r>
          </a:p>
          <a:p>
            <a:pPr lvl="1"/>
            <a:r>
              <a:rPr lang="en-US" dirty="0"/>
              <a:t>Involved with equilibrium</a:t>
            </a:r>
          </a:p>
          <a:p>
            <a:r>
              <a:rPr lang="en-US" dirty="0"/>
              <a:t>Cochlea</a:t>
            </a:r>
          </a:p>
          <a:p>
            <a:pPr lvl="1"/>
            <a:r>
              <a:rPr lang="en-US" dirty="0"/>
              <a:t>Involved in the hearing process</a:t>
            </a:r>
          </a:p>
          <a:p>
            <a:r>
              <a:rPr lang="en-US" dirty="0" err="1"/>
              <a:t>Vestibulocochlear</a:t>
            </a:r>
            <a:r>
              <a:rPr lang="en-US" dirty="0"/>
              <a:t> nerve</a:t>
            </a:r>
          </a:p>
          <a:p>
            <a:pPr lvl="1"/>
            <a:r>
              <a:rPr lang="en-US" dirty="0"/>
              <a:t>Cranial nerve sends signals to the brain for hearing and 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following injuries, signs and symptoms, treatment, and prevention:</a:t>
            </a:r>
          </a:p>
          <a:p>
            <a:pPr lvl="1"/>
            <a:r>
              <a:rPr lang="en-US" dirty="0"/>
              <a:t>Ruptured tympanic membrane</a:t>
            </a:r>
          </a:p>
          <a:p>
            <a:pPr lvl="1"/>
            <a:r>
              <a:rPr lang="en-US" dirty="0"/>
              <a:t>Otitis </a:t>
            </a:r>
            <a:r>
              <a:rPr lang="en-US" dirty="0" err="1"/>
              <a:t>Externa</a:t>
            </a:r>
            <a:r>
              <a:rPr lang="en-US" dirty="0"/>
              <a:t> (Swimmer’s Ear)</a:t>
            </a:r>
          </a:p>
          <a:p>
            <a:pPr lvl="1"/>
            <a:r>
              <a:rPr lang="en-US" dirty="0"/>
              <a:t>Cauliflower Ear</a:t>
            </a:r>
          </a:p>
          <a:p>
            <a:pPr lvl="1"/>
            <a:r>
              <a:rPr lang="en-US" dirty="0"/>
              <a:t>Foreign bodies in the 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Injuries to the Ear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Cauliflower Ear (Hematoma </a:t>
            </a:r>
            <a:r>
              <a:rPr lang="en-US" dirty="0" err="1"/>
              <a:t>Auris</a:t>
            </a:r>
            <a:r>
              <a:rPr lang="en-US" dirty="0"/>
              <a:t>) – tearing of the cartilage in the external ear, which results in bleeding and fluid accumulation around the ear</a:t>
            </a:r>
          </a:p>
          <a:p>
            <a:r>
              <a:rPr lang="en-US" dirty="0"/>
              <a:t>Swimmer’s Ear (Otitis </a:t>
            </a:r>
            <a:r>
              <a:rPr lang="en-US" dirty="0" err="1"/>
              <a:t>Externa</a:t>
            </a:r>
            <a:r>
              <a:rPr lang="en-US" dirty="0"/>
              <a:t>) – infection of the ear canal</a:t>
            </a:r>
          </a:p>
          <a:p>
            <a:r>
              <a:rPr lang="en-US" dirty="0"/>
              <a:t>Rupture of the Tympanic Membrane (ear drum)</a:t>
            </a:r>
          </a:p>
          <a:p>
            <a:r>
              <a:rPr lang="en-US" dirty="0"/>
              <a:t>Foreign Bodies in the Ear</a:t>
            </a:r>
          </a:p>
        </p:txBody>
      </p:sp>
      <p:pic>
        <p:nvPicPr>
          <p:cNvPr id="57348" name="Picture 4" descr="bd0519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11747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 Infections and Disorders</a:t>
            </a:r>
            <a:br>
              <a:rPr lang="en-US" dirty="0"/>
            </a:br>
            <a:r>
              <a:rPr lang="en-US" sz="3100" dirty="0"/>
              <a:t>Salem Health 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the purpose of the Eustachian tube?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the purpose of ear wax?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are the symptoms of otitis </a:t>
            </a:r>
            <a:r>
              <a:rPr lang="en-US" dirty="0" err="1"/>
              <a:t>externa</a:t>
            </a:r>
            <a:r>
              <a:rPr lang="en-US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Why are small children more susceptible to acute otitis media?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Tinnitus?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</a:t>
            </a:r>
            <a:r>
              <a:rPr lang="en-US" dirty="0" err="1"/>
              <a:t>presbycusis</a:t>
            </a:r>
            <a:r>
              <a:rPr lang="en-US"/>
              <a:t>?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can swimmer’s ear be prevented?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Describe the two-part treatment for acute otitis media.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the name of the device used to exam the ear?</a:t>
            </a:r>
          </a:p>
        </p:txBody>
      </p:sp>
    </p:spTree>
    <p:extLst>
      <p:ext uri="{BB962C8B-B14F-4D97-AF65-F5344CB8AC3E}">
        <p14:creationId xmlns:p14="http://schemas.microsoft.com/office/powerpoint/2010/main" val="4471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Injuries to the 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following injuries, signs and symptoms, treatment, and prevention:</a:t>
            </a:r>
          </a:p>
          <a:p>
            <a:pPr lvl="1"/>
            <a:r>
              <a:rPr lang="en-US" dirty="0"/>
              <a:t>Epistaxis</a:t>
            </a:r>
          </a:p>
          <a:p>
            <a:pPr lvl="1"/>
            <a:r>
              <a:rPr lang="en-US" dirty="0"/>
              <a:t>Nasal </a:t>
            </a:r>
            <a:r>
              <a:rPr lang="en-US" dirty="0" err="1"/>
              <a:t>septal</a:t>
            </a:r>
            <a:r>
              <a:rPr lang="en-US" dirty="0"/>
              <a:t> deviation</a:t>
            </a:r>
          </a:p>
          <a:p>
            <a:pPr lvl="1"/>
            <a:r>
              <a:rPr lang="en-US" dirty="0"/>
              <a:t>Nasal fractures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Epistaxis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Nose bleeds</a:t>
            </a:r>
          </a:p>
          <a:p>
            <a:r>
              <a:rPr lang="en-US" dirty="0"/>
              <a:t>Mostly the result of direct contact but can be caused by other factors such as high blood pressure</a:t>
            </a:r>
          </a:p>
          <a:p>
            <a:r>
              <a:rPr lang="en-US" dirty="0"/>
              <a:t>Anterior or Posterior</a:t>
            </a:r>
          </a:p>
          <a:p>
            <a:r>
              <a:rPr lang="en-US" dirty="0"/>
              <a:t>What is the technique for controlling a nose bleed?</a:t>
            </a:r>
          </a:p>
        </p:txBody>
      </p:sp>
    </p:spTree>
    <p:extLst>
      <p:ext uri="{BB962C8B-B14F-4D97-AF65-F5344CB8AC3E}">
        <p14:creationId xmlns:p14="http://schemas.microsoft.com/office/powerpoint/2010/main" val="33849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Bones at the bridge of the nose (nasal bones)</a:t>
            </a:r>
          </a:p>
          <a:p>
            <a:r>
              <a:rPr lang="en-US" sz="2400" dirty="0"/>
              <a:t>Bones at the roof of the nasal passage (conchae)</a:t>
            </a:r>
          </a:p>
          <a:p>
            <a:r>
              <a:rPr lang="en-US" sz="2400" dirty="0"/>
              <a:t>Have athlete look in mirror for abnormal alignment</a:t>
            </a:r>
          </a:p>
          <a:p>
            <a:endParaRPr lang="en-US" dirty="0"/>
          </a:p>
        </p:txBody>
      </p:sp>
      <p:pic>
        <p:nvPicPr>
          <p:cNvPr id="7" name="Picture 4" descr="broken n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1872884" cy="2484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7.2a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268" y="1600200"/>
            <a:ext cx="5769863" cy="4800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827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Septal Deviation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Septum is the area of cartilage between the nostrils</a:t>
            </a:r>
          </a:p>
          <a:p>
            <a:r>
              <a:rPr lang="en-US" dirty="0"/>
              <a:t>Blow to the nose causes septum to shift</a:t>
            </a:r>
          </a:p>
          <a:p>
            <a:r>
              <a:rPr lang="en-US" dirty="0"/>
              <a:t>Pain, bleeding, decrease air movement through the nostril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Nasal Septal Hematoma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Bleeding between the septum and the mucous membrane</a:t>
            </a:r>
          </a:p>
          <a:p>
            <a:r>
              <a:rPr lang="en-US" dirty="0"/>
              <a:t>Similar signs and symptoms as a fracture</a:t>
            </a:r>
          </a:p>
        </p:txBody>
      </p:sp>
    </p:spTree>
    <p:extLst>
      <p:ext uri="{BB962C8B-B14F-4D97-AF65-F5344CB8AC3E}">
        <p14:creationId xmlns:p14="http://schemas.microsoft.com/office/powerpoint/2010/main" val="35481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Injuries to the 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following injuries, signs and symptoms, treatment, and prevention:</a:t>
            </a:r>
          </a:p>
          <a:p>
            <a:pPr lvl="1"/>
            <a:r>
              <a:rPr lang="en-US" dirty="0"/>
              <a:t>TMJ dislocations</a:t>
            </a:r>
          </a:p>
          <a:p>
            <a:pPr lvl="1"/>
            <a:r>
              <a:rPr lang="en-US" dirty="0"/>
              <a:t>Jaw fractures</a:t>
            </a:r>
          </a:p>
          <a:p>
            <a:pPr lvl="1"/>
            <a:r>
              <a:rPr lang="en-US" dirty="0"/>
              <a:t>Dislocations and fractures of the teeth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Jaw Fractures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Mandible fracture</a:t>
            </a:r>
          </a:p>
          <a:p>
            <a:r>
              <a:rPr lang="en-US" dirty="0"/>
              <a:t>Symptoms &amp; Signs</a:t>
            </a:r>
          </a:p>
          <a:p>
            <a:pPr lvl="1"/>
            <a:r>
              <a:rPr lang="en-US" dirty="0"/>
              <a:t>Malocclusion (abnormal bite) </a:t>
            </a:r>
          </a:p>
          <a:p>
            <a:pPr lvl="1"/>
            <a:r>
              <a:rPr lang="en-US" dirty="0"/>
              <a:t>excessive drool</a:t>
            </a:r>
          </a:p>
          <a:p>
            <a:pPr lvl="1"/>
            <a:r>
              <a:rPr lang="en-US" dirty="0"/>
              <a:t>jaw locked in open position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Tongue blade test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TMJ Dislocations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Side blow to an open mouth</a:t>
            </a:r>
          </a:p>
          <a:p>
            <a:r>
              <a:rPr lang="en-US" dirty="0"/>
              <a:t>Abnormal bite (malocclusion) or jaw locked in open position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28818"/>
            <a:ext cx="3657600" cy="320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Tooth Dislocations and Fractures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Teeth displaced, fractured, or knocked out </a:t>
            </a:r>
          </a:p>
          <a:p>
            <a:r>
              <a:rPr lang="en-US" dirty="0"/>
              <a:t>Tooth Saver Devices</a:t>
            </a:r>
          </a:p>
          <a:p>
            <a:r>
              <a:rPr lang="en-US" dirty="0"/>
              <a:t>If tooth is not stored properly within 30 minutes chances of saving the tooth decline</a:t>
            </a:r>
          </a:p>
          <a:p>
            <a:r>
              <a:rPr lang="en-US" dirty="0"/>
              <a:t>Find the tooth!!!</a:t>
            </a:r>
          </a:p>
          <a:p>
            <a:r>
              <a:rPr lang="en-US" dirty="0"/>
              <a:t>Nerve Exposed?</a:t>
            </a:r>
          </a:p>
        </p:txBody>
      </p:sp>
      <p:pic>
        <p:nvPicPr>
          <p:cNvPr id="78852" name="Picture 4" descr="toot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38663"/>
            <a:ext cx="220980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2-06alobefissur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28600"/>
            <a:ext cx="5757863" cy="640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12.6a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5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2-08acerebrcortex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711200"/>
            <a:ext cx="7480300" cy="476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12.8a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9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2-24_meninges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28600"/>
            <a:ext cx="6534150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12.24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4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2-24ameninges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8700"/>
            <a:ext cx="8531225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12.24a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5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7-02bantpostskull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99"/>
            <a:ext cx="7064375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7.2b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1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Cerebrum</a:t>
            </a:r>
          </a:p>
          <a:p>
            <a:pPr lvl="1"/>
            <a:r>
              <a:rPr lang="en-US" dirty="0"/>
              <a:t>Higher thinking</a:t>
            </a:r>
          </a:p>
          <a:p>
            <a:pPr lvl="0"/>
            <a:r>
              <a:rPr lang="en-US" dirty="0"/>
              <a:t>Cerebellum</a:t>
            </a:r>
          </a:p>
          <a:p>
            <a:pPr lvl="1"/>
            <a:r>
              <a:rPr lang="en-US" dirty="0"/>
              <a:t>Control muscular coordination and complex actions</a:t>
            </a:r>
          </a:p>
          <a:p>
            <a:pPr lvl="0"/>
            <a:r>
              <a:rPr lang="en-US" dirty="0"/>
              <a:t>Brainstem</a:t>
            </a:r>
          </a:p>
          <a:p>
            <a:pPr lvl="1"/>
            <a:r>
              <a:rPr lang="en-US" dirty="0"/>
              <a:t>Controls life sustaining functions</a:t>
            </a:r>
          </a:p>
          <a:p>
            <a:pPr lvl="0"/>
            <a:r>
              <a:rPr lang="en-US" dirty="0"/>
              <a:t>Meninges</a:t>
            </a:r>
          </a:p>
          <a:p>
            <a:pPr lvl="1"/>
            <a:r>
              <a:rPr lang="en-US" dirty="0"/>
              <a:t>Protective membranes covering the brain and spinal 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Dura Mater</a:t>
            </a:r>
          </a:p>
          <a:p>
            <a:pPr lvl="1"/>
            <a:r>
              <a:rPr lang="en-US" dirty="0"/>
              <a:t>Outer most layer </a:t>
            </a:r>
          </a:p>
          <a:p>
            <a:r>
              <a:rPr lang="en-US" dirty="0"/>
              <a:t>Arachnoid</a:t>
            </a:r>
          </a:p>
          <a:p>
            <a:pPr lvl="1"/>
            <a:r>
              <a:rPr lang="en-US" dirty="0"/>
              <a:t>Web-like middle protective layer</a:t>
            </a:r>
          </a:p>
          <a:p>
            <a:r>
              <a:rPr lang="en-US" dirty="0" err="1"/>
              <a:t>Pia</a:t>
            </a:r>
            <a:r>
              <a:rPr lang="en-US" dirty="0"/>
              <a:t> Mater</a:t>
            </a:r>
          </a:p>
          <a:p>
            <a:pPr lvl="1"/>
            <a:r>
              <a:rPr lang="en-US" dirty="0"/>
              <a:t>Inner most layer</a:t>
            </a:r>
          </a:p>
        </p:txBody>
      </p:sp>
    </p:spTree>
    <p:extLst>
      <p:ext uri="{BB962C8B-B14F-4D97-AF65-F5344CB8AC3E}">
        <p14:creationId xmlns:p14="http://schemas.microsoft.com/office/powerpoint/2010/main" val="293459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basic structural unit of the nervous system?</a:t>
            </a:r>
          </a:p>
          <a:p>
            <a:pPr lvl="1"/>
            <a:r>
              <a:rPr lang="en-US" dirty="0"/>
              <a:t>Neuron (nerve cell)</a:t>
            </a:r>
          </a:p>
          <a:p>
            <a:r>
              <a:rPr lang="en-US" dirty="0"/>
              <a:t>What is homeostasis?</a:t>
            </a:r>
          </a:p>
          <a:p>
            <a:pPr lvl="1"/>
            <a:r>
              <a:rPr lang="en-US" dirty="0"/>
              <a:t>balance</a:t>
            </a:r>
          </a:p>
          <a:p>
            <a:endParaRPr lang="en-US" dirty="0"/>
          </a:p>
        </p:txBody>
      </p:sp>
      <p:pic>
        <p:nvPicPr>
          <p:cNvPr id="5122" name="Picture 2" descr="C:\Users\gam10096\AppData\Local\Microsoft\Windows\Temporary Internet Files\Content.IE5\0HEOPGDF\MC9004387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9339725"/>
              </p:ext>
            </p:extLst>
          </p:nvPr>
        </p:nvGraphicFramePr>
        <p:xfrm>
          <a:off x="533400" y="609600"/>
          <a:ext cx="7924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2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Cranial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 – Olfactory = smell </a:t>
            </a:r>
          </a:p>
          <a:p>
            <a:pPr lvl="0"/>
            <a:r>
              <a:rPr lang="en-US" dirty="0"/>
              <a:t>II – Optic = vision, eyesight</a:t>
            </a:r>
          </a:p>
          <a:p>
            <a:pPr lvl="0"/>
            <a:r>
              <a:rPr lang="en-US" dirty="0"/>
              <a:t>III – </a:t>
            </a:r>
            <a:r>
              <a:rPr lang="en-US" dirty="0" err="1"/>
              <a:t>Oculomotor</a:t>
            </a:r>
            <a:r>
              <a:rPr lang="en-US" dirty="0"/>
              <a:t> = movement of eye muscles</a:t>
            </a:r>
          </a:p>
          <a:p>
            <a:pPr lvl="0"/>
            <a:r>
              <a:rPr lang="en-US" dirty="0"/>
              <a:t>IV – Trochlear = movement of eye muscles</a:t>
            </a:r>
          </a:p>
          <a:p>
            <a:pPr lvl="0"/>
            <a:r>
              <a:rPr lang="en-US" dirty="0"/>
              <a:t>V – Trigeminal Nerve = face muscles, chewing</a:t>
            </a:r>
          </a:p>
          <a:p>
            <a:pPr lvl="0"/>
            <a:r>
              <a:rPr lang="en-US" dirty="0"/>
              <a:t>VI – </a:t>
            </a:r>
            <a:r>
              <a:rPr lang="en-US" dirty="0" err="1"/>
              <a:t>Abducens</a:t>
            </a:r>
            <a:r>
              <a:rPr lang="en-US" dirty="0"/>
              <a:t> = movement of the eye</a:t>
            </a:r>
          </a:p>
          <a:p>
            <a:pPr lvl="0"/>
            <a:r>
              <a:rPr lang="en-US" dirty="0"/>
              <a:t>VII – Facial Nerve = facial expressions, taste</a:t>
            </a:r>
          </a:p>
          <a:p>
            <a:pPr lvl="0"/>
            <a:r>
              <a:rPr lang="en-US" dirty="0"/>
              <a:t>VIII – </a:t>
            </a:r>
            <a:r>
              <a:rPr lang="en-US" dirty="0" err="1"/>
              <a:t>Vestibulocochlear</a:t>
            </a:r>
            <a:r>
              <a:rPr lang="en-US" dirty="0"/>
              <a:t> = hearing and balance</a:t>
            </a:r>
          </a:p>
          <a:p>
            <a:pPr lvl="0"/>
            <a:r>
              <a:rPr lang="en-US" dirty="0"/>
              <a:t>IX – Glossopharyngeal = movement of throat, taste</a:t>
            </a:r>
          </a:p>
          <a:p>
            <a:pPr lvl="0"/>
            <a:r>
              <a:rPr lang="en-US" dirty="0"/>
              <a:t>X – </a:t>
            </a:r>
            <a:r>
              <a:rPr lang="en-US" dirty="0" err="1"/>
              <a:t>Vagus</a:t>
            </a:r>
            <a:r>
              <a:rPr lang="en-US" dirty="0"/>
              <a:t> Nerve = movement of throat</a:t>
            </a:r>
          </a:p>
          <a:p>
            <a:pPr lvl="0"/>
            <a:r>
              <a:rPr lang="en-US" dirty="0"/>
              <a:t>XI – Spinal Accessory = movement of neck muscles</a:t>
            </a:r>
          </a:p>
          <a:p>
            <a:pPr lvl="0"/>
            <a:r>
              <a:rPr lang="en-US" dirty="0"/>
              <a:t>XII – Hypoglossal = movement of tongue muscles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following injuries, signs and symptoms, treatment, and prevention:</a:t>
            </a:r>
          </a:p>
          <a:p>
            <a:pPr lvl="1"/>
            <a:r>
              <a:rPr lang="en-US" dirty="0"/>
              <a:t>Scalp injuries</a:t>
            </a:r>
          </a:p>
          <a:p>
            <a:pPr lvl="1"/>
            <a:r>
              <a:rPr lang="en-US" dirty="0"/>
              <a:t>Skull fractures</a:t>
            </a:r>
          </a:p>
          <a:p>
            <a:pPr lvl="1"/>
            <a:r>
              <a:rPr lang="en-US" dirty="0"/>
              <a:t>Subdural Hematoma</a:t>
            </a:r>
          </a:p>
          <a:p>
            <a:pPr lvl="1"/>
            <a:r>
              <a:rPr lang="en-US" dirty="0"/>
              <a:t>Epidural Hematoma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Scalp Injuries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or may not involve the skull or brain</a:t>
            </a:r>
          </a:p>
          <a:p>
            <a:r>
              <a:rPr lang="en-US" dirty="0"/>
              <a:t>Scalp is highly vascularized and may bleed profusely </a:t>
            </a:r>
          </a:p>
          <a:p>
            <a:r>
              <a:rPr lang="en-US" dirty="0"/>
              <a:t>Bleeding between the skin and underlying tissues may result in a hematoma or “goose egg”</a:t>
            </a:r>
          </a:p>
          <a:p>
            <a:r>
              <a:rPr lang="en-US" dirty="0"/>
              <a:t>Use first aid skills to treat</a:t>
            </a:r>
          </a:p>
        </p:txBody>
      </p:sp>
    </p:spTree>
    <p:extLst>
      <p:ext uri="{BB962C8B-B14F-4D97-AF65-F5344CB8AC3E}">
        <p14:creationId xmlns:p14="http://schemas.microsoft.com/office/powerpoint/2010/main" val="222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Skull Fractures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Depressed </a:t>
            </a:r>
          </a:p>
          <a:p>
            <a:r>
              <a:rPr lang="en-US" dirty="0"/>
              <a:t>Linear</a:t>
            </a:r>
          </a:p>
          <a:p>
            <a:r>
              <a:rPr lang="en-US" dirty="0"/>
              <a:t>Compound</a:t>
            </a:r>
          </a:p>
          <a:p>
            <a:r>
              <a:rPr lang="en-US" dirty="0"/>
              <a:t>Penetrating</a:t>
            </a:r>
          </a:p>
          <a:p>
            <a:r>
              <a:rPr lang="en-US" dirty="0"/>
              <a:t>“Battle Sign” - a discoloration behind the ear in the line of the posterior auricular artery, often associated with a skull fracture.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53" y="2907807"/>
            <a:ext cx="2469094" cy="1847248"/>
          </a:xfrm>
        </p:spPr>
      </p:pic>
    </p:spTree>
    <p:extLst>
      <p:ext uri="{BB962C8B-B14F-4D97-AF65-F5344CB8AC3E}">
        <p14:creationId xmlns:p14="http://schemas.microsoft.com/office/powerpoint/2010/main" val="33819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Intracranial Hemorrhaging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Concussion symptoms that lead to coma with 40% chance of survival</a:t>
            </a:r>
          </a:p>
          <a:p>
            <a:r>
              <a:rPr lang="en-US" dirty="0"/>
              <a:t>Subdural Hematoma</a:t>
            </a:r>
          </a:p>
          <a:p>
            <a:pPr lvl="1"/>
            <a:r>
              <a:rPr lang="en-US" dirty="0"/>
              <a:t>Bleeding from the small veins under the dura mater</a:t>
            </a:r>
          </a:p>
          <a:p>
            <a:r>
              <a:rPr lang="en-US" dirty="0"/>
              <a:t>Epidural Hematoma	</a:t>
            </a:r>
          </a:p>
          <a:p>
            <a:pPr lvl="1"/>
            <a:r>
              <a:rPr lang="en-US" dirty="0"/>
              <a:t>Bleeding from the Dural artery usually the result of skull fracture</a:t>
            </a:r>
          </a:p>
          <a:p>
            <a:r>
              <a:rPr lang="en-US" dirty="0"/>
              <a:t>Intracranial Hematoma</a:t>
            </a:r>
          </a:p>
          <a:p>
            <a:pPr lvl="1"/>
            <a:r>
              <a:rPr lang="en-US" dirty="0"/>
              <a:t>Develops with blood vessels within the brain are damaged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7-03alateralskull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85801"/>
            <a:ext cx="735952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7.3a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10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Concussions</a:t>
            </a:r>
            <a:br>
              <a:rPr lang="en-US" dirty="0"/>
            </a:br>
            <a:r>
              <a:rPr lang="en-US" sz="3100" dirty="0"/>
              <a:t>Salem Health 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the definition of a concussion?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are the common mechanisms of injury for a concussion?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specifically occurs to the nerves fibers and chemical reactions in the brain with a concussion?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are the signs and symptoms of a concussion?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Second Impact Syndrome?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</a:t>
            </a:r>
            <a:r>
              <a:rPr lang="en-US" dirty="0" err="1"/>
              <a:t>Postconcussive</a:t>
            </a:r>
            <a:r>
              <a:rPr lang="en-US" dirty="0"/>
              <a:t> syndrome?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Which sport would </a:t>
            </a:r>
            <a:r>
              <a:rPr lang="en-US"/>
              <a:t>the American </a:t>
            </a:r>
            <a:r>
              <a:rPr lang="en-US" dirty="0"/>
              <a:t>Academy of Neurology like to ban?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test can measure chemical changes in the brain?</a:t>
            </a:r>
          </a:p>
        </p:txBody>
      </p:sp>
    </p:spTree>
    <p:extLst>
      <p:ext uri="{BB962C8B-B14F-4D97-AF65-F5344CB8AC3E}">
        <p14:creationId xmlns:p14="http://schemas.microsoft.com/office/powerpoint/2010/main" val="18510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Features of a Concussion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Vacant Stare  </a:t>
            </a:r>
          </a:p>
          <a:p>
            <a:r>
              <a:rPr lang="en-US" dirty="0"/>
              <a:t>Headache </a:t>
            </a:r>
          </a:p>
          <a:p>
            <a:r>
              <a:rPr lang="en-US" dirty="0"/>
              <a:t>Slow to respond to questions or instructions </a:t>
            </a:r>
          </a:p>
          <a:p>
            <a:r>
              <a:rPr lang="en-US" dirty="0"/>
              <a:t>Confusion and inability to focus attention </a:t>
            </a:r>
          </a:p>
          <a:p>
            <a:r>
              <a:rPr lang="en-US" dirty="0"/>
              <a:t>Tinnitus</a:t>
            </a:r>
          </a:p>
          <a:p>
            <a:r>
              <a:rPr lang="en-US" dirty="0"/>
              <a:t>Disorientation </a:t>
            </a:r>
          </a:p>
          <a:p>
            <a:pPr lvl="1"/>
            <a:r>
              <a:rPr lang="en-US" dirty="0"/>
              <a:t>walking in wrong direction </a:t>
            </a:r>
          </a:p>
          <a:p>
            <a:pPr lvl="1"/>
            <a:r>
              <a:rPr lang="en-US" dirty="0"/>
              <a:t>playing wrong position</a:t>
            </a:r>
          </a:p>
          <a:p>
            <a:pPr lvl="1"/>
            <a:r>
              <a:rPr lang="en-US" dirty="0"/>
              <a:t>unable to recall time, date, place </a:t>
            </a:r>
          </a:p>
          <a:p>
            <a:r>
              <a:rPr lang="en-US" dirty="0"/>
              <a:t>Photophobia, blurred or double vision </a:t>
            </a:r>
          </a:p>
        </p:txBody>
      </p:sp>
    </p:spTree>
    <p:extLst>
      <p:ext uri="{BB962C8B-B14F-4D97-AF65-F5344CB8AC3E}">
        <p14:creationId xmlns:p14="http://schemas.microsoft.com/office/powerpoint/2010/main" val="28682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(Continued)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Slurred or incoherent speech </a:t>
            </a:r>
          </a:p>
          <a:p>
            <a:r>
              <a:rPr lang="en-US" dirty="0"/>
              <a:t>Dizziness </a:t>
            </a:r>
          </a:p>
          <a:p>
            <a:r>
              <a:rPr lang="en-US" dirty="0"/>
              <a:t>Gross observable lack of coordination </a:t>
            </a:r>
          </a:p>
          <a:p>
            <a:pPr lvl="1"/>
            <a:r>
              <a:rPr lang="en-US" dirty="0"/>
              <a:t>stumbling, inability to perform one leg standing test; </a:t>
            </a:r>
            <a:r>
              <a:rPr lang="en-US" dirty="0" err="1"/>
              <a:t>Rombergs</a:t>
            </a:r>
            <a:r>
              <a:rPr lang="en-US" dirty="0"/>
              <a:t> Test) </a:t>
            </a:r>
          </a:p>
          <a:p>
            <a:r>
              <a:rPr lang="en-US" dirty="0"/>
              <a:t>Emotions disproportionate to circumstances </a:t>
            </a:r>
          </a:p>
          <a:p>
            <a:pPr lvl="1"/>
            <a:r>
              <a:rPr lang="en-US" dirty="0"/>
              <a:t>distraught, crying for no apparent reason, paranoia, anger </a:t>
            </a:r>
          </a:p>
          <a:p>
            <a:r>
              <a:rPr lang="en-US" dirty="0"/>
              <a:t>Nausea </a:t>
            </a:r>
          </a:p>
          <a:p>
            <a:r>
              <a:rPr lang="en-US" dirty="0"/>
              <a:t>Memory Deficits </a:t>
            </a:r>
          </a:p>
          <a:p>
            <a:pPr lvl="1"/>
            <a:r>
              <a:rPr lang="en-US" dirty="0"/>
              <a:t>athlete repeats same question that has already been answered </a:t>
            </a:r>
          </a:p>
          <a:p>
            <a:pPr lvl="1"/>
            <a:r>
              <a:rPr lang="en-US" dirty="0"/>
              <a:t>unable to recall events/circumstances of injury </a:t>
            </a:r>
          </a:p>
          <a:p>
            <a:pPr lvl="1"/>
            <a:r>
              <a:rPr lang="en-US" dirty="0"/>
              <a:t>inability to memorize and recall 3 of 3 words or 3 of 3 objects after 5 minutes</a:t>
            </a:r>
          </a:p>
          <a:p>
            <a:r>
              <a:rPr lang="en-US" dirty="0"/>
              <a:t>Any loss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123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Tests for Balance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Romberg’s Test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Tandem Walking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Retrograde amnesia</a:t>
            </a:r>
          </a:p>
          <a:p>
            <a:pPr lvl="1"/>
            <a:r>
              <a:rPr lang="en-US" dirty="0"/>
              <a:t>Loss of memory for events that occurred before the injury</a:t>
            </a:r>
          </a:p>
          <a:p>
            <a:r>
              <a:rPr lang="en-US" dirty="0" err="1"/>
              <a:t>Antegrade</a:t>
            </a:r>
            <a:r>
              <a:rPr lang="en-US" dirty="0"/>
              <a:t> amnesia</a:t>
            </a:r>
          </a:p>
          <a:p>
            <a:pPr lvl="1"/>
            <a:r>
              <a:rPr lang="en-US" dirty="0"/>
              <a:t>Loss of memory for events that occur immediately after the injury</a:t>
            </a:r>
          </a:p>
        </p:txBody>
      </p:sp>
    </p:spTree>
    <p:extLst>
      <p:ext uri="{BB962C8B-B14F-4D97-AF65-F5344CB8AC3E}">
        <p14:creationId xmlns:p14="http://schemas.microsoft.com/office/powerpoint/2010/main" val="33048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Concussions????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Glasgow Coma Scale (GCS)</a:t>
            </a:r>
          </a:p>
          <a:p>
            <a:pPr lvl="1"/>
            <a:r>
              <a:rPr lang="en-US" dirty="0"/>
              <a:t>Evaluates eye opening, motor and verbal response</a:t>
            </a:r>
          </a:p>
          <a:p>
            <a:r>
              <a:rPr lang="en-US" dirty="0"/>
              <a:t>AVPU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lert </a:t>
            </a:r>
          </a:p>
          <a:p>
            <a:pPr lvl="1"/>
            <a:r>
              <a:rPr lang="en-US" dirty="0"/>
              <a:t>response to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dirty="0"/>
              <a:t>erbal command</a:t>
            </a:r>
          </a:p>
          <a:p>
            <a:pPr lvl="1"/>
            <a:r>
              <a:rPr lang="en-US" dirty="0"/>
              <a:t>response to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ainful stimulus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nresponsive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not be allowed to return to play or practice on day of injury</a:t>
            </a:r>
          </a:p>
          <a:p>
            <a:r>
              <a:rPr lang="en-US" dirty="0"/>
              <a:t>Should not be left alone, regular monitoring for deterioration is essential</a:t>
            </a:r>
          </a:p>
          <a:p>
            <a:r>
              <a:rPr lang="en-US" dirty="0"/>
              <a:t>Symptoms &amp; Signs are usually worse then improve quickly if not, a more serious head injury should be suspected</a:t>
            </a:r>
          </a:p>
          <a:p>
            <a:r>
              <a:rPr lang="en-US" dirty="0"/>
              <a:t>Should be evaluated by a medical professional</a:t>
            </a:r>
          </a:p>
          <a:p>
            <a:r>
              <a:rPr lang="en-US" dirty="0"/>
              <a:t>Return to play must follow a medically supervised, stepwise process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to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 free</a:t>
            </a:r>
          </a:p>
          <a:p>
            <a:r>
              <a:rPr lang="en-US" dirty="0"/>
              <a:t>Normal neurological exam</a:t>
            </a:r>
          </a:p>
          <a:p>
            <a:r>
              <a:rPr lang="en-US" dirty="0"/>
              <a:t>Normal </a:t>
            </a:r>
            <a:r>
              <a:rPr lang="en-US" dirty="0" err="1"/>
              <a:t>ImPACT</a:t>
            </a:r>
            <a:r>
              <a:rPr lang="en-US" dirty="0"/>
              <a:t> test</a:t>
            </a:r>
          </a:p>
          <a:p>
            <a:r>
              <a:rPr lang="en-US" dirty="0"/>
              <a:t>Gradual progression over several days</a:t>
            </a:r>
          </a:p>
        </p:txBody>
      </p:sp>
    </p:spTree>
    <p:extLst>
      <p:ext uri="{BB962C8B-B14F-4D97-AF65-F5344CB8AC3E}">
        <p14:creationId xmlns:p14="http://schemas.microsoft.com/office/powerpoint/2010/main" val="20750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 Concussion Syndrome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Persistence of symptoms which may include headache, ringing in ears, dizziness, or confusion after a concussion</a:t>
            </a:r>
          </a:p>
        </p:txBody>
      </p:sp>
    </p:spTree>
    <p:extLst>
      <p:ext uri="{BB962C8B-B14F-4D97-AF65-F5344CB8AC3E}">
        <p14:creationId xmlns:p14="http://schemas.microsoft.com/office/powerpoint/2010/main" val="1063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Impact Syndrome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second concussion that is received before the signs and symptoms of the first concussion have been resolved</a:t>
            </a:r>
          </a:p>
          <a:p>
            <a:r>
              <a:rPr lang="en-US" dirty="0"/>
              <a:t>This is a life-threatening injury and medical emergency</a:t>
            </a:r>
          </a:p>
          <a:p>
            <a:endParaRPr lang="en-US" dirty="0"/>
          </a:p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4735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15.1a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Anatomy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8" y="1600200"/>
            <a:ext cx="722410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0955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1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5-01btheey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15900"/>
            <a:ext cx="492442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15.1b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2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5-02lacrimalapp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195888" cy="640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b="1">
                <a:solidFill>
                  <a:schemeClr val="accent2"/>
                </a:solidFill>
              </a:rPr>
              <a:t>Figure 15.2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4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07_artpresentation\07-02aantpostskull_l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5_artpresentation\15-04_internaleye_l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5_artpresentation\15-04ainternaleye_l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5_artpresentation\15-25aearstructure_l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5_artpresentation\15-25bearstructure_l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2_artpresentation\12-06alobefissur_l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2_artpresentation\12-08acerebrcortex_l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2_artpresentation\12-24_meninges_l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2_artpresentation\12-24ameninges_l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07_artpresentation\07-02bantpostskull_l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07_artpresentation\07-03alateralskull_l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5_artpresentation\15-01atheeye_l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5_artpresentation\15-01btheeye_l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5_artpresentation\15-02lacrimalapp_l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5_artpresentation\15-03_extrineyemusc_l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5_artpresentation\15-03aextrineyemusc_l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hap7_jpegs\15_artpresentation\15-03bextrineyemusc_l.jpg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15044</TotalTime>
  <Words>1885</Words>
  <Application>Microsoft Office PowerPoint</Application>
  <PresentationFormat>On-screen Show (4:3)</PresentationFormat>
  <Paragraphs>376</Paragraphs>
  <Slides>70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Cambria</vt:lpstr>
      <vt:lpstr>Wingdings</vt:lpstr>
      <vt:lpstr>iRespondGraphMaster</vt:lpstr>
      <vt:lpstr>Adjacency</vt:lpstr>
      <vt:lpstr>iRespondQuestionMaster</vt:lpstr>
      <vt:lpstr>The Head and Face</vt:lpstr>
      <vt:lpstr>Learning Target</vt:lpstr>
      <vt:lpstr>The Head</vt:lpstr>
      <vt:lpstr>Bones</vt:lpstr>
      <vt:lpstr>PowerPoint Presentation</vt:lpstr>
      <vt:lpstr>PowerPoint Presentation</vt:lpstr>
      <vt:lpstr>Eye Anatomy</vt:lpstr>
      <vt:lpstr>PowerPoint Presentation</vt:lpstr>
      <vt:lpstr>PowerPoint Presentation</vt:lpstr>
      <vt:lpstr>PowerPoint Presentation</vt:lpstr>
      <vt:lpstr>PowerPoint Presentation</vt:lpstr>
      <vt:lpstr>The Eye</vt:lpstr>
      <vt:lpstr>PowerPoint Presentation</vt:lpstr>
      <vt:lpstr>PowerPoint Presentation</vt:lpstr>
      <vt:lpstr>The Eye</vt:lpstr>
      <vt:lpstr>The Eye</vt:lpstr>
      <vt:lpstr>The Eye</vt:lpstr>
      <vt:lpstr>The Eye</vt:lpstr>
      <vt:lpstr>Sty</vt:lpstr>
      <vt:lpstr>Eye Injuries</vt:lpstr>
      <vt:lpstr>Foreign Bodies and Embedded Objects</vt:lpstr>
      <vt:lpstr>Corneal Abrasions or Lacerations</vt:lpstr>
      <vt:lpstr>Contusions</vt:lpstr>
      <vt:lpstr>Fractures</vt:lpstr>
      <vt:lpstr>Hyphema</vt:lpstr>
      <vt:lpstr>Conjunctivitis</vt:lpstr>
      <vt:lpstr>Retinal Detachment</vt:lpstr>
      <vt:lpstr>Eye Infections and Disorders Salem Health Article</vt:lpstr>
      <vt:lpstr>The Ear</vt:lpstr>
      <vt:lpstr>PowerPoint Presentation</vt:lpstr>
      <vt:lpstr>The Outer Ear</vt:lpstr>
      <vt:lpstr>Middle Ear</vt:lpstr>
      <vt:lpstr>Inner Ear</vt:lpstr>
      <vt:lpstr>Today</vt:lpstr>
      <vt:lpstr>Injuries to the Ear</vt:lpstr>
      <vt:lpstr>Ear Infections and Disorders Salem Health Article</vt:lpstr>
      <vt:lpstr>Injuries to the Nose</vt:lpstr>
      <vt:lpstr>Epistaxis</vt:lpstr>
      <vt:lpstr>Fractures</vt:lpstr>
      <vt:lpstr>Nasal Septal Deviation</vt:lpstr>
      <vt:lpstr>Nasal Septal Hematoma</vt:lpstr>
      <vt:lpstr>Injuries to the Mouth</vt:lpstr>
      <vt:lpstr>Jaw Fractures</vt:lpstr>
      <vt:lpstr>TMJ Dislocations</vt:lpstr>
      <vt:lpstr>Tooth Dislocations and Fractures</vt:lpstr>
      <vt:lpstr>PowerPoint Presentation</vt:lpstr>
      <vt:lpstr>PowerPoint Presentation</vt:lpstr>
      <vt:lpstr>PowerPoint Presentation</vt:lpstr>
      <vt:lpstr>PowerPoint Presentation</vt:lpstr>
      <vt:lpstr>The Brain</vt:lpstr>
      <vt:lpstr>Meninges</vt:lpstr>
      <vt:lpstr>Nervous System</vt:lpstr>
      <vt:lpstr>PowerPoint Presentation</vt:lpstr>
      <vt:lpstr>The Cranial Nerves</vt:lpstr>
      <vt:lpstr>Cranial Nerve Video</vt:lpstr>
      <vt:lpstr>Today</vt:lpstr>
      <vt:lpstr>Scalp Injuries</vt:lpstr>
      <vt:lpstr>Skull Fractures</vt:lpstr>
      <vt:lpstr>Intracranial Hemorrhaging</vt:lpstr>
      <vt:lpstr>Concussions Salem Health Article</vt:lpstr>
      <vt:lpstr>Common Features of a Concussion</vt:lpstr>
      <vt:lpstr>Features (Continued)</vt:lpstr>
      <vt:lpstr>Special Tests for Balance</vt:lpstr>
      <vt:lpstr>Amnesia</vt:lpstr>
      <vt:lpstr>Grading Concussions????</vt:lpstr>
      <vt:lpstr>Treatment</vt:lpstr>
      <vt:lpstr>Return to Play</vt:lpstr>
      <vt:lpstr>Post Concussion Syndrome</vt:lpstr>
      <vt:lpstr>Second Impact Syndrome</vt:lpstr>
      <vt:lpstr>The End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Injuries to the Head and Face</dc:title>
  <dc:creator>Angela Guggino</dc:creator>
  <cp:lastModifiedBy>Derek Sobczak</cp:lastModifiedBy>
  <cp:revision>94</cp:revision>
  <cp:lastPrinted>2019-11-04T15:07:54Z</cp:lastPrinted>
  <dcterms:created xsi:type="dcterms:W3CDTF">2012-12-20T18:53:34Z</dcterms:created>
  <dcterms:modified xsi:type="dcterms:W3CDTF">2019-11-11T14:29:19Z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