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handoutMasterIdLst>
    <p:handoutMasterId r:id="rId52"/>
  </p:handoutMasterIdLst>
  <p:sldIdLst>
    <p:sldId id="256" r:id="rId4"/>
    <p:sldId id="257" r:id="rId5"/>
    <p:sldId id="260" r:id="rId6"/>
    <p:sldId id="300" r:id="rId7"/>
    <p:sldId id="301" r:id="rId8"/>
    <p:sldId id="336" r:id="rId9"/>
    <p:sldId id="302" r:id="rId10"/>
    <p:sldId id="261" r:id="rId11"/>
    <p:sldId id="318" r:id="rId12"/>
    <p:sldId id="319" r:id="rId13"/>
    <p:sldId id="320" r:id="rId14"/>
    <p:sldId id="264" r:id="rId15"/>
    <p:sldId id="303" r:id="rId16"/>
    <p:sldId id="321" r:id="rId17"/>
    <p:sldId id="270" r:id="rId18"/>
    <p:sldId id="271" r:id="rId19"/>
    <p:sldId id="272" r:id="rId20"/>
    <p:sldId id="273" r:id="rId21"/>
    <p:sldId id="304" r:id="rId22"/>
    <p:sldId id="305" r:id="rId23"/>
    <p:sldId id="275" r:id="rId24"/>
    <p:sldId id="274" r:id="rId25"/>
    <p:sldId id="307" r:id="rId26"/>
    <p:sldId id="309" r:id="rId27"/>
    <p:sldId id="308" r:id="rId28"/>
    <p:sldId id="311" r:id="rId29"/>
    <p:sldId id="313" r:id="rId30"/>
    <p:sldId id="314" r:id="rId31"/>
    <p:sldId id="316" r:id="rId32"/>
    <p:sldId id="286" r:id="rId33"/>
    <p:sldId id="317" r:id="rId34"/>
    <p:sldId id="280" r:id="rId35"/>
    <p:sldId id="281" r:id="rId36"/>
    <p:sldId id="285" r:id="rId37"/>
    <p:sldId id="331" r:id="rId38"/>
    <p:sldId id="332" r:id="rId39"/>
    <p:sldId id="333" r:id="rId40"/>
    <p:sldId id="334" r:id="rId41"/>
    <p:sldId id="335" r:id="rId42"/>
    <p:sldId id="322" r:id="rId43"/>
    <p:sldId id="325" r:id="rId44"/>
    <p:sldId id="324" r:id="rId45"/>
    <p:sldId id="326" r:id="rId46"/>
    <p:sldId id="327" r:id="rId47"/>
    <p:sldId id="328" r:id="rId48"/>
    <p:sldId id="329" r:id="rId49"/>
    <p:sldId id="330" r:id="rId50"/>
    <p:sldId id="299" r:id="rId51"/>
  </p:sldIdLst>
  <p:sldSz cx="9144000" cy="6858000" type="screen4x3"/>
  <p:notesSz cx="6858000" cy="91995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A8F5D2-8B5C-425C-A70C-A73044CCF32D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0713FA2-C118-40E6-B8FA-C77841B8C2E2}">
      <dgm:prSet phldrT="[Text]" custT="1"/>
      <dgm:spPr/>
      <dgm:t>
        <a:bodyPr/>
        <a:lstStyle/>
        <a:p>
          <a:r>
            <a:rPr lang="en-US" sz="2000" dirty="0"/>
            <a:t>Nervous system</a:t>
          </a:r>
        </a:p>
      </dgm:t>
    </dgm:pt>
    <dgm:pt modelId="{9D27D687-ED12-432F-979B-1C5EBE64C870}" type="parTrans" cxnId="{F0BF49A6-B555-4CB2-8AE4-D13A00F65D52}">
      <dgm:prSet/>
      <dgm:spPr/>
      <dgm:t>
        <a:bodyPr/>
        <a:lstStyle/>
        <a:p>
          <a:endParaRPr lang="en-US"/>
        </a:p>
      </dgm:t>
    </dgm:pt>
    <dgm:pt modelId="{C1BB4DCD-259D-4F43-AD31-909CC1736CAA}" type="sibTrans" cxnId="{F0BF49A6-B555-4CB2-8AE4-D13A00F65D52}">
      <dgm:prSet/>
      <dgm:spPr/>
      <dgm:t>
        <a:bodyPr/>
        <a:lstStyle/>
        <a:p>
          <a:endParaRPr lang="en-US"/>
        </a:p>
      </dgm:t>
    </dgm:pt>
    <dgm:pt modelId="{846A9F62-B58B-4D72-B904-07B878125E06}">
      <dgm:prSet phldrT="[Text]" custT="1"/>
      <dgm:spPr/>
      <dgm:t>
        <a:bodyPr/>
        <a:lstStyle/>
        <a:p>
          <a:r>
            <a:rPr lang="en-US" sz="1400" dirty="0"/>
            <a:t>Central nervous system</a:t>
          </a:r>
        </a:p>
      </dgm:t>
    </dgm:pt>
    <dgm:pt modelId="{C5014EF0-785B-4035-AB21-B532FC74D839}" type="parTrans" cxnId="{C1220578-A750-4CB2-ACB6-D78E7B338832}">
      <dgm:prSet/>
      <dgm:spPr/>
      <dgm:t>
        <a:bodyPr/>
        <a:lstStyle/>
        <a:p>
          <a:endParaRPr lang="en-US"/>
        </a:p>
      </dgm:t>
    </dgm:pt>
    <dgm:pt modelId="{1C5BE5FF-6F85-467C-A9BD-B878573750DE}" type="sibTrans" cxnId="{C1220578-A750-4CB2-ACB6-D78E7B338832}">
      <dgm:prSet/>
      <dgm:spPr/>
      <dgm:t>
        <a:bodyPr/>
        <a:lstStyle/>
        <a:p>
          <a:endParaRPr lang="en-US"/>
        </a:p>
      </dgm:t>
    </dgm:pt>
    <dgm:pt modelId="{2C2C166C-914C-43B2-9016-204DF5436A1D}">
      <dgm:prSet phldrT="[Text]" custT="1"/>
      <dgm:spPr/>
      <dgm:t>
        <a:bodyPr/>
        <a:lstStyle/>
        <a:p>
          <a:r>
            <a:rPr lang="en-US" sz="1200" dirty="0"/>
            <a:t>Brain</a:t>
          </a:r>
          <a:r>
            <a:rPr lang="en-US" sz="1100" dirty="0"/>
            <a:t> </a:t>
          </a:r>
        </a:p>
      </dgm:t>
    </dgm:pt>
    <dgm:pt modelId="{61EBD3EB-9ADF-4015-A0C6-A086C7A6DEAB}" type="parTrans" cxnId="{2C4AEA0A-1645-4675-9E28-5FBCFEE73CA0}">
      <dgm:prSet/>
      <dgm:spPr/>
      <dgm:t>
        <a:bodyPr/>
        <a:lstStyle/>
        <a:p>
          <a:endParaRPr lang="en-US"/>
        </a:p>
      </dgm:t>
    </dgm:pt>
    <dgm:pt modelId="{D30BB9CD-E16D-4FF9-81FD-E101EE97B621}" type="sibTrans" cxnId="{2C4AEA0A-1645-4675-9E28-5FBCFEE73CA0}">
      <dgm:prSet/>
      <dgm:spPr/>
      <dgm:t>
        <a:bodyPr/>
        <a:lstStyle/>
        <a:p>
          <a:endParaRPr lang="en-US"/>
        </a:p>
      </dgm:t>
    </dgm:pt>
    <dgm:pt modelId="{0AA88934-B268-493D-961B-AE473A7A339F}">
      <dgm:prSet phldrT="[Text]" custT="1"/>
      <dgm:spPr/>
      <dgm:t>
        <a:bodyPr/>
        <a:lstStyle/>
        <a:p>
          <a:r>
            <a:rPr lang="en-US" sz="1200" dirty="0"/>
            <a:t>Spinal cord</a:t>
          </a:r>
        </a:p>
      </dgm:t>
    </dgm:pt>
    <dgm:pt modelId="{DA97E5DF-0F93-4CC3-8FCB-B1E9232029EF}" type="parTrans" cxnId="{70AA1DA7-8278-4BB5-A669-D7665DF21E3C}">
      <dgm:prSet/>
      <dgm:spPr/>
      <dgm:t>
        <a:bodyPr/>
        <a:lstStyle/>
        <a:p>
          <a:endParaRPr lang="en-US"/>
        </a:p>
      </dgm:t>
    </dgm:pt>
    <dgm:pt modelId="{8BC6E542-719B-400F-B2F5-37EAD329F46C}" type="sibTrans" cxnId="{70AA1DA7-8278-4BB5-A669-D7665DF21E3C}">
      <dgm:prSet/>
      <dgm:spPr/>
      <dgm:t>
        <a:bodyPr/>
        <a:lstStyle/>
        <a:p>
          <a:endParaRPr lang="en-US"/>
        </a:p>
      </dgm:t>
    </dgm:pt>
    <dgm:pt modelId="{7FAFC424-3D11-440E-8B93-84246467D414}">
      <dgm:prSet phldrT="[Text]" custT="1"/>
      <dgm:spPr/>
      <dgm:t>
        <a:bodyPr/>
        <a:lstStyle/>
        <a:p>
          <a:r>
            <a:rPr lang="en-US" sz="1400" dirty="0"/>
            <a:t>Peripheral nervous system</a:t>
          </a:r>
        </a:p>
      </dgm:t>
    </dgm:pt>
    <dgm:pt modelId="{DBBB646B-61C9-41A8-B3B8-FB0E312D570E}" type="parTrans" cxnId="{0F6BEDE5-66C2-4077-9F8E-E9CB98B91984}">
      <dgm:prSet/>
      <dgm:spPr/>
      <dgm:t>
        <a:bodyPr/>
        <a:lstStyle/>
        <a:p>
          <a:endParaRPr lang="en-US"/>
        </a:p>
      </dgm:t>
    </dgm:pt>
    <dgm:pt modelId="{5EE16869-72C3-468B-8368-5BA71EAB1FC7}" type="sibTrans" cxnId="{0F6BEDE5-66C2-4077-9F8E-E9CB98B91984}">
      <dgm:prSet/>
      <dgm:spPr/>
      <dgm:t>
        <a:bodyPr/>
        <a:lstStyle/>
        <a:p>
          <a:endParaRPr lang="en-US"/>
        </a:p>
      </dgm:t>
    </dgm:pt>
    <dgm:pt modelId="{03FECD61-C26F-4005-AE9F-408007547D68}">
      <dgm:prSet phldrT="[Text]" custT="1"/>
      <dgm:spPr/>
      <dgm:t>
        <a:bodyPr/>
        <a:lstStyle/>
        <a:p>
          <a:r>
            <a:rPr lang="en-US" sz="1200" dirty="0"/>
            <a:t>Somatic</a:t>
          </a:r>
        </a:p>
      </dgm:t>
    </dgm:pt>
    <dgm:pt modelId="{6C01ADA0-308E-4D45-AB27-C4B00D66BE6C}" type="parTrans" cxnId="{7EC760A2-BC28-4705-BACB-1CD925D99C81}">
      <dgm:prSet/>
      <dgm:spPr/>
      <dgm:t>
        <a:bodyPr/>
        <a:lstStyle/>
        <a:p>
          <a:endParaRPr lang="en-US"/>
        </a:p>
      </dgm:t>
    </dgm:pt>
    <dgm:pt modelId="{2F091BE7-7045-4C0E-B0EB-CEE1E30E2708}" type="sibTrans" cxnId="{7EC760A2-BC28-4705-BACB-1CD925D99C81}">
      <dgm:prSet/>
      <dgm:spPr/>
      <dgm:t>
        <a:bodyPr/>
        <a:lstStyle/>
        <a:p>
          <a:endParaRPr lang="en-US"/>
        </a:p>
      </dgm:t>
    </dgm:pt>
    <dgm:pt modelId="{AD9C7A3C-2579-4CF2-899F-7F14ECEA6889}">
      <dgm:prSet custT="1"/>
      <dgm:spPr/>
      <dgm:t>
        <a:bodyPr/>
        <a:lstStyle/>
        <a:p>
          <a:r>
            <a:rPr lang="en-US" sz="1200" dirty="0"/>
            <a:t>Autonomic</a:t>
          </a:r>
        </a:p>
      </dgm:t>
    </dgm:pt>
    <dgm:pt modelId="{C1F04190-4096-43ED-814B-77976DA9ECF7}" type="parTrans" cxnId="{3D3516A8-A8D7-4A2A-BE11-EA3139F2DD89}">
      <dgm:prSet/>
      <dgm:spPr/>
      <dgm:t>
        <a:bodyPr/>
        <a:lstStyle/>
        <a:p>
          <a:endParaRPr lang="en-US"/>
        </a:p>
      </dgm:t>
    </dgm:pt>
    <dgm:pt modelId="{274A392A-417D-44D3-A14E-72693B03A778}" type="sibTrans" cxnId="{3D3516A8-A8D7-4A2A-BE11-EA3139F2DD89}">
      <dgm:prSet/>
      <dgm:spPr/>
      <dgm:t>
        <a:bodyPr/>
        <a:lstStyle/>
        <a:p>
          <a:endParaRPr lang="en-US"/>
        </a:p>
      </dgm:t>
    </dgm:pt>
    <dgm:pt modelId="{F9EA4DCF-48A0-4980-9768-2986E4C5CF31}">
      <dgm:prSet custT="1"/>
      <dgm:spPr/>
      <dgm:t>
        <a:bodyPr/>
        <a:lstStyle/>
        <a:p>
          <a:r>
            <a:rPr lang="en-US" sz="1200" dirty="0"/>
            <a:t>12</a:t>
          </a:r>
          <a:r>
            <a:rPr lang="en-US" sz="1200" baseline="0" dirty="0"/>
            <a:t> cranial nerves</a:t>
          </a:r>
          <a:endParaRPr lang="en-US" sz="1200" dirty="0"/>
        </a:p>
      </dgm:t>
    </dgm:pt>
    <dgm:pt modelId="{F58B5002-E7A4-4B40-A11A-1D20EA2962A5}" type="parTrans" cxnId="{4A8B899C-97B8-416E-94DA-B1C5A408B117}">
      <dgm:prSet/>
      <dgm:spPr/>
      <dgm:t>
        <a:bodyPr/>
        <a:lstStyle/>
        <a:p>
          <a:endParaRPr lang="en-US"/>
        </a:p>
      </dgm:t>
    </dgm:pt>
    <dgm:pt modelId="{30D71166-60DD-4F14-87A1-BC694B9B8B90}" type="sibTrans" cxnId="{4A8B899C-97B8-416E-94DA-B1C5A408B117}">
      <dgm:prSet/>
      <dgm:spPr/>
      <dgm:t>
        <a:bodyPr/>
        <a:lstStyle/>
        <a:p>
          <a:endParaRPr lang="en-US"/>
        </a:p>
      </dgm:t>
    </dgm:pt>
    <dgm:pt modelId="{60F3B90B-7D07-4C63-9510-FB90A1C61491}">
      <dgm:prSet custT="1"/>
      <dgm:spPr/>
      <dgm:t>
        <a:bodyPr/>
        <a:lstStyle/>
        <a:p>
          <a:r>
            <a:rPr lang="en-US" sz="1200" dirty="0"/>
            <a:t>31 spinal nerves</a:t>
          </a:r>
        </a:p>
      </dgm:t>
    </dgm:pt>
    <dgm:pt modelId="{C1357FB3-0955-458A-B2E5-F144703D464B}" type="parTrans" cxnId="{A033CD80-0FA9-48F7-9C21-F65102611208}">
      <dgm:prSet/>
      <dgm:spPr/>
      <dgm:t>
        <a:bodyPr/>
        <a:lstStyle/>
        <a:p>
          <a:endParaRPr lang="en-US"/>
        </a:p>
      </dgm:t>
    </dgm:pt>
    <dgm:pt modelId="{C0ABE83D-9B53-453A-B0D1-05A561664FFB}" type="sibTrans" cxnId="{A033CD80-0FA9-48F7-9C21-F65102611208}">
      <dgm:prSet/>
      <dgm:spPr/>
      <dgm:t>
        <a:bodyPr/>
        <a:lstStyle/>
        <a:p>
          <a:endParaRPr lang="en-US"/>
        </a:p>
      </dgm:t>
    </dgm:pt>
    <dgm:pt modelId="{D1EC79D9-6630-4FDB-8813-BBD5C3C90F81}">
      <dgm:prSet custT="1"/>
      <dgm:spPr/>
      <dgm:t>
        <a:bodyPr/>
        <a:lstStyle/>
        <a:p>
          <a:r>
            <a:rPr lang="en-US" sz="1200" dirty="0"/>
            <a:t>parasympathetic</a:t>
          </a:r>
        </a:p>
      </dgm:t>
    </dgm:pt>
    <dgm:pt modelId="{0300C563-004A-45CF-9AA4-79C63257CC27}" type="parTrans" cxnId="{290361F7-6E06-480E-8AE1-05A1B0AC07D8}">
      <dgm:prSet/>
      <dgm:spPr/>
      <dgm:t>
        <a:bodyPr/>
        <a:lstStyle/>
        <a:p>
          <a:endParaRPr lang="en-US"/>
        </a:p>
      </dgm:t>
    </dgm:pt>
    <dgm:pt modelId="{BB408E65-5874-43AD-8E74-F81107DF205D}" type="sibTrans" cxnId="{290361F7-6E06-480E-8AE1-05A1B0AC07D8}">
      <dgm:prSet/>
      <dgm:spPr/>
      <dgm:t>
        <a:bodyPr/>
        <a:lstStyle/>
        <a:p>
          <a:endParaRPr lang="en-US"/>
        </a:p>
      </dgm:t>
    </dgm:pt>
    <dgm:pt modelId="{F6EBDB17-A637-4E67-A4B1-91A7E00293B5}">
      <dgm:prSet custT="1"/>
      <dgm:spPr/>
      <dgm:t>
        <a:bodyPr/>
        <a:lstStyle/>
        <a:p>
          <a:r>
            <a:rPr lang="en-US" sz="1200" dirty="0"/>
            <a:t>sympathetic</a:t>
          </a:r>
        </a:p>
      </dgm:t>
    </dgm:pt>
    <dgm:pt modelId="{BD7FFAFF-5664-4B71-9022-34A8B7FBCC7A}" type="parTrans" cxnId="{BFA22CB3-34B5-4217-B747-D628A90944DB}">
      <dgm:prSet/>
      <dgm:spPr/>
      <dgm:t>
        <a:bodyPr/>
        <a:lstStyle/>
        <a:p>
          <a:endParaRPr lang="en-US"/>
        </a:p>
      </dgm:t>
    </dgm:pt>
    <dgm:pt modelId="{3725EDBC-0C1F-4FFD-BFB3-11E412E5E2BF}" type="sibTrans" cxnId="{BFA22CB3-34B5-4217-B747-D628A90944DB}">
      <dgm:prSet/>
      <dgm:spPr/>
      <dgm:t>
        <a:bodyPr/>
        <a:lstStyle/>
        <a:p>
          <a:endParaRPr lang="en-US"/>
        </a:p>
      </dgm:t>
    </dgm:pt>
    <dgm:pt modelId="{B4F861F8-AE38-4756-90C7-3C77C7EFCA3D}">
      <dgm:prSet custT="1"/>
      <dgm:spPr/>
      <dgm:t>
        <a:bodyPr/>
        <a:lstStyle/>
        <a:p>
          <a:r>
            <a:rPr lang="en-US" sz="1200" dirty="0"/>
            <a:t>Afferent </a:t>
          </a:r>
        </a:p>
        <a:p>
          <a:r>
            <a:rPr lang="en-US" sz="1200" dirty="0"/>
            <a:t>(sensory)</a:t>
          </a:r>
        </a:p>
      </dgm:t>
    </dgm:pt>
    <dgm:pt modelId="{F6C702FF-9463-4926-9B16-E02F630024BE}" type="parTrans" cxnId="{DF042008-6777-4893-8F2F-360605A88911}">
      <dgm:prSet/>
      <dgm:spPr/>
      <dgm:t>
        <a:bodyPr/>
        <a:lstStyle/>
        <a:p>
          <a:endParaRPr lang="en-US"/>
        </a:p>
      </dgm:t>
    </dgm:pt>
    <dgm:pt modelId="{4617AA60-5192-4644-8415-B2BB4EEC843B}" type="sibTrans" cxnId="{DF042008-6777-4893-8F2F-360605A88911}">
      <dgm:prSet/>
      <dgm:spPr/>
      <dgm:t>
        <a:bodyPr/>
        <a:lstStyle/>
        <a:p>
          <a:endParaRPr lang="en-US"/>
        </a:p>
      </dgm:t>
    </dgm:pt>
    <dgm:pt modelId="{D4E3AABE-005E-484A-8699-7AED508A1653}">
      <dgm:prSet custT="1"/>
      <dgm:spPr/>
      <dgm:t>
        <a:bodyPr/>
        <a:lstStyle/>
        <a:p>
          <a:r>
            <a:rPr lang="en-US" sz="1200" dirty="0"/>
            <a:t>Efferent </a:t>
          </a:r>
        </a:p>
        <a:p>
          <a:r>
            <a:rPr lang="en-US" sz="1200" dirty="0"/>
            <a:t>(motor)</a:t>
          </a:r>
        </a:p>
      </dgm:t>
    </dgm:pt>
    <dgm:pt modelId="{7044311E-A8FE-4559-B07B-7F0DA21978D8}" type="parTrans" cxnId="{83D9AAB6-711A-4BB4-866A-7D42202A7008}">
      <dgm:prSet/>
      <dgm:spPr/>
      <dgm:t>
        <a:bodyPr/>
        <a:lstStyle/>
        <a:p>
          <a:endParaRPr lang="en-US"/>
        </a:p>
      </dgm:t>
    </dgm:pt>
    <dgm:pt modelId="{8DC297DB-2F44-4B7A-900B-2AF9BCC0C68B}" type="sibTrans" cxnId="{83D9AAB6-711A-4BB4-866A-7D42202A7008}">
      <dgm:prSet/>
      <dgm:spPr/>
      <dgm:t>
        <a:bodyPr/>
        <a:lstStyle/>
        <a:p>
          <a:endParaRPr lang="en-US"/>
        </a:p>
      </dgm:t>
    </dgm:pt>
    <dgm:pt modelId="{41AD46DD-524D-4C1A-9161-79DF35008051}" type="pres">
      <dgm:prSet presAssocID="{A5A8F5D2-8B5C-425C-A70C-A73044CCF32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0E5B78B-CF64-4907-B4BD-32546551962A}" type="pres">
      <dgm:prSet presAssocID="{80713FA2-C118-40E6-B8FA-C77841B8C2E2}" presName="hierRoot1" presStyleCnt="0"/>
      <dgm:spPr/>
    </dgm:pt>
    <dgm:pt modelId="{E4A54935-3C16-422A-80CD-0DFB5568F66F}" type="pres">
      <dgm:prSet presAssocID="{80713FA2-C118-40E6-B8FA-C77841B8C2E2}" presName="composite" presStyleCnt="0"/>
      <dgm:spPr/>
    </dgm:pt>
    <dgm:pt modelId="{CBAB2C15-D7D6-4092-ABA3-663DF6C418FA}" type="pres">
      <dgm:prSet presAssocID="{80713FA2-C118-40E6-B8FA-C77841B8C2E2}" presName="background" presStyleLbl="node0" presStyleIdx="0" presStyleCnt="1"/>
      <dgm:spPr/>
    </dgm:pt>
    <dgm:pt modelId="{0D7100EF-06A5-465C-834C-0060BDD39B5B}" type="pres">
      <dgm:prSet presAssocID="{80713FA2-C118-40E6-B8FA-C77841B8C2E2}" presName="text" presStyleLbl="fgAcc0" presStyleIdx="0" presStyleCnt="1" custScaleX="238323" custScaleY="124569">
        <dgm:presLayoutVars>
          <dgm:chPref val="3"/>
        </dgm:presLayoutVars>
      </dgm:prSet>
      <dgm:spPr/>
    </dgm:pt>
    <dgm:pt modelId="{B6AD1961-7178-41DF-82EC-319CD645C103}" type="pres">
      <dgm:prSet presAssocID="{80713FA2-C118-40E6-B8FA-C77841B8C2E2}" presName="hierChild2" presStyleCnt="0"/>
      <dgm:spPr/>
    </dgm:pt>
    <dgm:pt modelId="{C06CA654-EBB4-4FC4-A19C-DDC9EE424FEF}" type="pres">
      <dgm:prSet presAssocID="{C5014EF0-785B-4035-AB21-B532FC74D839}" presName="Name10" presStyleLbl="parChTrans1D2" presStyleIdx="0" presStyleCnt="2"/>
      <dgm:spPr/>
    </dgm:pt>
    <dgm:pt modelId="{EE04D941-A966-4A93-B16E-2A65753B03A5}" type="pres">
      <dgm:prSet presAssocID="{846A9F62-B58B-4D72-B904-07B878125E06}" presName="hierRoot2" presStyleCnt="0"/>
      <dgm:spPr/>
    </dgm:pt>
    <dgm:pt modelId="{BC969C2E-9C1F-46AA-98A3-FF480333E1C7}" type="pres">
      <dgm:prSet presAssocID="{846A9F62-B58B-4D72-B904-07B878125E06}" presName="composite2" presStyleCnt="0"/>
      <dgm:spPr/>
    </dgm:pt>
    <dgm:pt modelId="{7A79C8CD-FC51-4938-AA12-D0B329F0A9B3}" type="pres">
      <dgm:prSet presAssocID="{846A9F62-B58B-4D72-B904-07B878125E06}" presName="background2" presStyleLbl="node2" presStyleIdx="0" presStyleCnt="2"/>
      <dgm:spPr/>
    </dgm:pt>
    <dgm:pt modelId="{D4513B47-1DA0-48DE-9506-65C33A8D6C37}" type="pres">
      <dgm:prSet presAssocID="{846A9F62-B58B-4D72-B904-07B878125E06}" presName="text2" presStyleLbl="fgAcc2" presStyleIdx="0" presStyleCnt="2" custScaleX="155784" custScaleY="100160">
        <dgm:presLayoutVars>
          <dgm:chPref val="3"/>
        </dgm:presLayoutVars>
      </dgm:prSet>
      <dgm:spPr/>
    </dgm:pt>
    <dgm:pt modelId="{F85A344E-D369-4378-8524-CFB67AB60065}" type="pres">
      <dgm:prSet presAssocID="{846A9F62-B58B-4D72-B904-07B878125E06}" presName="hierChild3" presStyleCnt="0"/>
      <dgm:spPr/>
    </dgm:pt>
    <dgm:pt modelId="{73A23A75-B785-4BDD-81FD-8092DBADB75D}" type="pres">
      <dgm:prSet presAssocID="{61EBD3EB-9ADF-4015-A0C6-A086C7A6DEAB}" presName="Name17" presStyleLbl="parChTrans1D3" presStyleIdx="0" presStyleCnt="4"/>
      <dgm:spPr/>
    </dgm:pt>
    <dgm:pt modelId="{FFB955C3-2587-44CC-9086-28858AA28F42}" type="pres">
      <dgm:prSet presAssocID="{2C2C166C-914C-43B2-9016-204DF5436A1D}" presName="hierRoot3" presStyleCnt="0"/>
      <dgm:spPr/>
    </dgm:pt>
    <dgm:pt modelId="{932FF4B0-33B1-4BA2-93A4-3C3390325AD4}" type="pres">
      <dgm:prSet presAssocID="{2C2C166C-914C-43B2-9016-204DF5436A1D}" presName="composite3" presStyleCnt="0"/>
      <dgm:spPr/>
    </dgm:pt>
    <dgm:pt modelId="{4F44E5AD-BBB3-4529-BE82-41B8F30CE386}" type="pres">
      <dgm:prSet presAssocID="{2C2C166C-914C-43B2-9016-204DF5436A1D}" presName="background3" presStyleLbl="node3" presStyleIdx="0" presStyleCnt="4"/>
      <dgm:spPr/>
    </dgm:pt>
    <dgm:pt modelId="{4C1AF964-A807-4954-9686-B5991846A150}" type="pres">
      <dgm:prSet presAssocID="{2C2C166C-914C-43B2-9016-204DF5436A1D}" presName="text3" presStyleLbl="fgAcc3" presStyleIdx="0" presStyleCnt="4">
        <dgm:presLayoutVars>
          <dgm:chPref val="3"/>
        </dgm:presLayoutVars>
      </dgm:prSet>
      <dgm:spPr/>
    </dgm:pt>
    <dgm:pt modelId="{26BC66D7-2EFB-4308-8FB9-A4EBDEF2AA9B}" type="pres">
      <dgm:prSet presAssocID="{2C2C166C-914C-43B2-9016-204DF5436A1D}" presName="hierChild4" presStyleCnt="0"/>
      <dgm:spPr/>
    </dgm:pt>
    <dgm:pt modelId="{CBB37B37-20F9-4D8E-9020-5D13E97F3DF3}" type="pres">
      <dgm:prSet presAssocID="{DA97E5DF-0F93-4CC3-8FCB-B1E9232029EF}" presName="Name17" presStyleLbl="parChTrans1D3" presStyleIdx="1" presStyleCnt="4"/>
      <dgm:spPr/>
    </dgm:pt>
    <dgm:pt modelId="{9F3269B0-26DF-4B3C-B915-857AAE679BCA}" type="pres">
      <dgm:prSet presAssocID="{0AA88934-B268-493D-961B-AE473A7A339F}" presName="hierRoot3" presStyleCnt="0"/>
      <dgm:spPr/>
    </dgm:pt>
    <dgm:pt modelId="{B30B30C0-5810-4B4C-81C6-EE38516FF0E2}" type="pres">
      <dgm:prSet presAssocID="{0AA88934-B268-493D-961B-AE473A7A339F}" presName="composite3" presStyleCnt="0"/>
      <dgm:spPr/>
    </dgm:pt>
    <dgm:pt modelId="{9BC6727C-008F-4C51-81F5-F894C981AF88}" type="pres">
      <dgm:prSet presAssocID="{0AA88934-B268-493D-961B-AE473A7A339F}" presName="background3" presStyleLbl="node3" presStyleIdx="1" presStyleCnt="4"/>
      <dgm:spPr/>
    </dgm:pt>
    <dgm:pt modelId="{DF0DCD5F-59DE-4E98-8C2F-F6244E8C7045}" type="pres">
      <dgm:prSet presAssocID="{0AA88934-B268-493D-961B-AE473A7A339F}" presName="text3" presStyleLbl="fgAcc3" presStyleIdx="1" presStyleCnt="4">
        <dgm:presLayoutVars>
          <dgm:chPref val="3"/>
        </dgm:presLayoutVars>
      </dgm:prSet>
      <dgm:spPr/>
    </dgm:pt>
    <dgm:pt modelId="{473500D4-B728-4DC9-8A5C-3040C3AC4BBC}" type="pres">
      <dgm:prSet presAssocID="{0AA88934-B268-493D-961B-AE473A7A339F}" presName="hierChild4" presStyleCnt="0"/>
      <dgm:spPr/>
    </dgm:pt>
    <dgm:pt modelId="{700FBFE5-1E95-4315-8856-B4B0D345C3C1}" type="pres">
      <dgm:prSet presAssocID="{DBBB646B-61C9-41A8-B3B8-FB0E312D570E}" presName="Name10" presStyleLbl="parChTrans1D2" presStyleIdx="1" presStyleCnt="2"/>
      <dgm:spPr/>
    </dgm:pt>
    <dgm:pt modelId="{7F8975F3-8C70-4A1A-9A79-553C1EB31F7F}" type="pres">
      <dgm:prSet presAssocID="{7FAFC424-3D11-440E-8B93-84246467D414}" presName="hierRoot2" presStyleCnt="0"/>
      <dgm:spPr/>
    </dgm:pt>
    <dgm:pt modelId="{0F42E049-8434-42E3-899E-6C527A1A23F9}" type="pres">
      <dgm:prSet presAssocID="{7FAFC424-3D11-440E-8B93-84246467D414}" presName="composite2" presStyleCnt="0"/>
      <dgm:spPr/>
    </dgm:pt>
    <dgm:pt modelId="{C7312116-63C3-4451-9DD5-AD23A391134F}" type="pres">
      <dgm:prSet presAssocID="{7FAFC424-3D11-440E-8B93-84246467D414}" presName="background2" presStyleLbl="node2" presStyleIdx="1" presStyleCnt="2"/>
      <dgm:spPr/>
    </dgm:pt>
    <dgm:pt modelId="{60D11D6A-5A43-46B7-9CC9-13CA59B2E5B5}" type="pres">
      <dgm:prSet presAssocID="{7FAFC424-3D11-440E-8B93-84246467D414}" presName="text2" presStyleLbl="fgAcc2" presStyleIdx="1" presStyleCnt="2" custScaleX="169002">
        <dgm:presLayoutVars>
          <dgm:chPref val="3"/>
        </dgm:presLayoutVars>
      </dgm:prSet>
      <dgm:spPr/>
    </dgm:pt>
    <dgm:pt modelId="{5513F93D-440D-4D01-992B-45DFB0C66D82}" type="pres">
      <dgm:prSet presAssocID="{7FAFC424-3D11-440E-8B93-84246467D414}" presName="hierChild3" presStyleCnt="0"/>
      <dgm:spPr/>
    </dgm:pt>
    <dgm:pt modelId="{1B228AC5-318D-42C0-9679-F69FC71C9862}" type="pres">
      <dgm:prSet presAssocID="{6C01ADA0-308E-4D45-AB27-C4B00D66BE6C}" presName="Name17" presStyleLbl="parChTrans1D3" presStyleIdx="2" presStyleCnt="4"/>
      <dgm:spPr/>
    </dgm:pt>
    <dgm:pt modelId="{0559118E-CEBF-436C-953A-815FB04D052A}" type="pres">
      <dgm:prSet presAssocID="{03FECD61-C26F-4005-AE9F-408007547D68}" presName="hierRoot3" presStyleCnt="0"/>
      <dgm:spPr/>
    </dgm:pt>
    <dgm:pt modelId="{BA7A1A2B-E459-4C86-AE0D-1C137705E09B}" type="pres">
      <dgm:prSet presAssocID="{03FECD61-C26F-4005-AE9F-408007547D68}" presName="composite3" presStyleCnt="0"/>
      <dgm:spPr/>
    </dgm:pt>
    <dgm:pt modelId="{80740ACD-0D7B-4677-A3A6-643B51D18B5E}" type="pres">
      <dgm:prSet presAssocID="{03FECD61-C26F-4005-AE9F-408007547D68}" presName="background3" presStyleLbl="node3" presStyleIdx="2" presStyleCnt="4"/>
      <dgm:spPr/>
    </dgm:pt>
    <dgm:pt modelId="{5A2DEB3D-3DFB-4967-B846-6E5535D323EE}" type="pres">
      <dgm:prSet presAssocID="{03FECD61-C26F-4005-AE9F-408007547D68}" presName="text3" presStyleLbl="fgAcc3" presStyleIdx="2" presStyleCnt="4">
        <dgm:presLayoutVars>
          <dgm:chPref val="3"/>
        </dgm:presLayoutVars>
      </dgm:prSet>
      <dgm:spPr/>
    </dgm:pt>
    <dgm:pt modelId="{BCA87095-552C-4D30-8841-4C8210211549}" type="pres">
      <dgm:prSet presAssocID="{03FECD61-C26F-4005-AE9F-408007547D68}" presName="hierChild4" presStyleCnt="0"/>
      <dgm:spPr/>
    </dgm:pt>
    <dgm:pt modelId="{BE6AD44B-0C6E-4030-A235-D0E29E4B56B4}" type="pres">
      <dgm:prSet presAssocID="{F58B5002-E7A4-4B40-A11A-1D20EA2962A5}" presName="Name23" presStyleLbl="parChTrans1D4" presStyleIdx="0" presStyleCnt="6"/>
      <dgm:spPr/>
    </dgm:pt>
    <dgm:pt modelId="{0258A1CA-729A-418E-83CD-3907E14ED408}" type="pres">
      <dgm:prSet presAssocID="{F9EA4DCF-48A0-4980-9768-2986E4C5CF31}" presName="hierRoot4" presStyleCnt="0"/>
      <dgm:spPr/>
    </dgm:pt>
    <dgm:pt modelId="{C59D3097-53AF-4527-A518-5500E3F3C40D}" type="pres">
      <dgm:prSet presAssocID="{F9EA4DCF-48A0-4980-9768-2986E4C5CF31}" presName="composite4" presStyleCnt="0"/>
      <dgm:spPr/>
    </dgm:pt>
    <dgm:pt modelId="{555EE0A7-DF53-4746-958C-CEAB3152379A}" type="pres">
      <dgm:prSet presAssocID="{F9EA4DCF-48A0-4980-9768-2986E4C5CF31}" presName="background4" presStyleLbl="node4" presStyleIdx="0" presStyleCnt="6"/>
      <dgm:spPr/>
    </dgm:pt>
    <dgm:pt modelId="{7E7EC13D-80DB-4528-8F64-29581E71FF97}" type="pres">
      <dgm:prSet presAssocID="{F9EA4DCF-48A0-4980-9768-2986E4C5CF31}" presName="text4" presStyleLbl="fgAcc4" presStyleIdx="0" presStyleCnt="6">
        <dgm:presLayoutVars>
          <dgm:chPref val="3"/>
        </dgm:presLayoutVars>
      </dgm:prSet>
      <dgm:spPr/>
    </dgm:pt>
    <dgm:pt modelId="{22A1C7CC-4EAF-4C63-9CDC-9B9BC65AB940}" type="pres">
      <dgm:prSet presAssocID="{F9EA4DCF-48A0-4980-9768-2986E4C5CF31}" presName="hierChild5" presStyleCnt="0"/>
      <dgm:spPr/>
    </dgm:pt>
    <dgm:pt modelId="{FD652938-15D1-4702-A245-00AA988F7B43}" type="pres">
      <dgm:prSet presAssocID="{C1357FB3-0955-458A-B2E5-F144703D464B}" presName="Name23" presStyleLbl="parChTrans1D4" presStyleIdx="1" presStyleCnt="6"/>
      <dgm:spPr/>
    </dgm:pt>
    <dgm:pt modelId="{787D082A-2381-4CB5-94DB-FC47DBC75437}" type="pres">
      <dgm:prSet presAssocID="{60F3B90B-7D07-4C63-9510-FB90A1C61491}" presName="hierRoot4" presStyleCnt="0"/>
      <dgm:spPr/>
    </dgm:pt>
    <dgm:pt modelId="{D7079366-F055-4664-8124-5BB86CCA7672}" type="pres">
      <dgm:prSet presAssocID="{60F3B90B-7D07-4C63-9510-FB90A1C61491}" presName="composite4" presStyleCnt="0"/>
      <dgm:spPr/>
    </dgm:pt>
    <dgm:pt modelId="{12E25F7F-B4AB-4AE8-9E11-1C87F0FE81C4}" type="pres">
      <dgm:prSet presAssocID="{60F3B90B-7D07-4C63-9510-FB90A1C61491}" presName="background4" presStyleLbl="node4" presStyleIdx="1" presStyleCnt="6"/>
      <dgm:spPr/>
    </dgm:pt>
    <dgm:pt modelId="{131EC10A-BC19-4B99-929A-CF38759055C0}" type="pres">
      <dgm:prSet presAssocID="{60F3B90B-7D07-4C63-9510-FB90A1C61491}" presName="text4" presStyleLbl="fgAcc4" presStyleIdx="1" presStyleCnt="6">
        <dgm:presLayoutVars>
          <dgm:chPref val="3"/>
        </dgm:presLayoutVars>
      </dgm:prSet>
      <dgm:spPr/>
    </dgm:pt>
    <dgm:pt modelId="{5796A1CC-8E34-4688-A371-369152644AD1}" type="pres">
      <dgm:prSet presAssocID="{60F3B90B-7D07-4C63-9510-FB90A1C61491}" presName="hierChild5" presStyleCnt="0"/>
      <dgm:spPr/>
    </dgm:pt>
    <dgm:pt modelId="{EA7025A0-C2EE-4C72-A522-E9FC5E3D406E}" type="pres">
      <dgm:prSet presAssocID="{F6C702FF-9463-4926-9B16-E02F630024BE}" presName="Name23" presStyleLbl="parChTrans1D4" presStyleIdx="2" presStyleCnt="6"/>
      <dgm:spPr/>
    </dgm:pt>
    <dgm:pt modelId="{1CE08601-C59D-4C83-9A06-FB637D63E5ED}" type="pres">
      <dgm:prSet presAssocID="{B4F861F8-AE38-4756-90C7-3C77C7EFCA3D}" presName="hierRoot4" presStyleCnt="0"/>
      <dgm:spPr/>
    </dgm:pt>
    <dgm:pt modelId="{47EC382A-BBC4-4CB4-BCE9-23E9FF9737D4}" type="pres">
      <dgm:prSet presAssocID="{B4F861F8-AE38-4756-90C7-3C77C7EFCA3D}" presName="composite4" presStyleCnt="0"/>
      <dgm:spPr/>
    </dgm:pt>
    <dgm:pt modelId="{B4CCD9D5-E742-4229-B41C-53BBE467F34E}" type="pres">
      <dgm:prSet presAssocID="{B4F861F8-AE38-4756-90C7-3C77C7EFCA3D}" presName="background4" presStyleLbl="node4" presStyleIdx="2" presStyleCnt="6"/>
      <dgm:spPr/>
    </dgm:pt>
    <dgm:pt modelId="{52E826B5-A7B2-4DFC-9FDE-A4EF84F32DE3}" type="pres">
      <dgm:prSet presAssocID="{B4F861F8-AE38-4756-90C7-3C77C7EFCA3D}" presName="text4" presStyleLbl="fgAcc4" presStyleIdx="2" presStyleCnt="6">
        <dgm:presLayoutVars>
          <dgm:chPref val="3"/>
        </dgm:presLayoutVars>
      </dgm:prSet>
      <dgm:spPr/>
    </dgm:pt>
    <dgm:pt modelId="{549B0A20-FF20-47CE-8796-9C8C12CC5F7C}" type="pres">
      <dgm:prSet presAssocID="{B4F861F8-AE38-4756-90C7-3C77C7EFCA3D}" presName="hierChild5" presStyleCnt="0"/>
      <dgm:spPr/>
    </dgm:pt>
    <dgm:pt modelId="{A7294A2F-6662-4C88-B992-C16513355B1D}" type="pres">
      <dgm:prSet presAssocID="{7044311E-A8FE-4559-B07B-7F0DA21978D8}" presName="Name23" presStyleLbl="parChTrans1D4" presStyleIdx="3" presStyleCnt="6"/>
      <dgm:spPr/>
    </dgm:pt>
    <dgm:pt modelId="{BE9C383D-BADB-436A-A959-986A8A6F5A8B}" type="pres">
      <dgm:prSet presAssocID="{D4E3AABE-005E-484A-8699-7AED508A1653}" presName="hierRoot4" presStyleCnt="0"/>
      <dgm:spPr/>
    </dgm:pt>
    <dgm:pt modelId="{8F6FB2A7-9F25-47C5-B096-CDF4F80CB46F}" type="pres">
      <dgm:prSet presAssocID="{D4E3AABE-005E-484A-8699-7AED508A1653}" presName="composite4" presStyleCnt="0"/>
      <dgm:spPr/>
    </dgm:pt>
    <dgm:pt modelId="{10D3A0C5-1429-48A6-B0FD-C037450DDF09}" type="pres">
      <dgm:prSet presAssocID="{D4E3AABE-005E-484A-8699-7AED508A1653}" presName="background4" presStyleLbl="node4" presStyleIdx="3" presStyleCnt="6"/>
      <dgm:spPr/>
    </dgm:pt>
    <dgm:pt modelId="{1EB7349E-DCE1-47ED-B2C2-529B8B9F057E}" type="pres">
      <dgm:prSet presAssocID="{D4E3AABE-005E-484A-8699-7AED508A1653}" presName="text4" presStyleLbl="fgAcc4" presStyleIdx="3" presStyleCnt="6">
        <dgm:presLayoutVars>
          <dgm:chPref val="3"/>
        </dgm:presLayoutVars>
      </dgm:prSet>
      <dgm:spPr/>
    </dgm:pt>
    <dgm:pt modelId="{24E135B5-0918-42F3-8116-0BDC79AE2032}" type="pres">
      <dgm:prSet presAssocID="{D4E3AABE-005E-484A-8699-7AED508A1653}" presName="hierChild5" presStyleCnt="0"/>
      <dgm:spPr/>
    </dgm:pt>
    <dgm:pt modelId="{3792D551-BE1C-49CD-932C-3F2223B508BC}" type="pres">
      <dgm:prSet presAssocID="{C1F04190-4096-43ED-814B-77976DA9ECF7}" presName="Name17" presStyleLbl="parChTrans1D3" presStyleIdx="3" presStyleCnt="4"/>
      <dgm:spPr/>
    </dgm:pt>
    <dgm:pt modelId="{7E884648-A43B-4BE1-A510-557D70D84570}" type="pres">
      <dgm:prSet presAssocID="{AD9C7A3C-2579-4CF2-899F-7F14ECEA6889}" presName="hierRoot3" presStyleCnt="0"/>
      <dgm:spPr/>
    </dgm:pt>
    <dgm:pt modelId="{637BA21C-FF63-4C56-9CD0-3155A0E83921}" type="pres">
      <dgm:prSet presAssocID="{AD9C7A3C-2579-4CF2-899F-7F14ECEA6889}" presName="composite3" presStyleCnt="0"/>
      <dgm:spPr/>
    </dgm:pt>
    <dgm:pt modelId="{730F2025-4BD1-43D5-9544-89C92868430D}" type="pres">
      <dgm:prSet presAssocID="{AD9C7A3C-2579-4CF2-899F-7F14ECEA6889}" presName="background3" presStyleLbl="node3" presStyleIdx="3" presStyleCnt="4"/>
      <dgm:spPr/>
    </dgm:pt>
    <dgm:pt modelId="{EE0298DF-ED01-4AAA-B24F-1B461FD35F18}" type="pres">
      <dgm:prSet presAssocID="{AD9C7A3C-2579-4CF2-899F-7F14ECEA6889}" presName="text3" presStyleLbl="fgAcc3" presStyleIdx="3" presStyleCnt="4">
        <dgm:presLayoutVars>
          <dgm:chPref val="3"/>
        </dgm:presLayoutVars>
      </dgm:prSet>
      <dgm:spPr/>
    </dgm:pt>
    <dgm:pt modelId="{A396B43E-CE9B-4835-A682-EE567A0ADF6B}" type="pres">
      <dgm:prSet presAssocID="{AD9C7A3C-2579-4CF2-899F-7F14ECEA6889}" presName="hierChild4" presStyleCnt="0"/>
      <dgm:spPr/>
    </dgm:pt>
    <dgm:pt modelId="{7955F00D-3574-49C3-83B2-7732754D1CB4}" type="pres">
      <dgm:prSet presAssocID="{0300C563-004A-45CF-9AA4-79C63257CC27}" presName="Name23" presStyleLbl="parChTrans1D4" presStyleIdx="4" presStyleCnt="6"/>
      <dgm:spPr/>
    </dgm:pt>
    <dgm:pt modelId="{B485B470-8F52-4B07-B9BF-15BE8666DCC4}" type="pres">
      <dgm:prSet presAssocID="{D1EC79D9-6630-4FDB-8813-BBD5C3C90F81}" presName="hierRoot4" presStyleCnt="0"/>
      <dgm:spPr/>
    </dgm:pt>
    <dgm:pt modelId="{0BE9A401-1D5F-4D0A-90C0-28F6FB893B40}" type="pres">
      <dgm:prSet presAssocID="{D1EC79D9-6630-4FDB-8813-BBD5C3C90F81}" presName="composite4" presStyleCnt="0"/>
      <dgm:spPr/>
    </dgm:pt>
    <dgm:pt modelId="{25039C2F-712E-46D7-ADA2-5AC09158715F}" type="pres">
      <dgm:prSet presAssocID="{D1EC79D9-6630-4FDB-8813-BBD5C3C90F81}" presName="background4" presStyleLbl="node4" presStyleIdx="4" presStyleCnt="6"/>
      <dgm:spPr/>
    </dgm:pt>
    <dgm:pt modelId="{3A16FCAE-E8D4-4ACF-8304-7B7D50B6B836}" type="pres">
      <dgm:prSet presAssocID="{D1EC79D9-6630-4FDB-8813-BBD5C3C90F81}" presName="text4" presStyleLbl="fgAcc4" presStyleIdx="4" presStyleCnt="6" custScaleX="113128">
        <dgm:presLayoutVars>
          <dgm:chPref val="3"/>
        </dgm:presLayoutVars>
      </dgm:prSet>
      <dgm:spPr/>
    </dgm:pt>
    <dgm:pt modelId="{6FE2FF58-F616-4520-BF4F-2B03E09DDFD2}" type="pres">
      <dgm:prSet presAssocID="{D1EC79D9-6630-4FDB-8813-BBD5C3C90F81}" presName="hierChild5" presStyleCnt="0"/>
      <dgm:spPr/>
    </dgm:pt>
    <dgm:pt modelId="{A3D66371-1BC0-4D9B-96E0-A1F39CF8AC81}" type="pres">
      <dgm:prSet presAssocID="{BD7FFAFF-5664-4B71-9022-34A8B7FBCC7A}" presName="Name23" presStyleLbl="parChTrans1D4" presStyleIdx="5" presStyleCnt="6"/>
      <dgm:spPr/>
    </dgm:pt>
    <dgm:pt modelId="{DE2A7CB1-C1A8-4729-92F4-B3F6D131D207}" type="pres">
      <dgm:prSet presAssocID="{F6EBDB17-A637-4E67-A4B1-91A7E00293B5}" presName="hierRoot4" presStyleCnt="0"/>
      <dgm:spPr/>
    </dgm:pt>
    <dgm:pt modelId="{0B04B913-2307-4BFD-A701-E438BF9B7ED5}" type="pres">
      <dgm:prSet presAssocID="{F6EBDB17-A637-4E67-A4B1-91A7E00293B5}" presName="composite4" presStyleCnt="0"/>
      <dgm:spPr/>
    </dgm:pt>
    <dgm:pt modelId="{2DC74837-DF53-445D-8864-BA90421E78EE}" type="pres">
      <dgm:prSet presAssocID="{F6EBDB17-A637-4E67-A4B1-91A7E00293B5}" presName="background4" presStyleLbl="node4" presStyleIdx="5" presStyleCnt="6"/>
      <dgm:spPr/>
    </dgm:pt>
    <dgm:pt modelId="{CCACDF9B-A72A-4179-875B-2E79ACDF1C0F}" type="pres">
      <dgm:prSet presAssocID="{F6EBDB17-A637-4E67-A4B1-91A7E00293B5}" presName="text4" presStyleLbl="fgAcc4" presStyleIdx="5" presStyleCnt="6">
        <dgm:presLayoutVars>
          <dgm:chPref val="3"/>
        </dgm:presLayoutVars>
      </dgm:prSet>
      <dgm:spPr/>
    </dgm:pt>
    <dgm:pt modelId="{FB0F27D6-EEB7-4E01-A4D5-EFF097A6B91C}" type="pres">
      <dgm:prSet presAssocID="{F6EBDB17-A637-4E67-A4B1-91A7E00293B5}" presName="hierChild5" presStyleCnt="0"/>
      <dgm:spPr/>
    </dgm:pt>
  </dgm:ptLst>
  <dgm:cxnLst>
    <dgm:cxn modelId="{52635606-C2F3-473F-9DEC-BB7EF4670F83}" type="presOf" srcId="{61EBD3EB-9ADF-4015-A0C6-A086C7A6DEAB}" destId="{73A23A75-B785-4BDD-81FD-8092DBADB75D}" srcOrd="0" destOrd="0" presId="urn:microsoft.com/office/officeart/2005/8/layout/hierarchy1"/>
    <dgm:cxn modelId="{DF042008-6777-4893-8F2F-360605A88911}" srcId="{60F3B90B-7D07-4C63-9510-FB90A1C61491}" destId="{B4F861F8-AE38-4756-90C7-3C77C7EFCA3D}" srcOrd="0" destOrd="0" parTransId="{F6C702FF-9463-4926-9B16-E02F630024BE}" sibTransId="{4617AA60-5192-4644-8415-B2BB4EEC843B}"/>
    <dgm:cxn modelId="{2C4AEA0A-1645-4675-9E28-5FBCFEE73CA0}" srcId="{846A9F62-B58B-4D72-B904-07B878125E06}" destId="{2C2C166C-914C-43B2-9016-204DF5436A1D}" srcOrd="0" destOrd="0" parTransId="{61EBD3EB-9ADF-4015-A0C6-A086C7A6DEAB}" sibTransId="{D30BB9CD-E16D-4FF9-81FD-E101EE97B621}"/>
    <dgm:cxn modelId="{9270F013-7537-4D3E-9951-BB07821F61D1}" type="presOf" srcId="{2C2C166C-914C-43B2-9016-204DF5436A1D}" destId="{4C1AF964-A807-4954-9686-B5991846A150}" srcOrd="0" destOrd="0" presId="urn:microsoft.com/office/officeart/2005/8/layout/hierarchy1"/>
    <dgm:cxn modelId="{82676E15-5F69-48F3-A9E6-B643B2500AA8}" type="presOf" srcId="{AD9C7A3C-2579-4CF2-899F-7F14ECEA6889}" destId="{EE0298DF-ED01-4AAA-B24F-1B461FD35F18}" srcOrd="0" destOrd="0" presId="urn:microsoft.com/office/officeart/2005/8/layout/hierarchy1"/>
    <dgm:cxn modelId="{DEE61A18-85B7-49C2-947E-6A5595CBF77A}" type="presOf" srcId="{DBBB646B-61C9-41A8-B3B8-FB0E312D570E}" destId="{700FBFE5-1E95-4315-8856-B4B0D345C3C1}" srcOrd="0" destOrd="0" presId="urn:microsoft.com/office/officeart/2005/8/layout/hierarchy1"/>
    <dgm:cxn modelId="{8E99DF1D-AA90-43B5-B5A5-A4E95987CA23}" type="presOf" srcId="{BD7FFAFF-5664-4B71-9022-34A8B7FBCC7A}" destId="{A3D66371-1BC0-4D9B-96E0-A1F39CF8AC81}" srcOrd="0" destOrd="0" presId="urn:microsoft.com/office/officeart/2005/8/layout/hierarchy1"/>
    <dgm:cxn modelId="{81D92833-AFD8-4DB2-8B0A-6F5BA4ACE035}" type="presOf" srcId="{846A9F62-B58B-4D72-B904-07B878125E06}" destId="{D4513B47-1DA0-48DE-9506-65C33A8D6C37}" srcOrd="0" destOrd="0" presId="urn:microsoft.com/office/officeart/2005/8/layout/hierarchy1"/>
    <dgm:cxn modelId="{31B7D441-CFB7-4B25-BD3D-3A91C387669A}" type="presOf" srcId="{C1F04190-4096-43ED-814B-77976DA9ECF7}" destId="{3792D551-BE1C-49CD-932C-3F2223B508BC}" srcOrd="0" destOrd="0" presId="urn:microsoft.com/office/officeart/2005/8/layout/hierarchy1"/>
    <dgm:cxn modelId="{2439C165-2D29-4847-83C6-8B1E4074A633}" type="presOf" srcId="{D4E3AABE-005E-484A-8699-7AED508A1653}" destId="{1EB7349E-DCE1-47ED-B2C2-529B8B9F057E}" srcOrd="0" destOrd="0" presId="urn:microsoft.com/office/officeart/2005/8/layout/hierarchy1"/>
    <dgm:cxn modelId="{2897B967-3031-4E2C-84CA-B04BC04ACB92}" type="presOf" srcId="{C1357FB3-0955-458A-B2E5-F144703D464B}" destId="{FD652938-15D1-4702-A245-00AA988F7B43}" srcOrd="0" destOrd="0" presId="urn:microsoft.com/office/officeart/2005/8/layout/hierarchy1"/>
    <dgm:cxn modelId="{701EB969-4B09-434E-985F-E5FC464E1546}" type="presOf" srcId="{F6C702FF-9463-4926-9B16-E02F630024BE}" destId="{EA7025A0-C2EE-4C72-A522-E9FC5E3D406E}" srcOrd="0" destOrd="0" presId="urn:microsoft.com/office/officeart/2005/8/layout/hierarchy1"/>
    <dgm:cxn modelId="{2952B16B-C548-492F-8806-FF2C23DBDB61}" type="presOf" srcId="{DA97E5DF-0F93-4CC3-8FCB-B1E9232029EF}" destId="{CBB37B37-20F9-4D8E-9020-5D13E97F3DF3}" srcOrd="0" destOrd="0" presId="urn:microsoft.com/office/officeart/2005/8/layout/hierarchy1"/>
    <dgm:cxn modelId="{C1220578-A750-4CB2-ACB6-D78E7B338832}" srcId="{80713FA2-C118-40E6-B8FA-C77841B8C2E2}" destId="{846A9F62-B58B-4D72-B904-07B878125E06}" srcOrd="0" destOrd="0" parTransId="{C5014EF0-785B-4035-AB21-B532FC74D839}" sibTransId="{1C5BE5FF-6F85-467C-A9BD-B878573750DE}"/>
    <dgm:cxn modelId="{319B607C-9FCD-4DCE-A5F2-24CB404E02D4}" type="presOf" srcId="{A5A8F5D2-8B5C-425C-A70C-A73044CCF32D}" destId="{41AD46DD-524D-4C1A-9161-79DF35008051}" srcOrd="0" destOrd="0" presId="urn:microsoft.com/office/officeart/2005/8/layout/hierarchy1"/>
    <dgm:cxn modelId="{A033CD80-0FA9-48F7-9C21-F65102611208}" srcId="{03FECD61-C26F-4005-AE9F-408007547D68}" destId="{60F3B90B-7D07-4C63-9510-FB90A1C61491}" srcOrd="1" destOrd="0" parTransId="{C1357FB3-0955-458A-B2E5-F144703D464B}" sibTransId="{C0ABE83D-9B53-453A-B0D1-05A561664FFB}"/>
    <dgm:cxn modelId="{48026392-F564-4D42-B8F3-65C7E570AA1D}" type="presOf" srcId="{F58B5002-E7A4-4B40-A11A-1D20EA2962A5}" destId="{BE6AD44B-0C6E-4030-A235-D0E29E4B56B4}" srcOrd="0" destOrd="0" presId="urn:microsoft.com/office/officeart/2005/8/layout/hierarchy1"/>
    <dgm:cxn modelId="{4A8B899C-97B8-416E-94DA-B1C5A408B117}" srcId="{03FECD61-C26F-4005-AE9F-408007547D68}" destId="{F9EA4DCF-48A0-4980-9768-2986E4C5CF31}" srcOrd="0" destOrd="0" parTransId="{F58B5002-E7A4-4B40-A11A-1D20EA2962A5}" sibTransId="{30D71166-60DD-4F14-87A1-BC694B9B8B90}"/>
    <dgm:cxn modelId="{7EC760A2-BC28-4705-BACB-1CD925D99C81}" srcId="{7FAFC424-3D11-440E-8B93-84246467D414}" destId="{03FECD61-C26F-4005-AE9F-408007547D68}" srcOrd="0" destOrd="0" parTransId="{6C01ADA0-308E-4D45-AB27-C4B00D66BE6C}" sibTransId="{2F091BE7-7045-4C0E-B0EB-CEE1E30E2708}"/>
    <dgm:cxn modelId="{F0BF49A6-B555-4CB2-8AE4-D13A00F65D52}" srcId="{A5A8F5D2-8B5C-425C-A70C-A73044CCF32D}" destId="{80713FA2-C118-40E6-B8FA-C77841B8C2E2}" srcOrd="0" destOrd="0" parTransId="{9D27D687-ED12-432F-979B-1C5EBE64C870}" sibTransId="{C1BB4DCD-259D-4F43-AD31-909CC1736CAA}"/>
    <dgm:cxn modelId="{70AA1DA7-8278-4BB5-A669-D7665DF21E3C}" srcId="{846A9F62-B58B-4D72-B904-07B878125E06}" destId="{0AA88934-B268-493D-961B-AE473A7A339F}" srcOrd="1" destOrd="0" parTransId="{DA97E5DF-0F93-4CC3-8FCB-B1E9232029EF}" sibTransId="{8BC6E542-719B-400F-B2F5-37EAD329F46C}"/>
    <dgm:cxn modelId="{3D3516A8-A8D7-4A2A-BE11-EA3139F2DD89}" srcId="{7FAFC424-3D11-440E-8B93-84246467D414}" destId="{AD9C7A3C-2579-4CF2-899F-7F14ECEA6889}" srcOrd="1" destOrd="0" parTransId="{C1F04190-4096-43ED-814B-77976DA9ECF7}" sibTransId="{274A392A-417D-44D3-A14E-72693B03A778}"/>
    <dgm:cxn modelId="{AC7281B1-DF93-482E-82D0-B2261B6D134E}" type="presOf" srcId="{D1EC79D9-6630-4FDB-8813-BBD5C3C90F81}" destId="{3A16FCAE-E8D4-4ACF-8304-7B7D50B6B836}" srcOrd="0" destOrd="0" presId="urn:microsoft.com/office/officeart/2005/8/layout/hierarchy1"/>
    <dgm:cxn modelId="{441B95B2-C512-4AF3-833A-60FC5A4D9432}" type="presOf" srcId="{C5014EF0-785B-4035-AB21-B532FC74D839}" destId="{C06CA654-EBB4-4FC4-A19C-DDC9EE424FEF}" srcOrd="0" destOrd="0" presId="urn:microsoft.com/office/officeart/2005/8/layout/hierarchy1"/>
    <dgm:cxn modelId="{BFA22CB3-34B5-4217-B747-D628A90944DB}" srcId="{AD9C7A3C-2579-4CF2-899F-7F14ECEA6889}" destId="{F6EBDB17-A637-4E67-A4B1-91A7E00293B5}" srcOrd="1" destOrd="0" parTransId="{BD7FFAFF-5664-4B71-9022-34A8B7FBCC7A}" sibTransId="{3725EDBC-0C1F-4FFD-BFB3-11E412E5E2BF}"/>
    <dgm:cxn modelId="{83D9AAB6-711A-4BB4-866A-7D42202A7008}" srcId="{60F3B90B-7D07-4C63-9510-FB90A1C61491}" destId="{D4E3AABE-005E-484A-8699-7AED508A1653}" srcOrd="1" destOrd="0" parTransId="{7044311E-A8FE-4559-B07B-7F0DA21978D8}" sibTransId="{8DC297DB-2F44-4B7A-900B-2AF9BCC0C68B}"/>
    <dgm:cxn modelId="{90BF37C0-8469-4031-BBFF-9D0D55C4BD9F}" type="presOf" srcId="{7FAFC424-3D11-440E-8B93-84246467D414}" destId="{60D11D6A-5A43-46B7-9CC9-13CA59B2E5B5}" srcOrd="0" destOrd="0" presId="urn:microsoft.com/office/officeart/2005/8/layout/hierarchy1"/>
    <dgm:cxn modelId="{DDC461C6-B496-4281-A4EA-B58958234EF1}" type="presOf" srcId="{0AA88934-B268-493D-961B-AE473A7A339F}" destId="{DF0DCD5F-59DE-4E98-8C2F-F6244E8C7045}" srcOrd="0" destOrd="0" presId="urn:microsoft.com/office/officeart/2005/8/layout/hierarchy1"/>
    <dgm:cxn modelId="{83A33CC9-7611-4D71-AA0A-2F5EB075E8A3}" type="presOf" srcId="{80713FA2-C118-40E6-B8FA-C77841B8C2E2}" destId="{0D7100EF-06A5-465C-834C-0060BDD39B5B}" srcOrd="0" destOrd="0" presId="urn:microsoft.com/office/officeart/2005/8/layout/hierarchy1"/>
    <dgm:cxn modelId="{4B7712CE-C07B-477F-A672-380DF9322963}" type="presOf" srcId="{60F3B90B-7D07-4C63-9510-FB90A1C61491}" destId="{131EC10A-BC19-4B99-929A-CF38759055C0}" srcOrd="0" destOrd="0" presId="urn:microsoft.com/office/officeart/2005/8/layout/hierarchy1"/>
    <dgm:cxn modelId="{24ACC1CF-3BBB-45D1-8A7C-B44B83E04A8E}" type="presOf" srcId="{6C01ADA0-308E-4D45-AB27-C4B00D66BE6C}" destId="{1B228AC5-318D-42C0-9679-F69FC71C9862}" srcOrd="0" destOrd="0" presId="urn:microsoft.com/office/officeart/2005/8/layout/hierarchy1"/>
    <dgm:cxn modelId="{E25033D3-750F-43C9-A820-789CFD73F690}" type="presOf" srcId="{03FECD61-C26F-4005-AE9F-408007547D68}" destId="{5A2DEB3D-3DFB-4967-B846-6E5535D323EE}" srcOrd="0" destOrd="0" presId="urn:microsoft.com/office/officeart/2005/8/layout/hierarchy1"/>
    <dgm:cxn modelId="{B499B3D3-04C7-45E5-8C7C-1055F9FE08C6}" type="presOf" srcId="{7044311E-A8FE-4559-B07B-7F0DA21978D8}" destId="{A7294A2F-6662-4C88-B992-C16513355B1D}" srcOrd="0" destOrd="0" presId="urn:microsoft.com/office/officeart/2005/8/layout/hierarchy1"/>
    <dgm:cxn modelId="{864ACFD8-05D5-4F54-A595-8130192BE626}" type="presOf" srcId="{B4F861F8-AE38-4756-90C7-3C77C7EFCA3D}" destId="{52E826B5-A7B2-4DFC-9FDE-A4EF84F32DE3}" srcOrd="0" destOrd="0" presId="urn:microsoft.com/office/officeart/2005/8/layout/hierarchy1"/>
    <dgm:cxn modelId="{01AA98DF-66E4-42C5-BE5A-09B0824B4B2B}" type="presOf" srcId="{F6EBDB17-A637-4E67-A4B1-91A7E00293B5}" destId="{CCACDF9B-A72A-4179-875B-2E79ACDF1C0F}" srcOrd="0" destOrd="0" presId="urn:microsoft.com/office/officeart/2005/8/layout/hierarchy1"/>
    <dgm:cxn modelId="{0F6BEDE5-66C2-4077-9F8E-E9CB98B91984}" srcId="{80713FA2-C118-40E6-B8FA-C77841B8C2E2}" destId="{7FAFC424-3D11-440E-8B93-84246467D414}" srcOrd="1" destOrd="0" parTransId="{DBBB646B-61C9-41A8-B3B8-FB0E312D570E}" sibTransId="{5EE16869-72C3-468B-8368-5BA71EAB1FC7}"/>
    <dgm:cxn modelId="{111A10F2-A052-41F0-A964-47AA8594081D}" type="presOf" srcId="{0300C563-004A-45CF-9AA4-79C63257CC27}" destId="{7955F00D-3574-49C3-83B2-7732754D1CB4}" srcOrd="0" destOrd="0" presId="urn:microsoft.com/office/officeart/2005/8/layout/hierarchy1"/>
    <dgm:cxn modelId="{290361F7-6E06-480E-8AE1-05A1B0AC07D8}" srcId="{AD9C7A3C-2579-4CF2-899F-7F14ECEA6889}" destId="{D1EC79D9-6630-4FDB-8813-BBD5C3C90F81}" srcOrd="0" destOrd="0" parTransId="{0300C563-004A-45CF-9AA4-79C63257CC27}" sibTransId="{BB408E65-5874-43AD-8E74-F81107DF205D}"/>
    <dgm:cxn modelId="{14153FFE-AD54-4DE0-8411-7FB533AF21F5}" type="presOf" srcId="{F9EA4DCF-48A0-4980-9768-2986E4C5CF31}" destId="{7E7EC13D-80DB-4528-8F64-29581E71FF97}" srcOrd="0" destOrd="0" presId="urn:microsoft.com/office/officeart/2005/8/layout/hierarchy1"/>
    <dgm:cxn modelId="{02980CC2-3243-4945-95BB-1500DD011A21}" type="presParOf" srcId="{41AD46DD-524D-4C1A-9161-79DF35008051}" destId="{60E5B78B-CF64-4907-B4BD-32546551962A}" srcOrd="0" destOrd="0" presId="urn:microsoft.com/office/officeart/2005/8/layout/hierarchy1"/>
    <dgm:cxn modelId="{CD62575D-CF87-4BD2-8EB9-200153704600}" type="presParOf" srcId="{60E5B78B-CF64-4907-B4BD-32546551962A}" destId="{E4A54935-3C16-422A-80CD-0DFB5568F66F}" srcOrd="0" destOrd="0" presId="urn:microsoft.com/office/officeart/2005/8/layout/hierarchy1"/>
    <dgm:cxn modelId="{5B44D6AE-4ABF-4E0B-A788-8605F6AAEDA9}" type="presParOf" srcId="{E4A54935-3C16-422A-80CD-0DFB5568F66F}" destId="{CBAB2C15-D7D6-4092-ABA3-663DF6C418FA}" srcOrd="0" destOrd="0" presId="urn:microsoft.com/office/officeart/2005/8/layout/hierarchy1"/>
    <dgm:cxn modelId="{15938AFD-BB15-4205-B5BA-7384191A4AE2}" type="presParOf" srcId="{E4A54935-3C16-422A-80CD-0DFB5568F66F}" destId="{0D7100EF-06A5-465C-834C-0060BDD39B5B}" srcOrd="1" destOrd="0" presId="urn:microsoft.com/office/officeart/2005/8/layout/hierarchy1"/>
    <dgm:cxn modelId="{165553C3-F29F-402C-8653-C6674DB04C45}" type="presParOf" srcId="{60E5B78B-CF64-4907-B4BD-32546551962A}" destId="{B6AD1961-7178-41DF-82EC-319CD645C103}" srcOrd="1" destOrd="0" presId="urn:microsoft.com/office/officeart/2005/8/layout/hierarchy1"/>
    <dgm:cxn modelId="{941B7C92-0EA5-4D83-9BCB-C7A1FB79B85E}" type="presParOf" srcId="{B6AD1961-7178-41DF-82EC-319CD645C103}" destId="{C06CA654-EBB4-4FC4-A19C-DDC9EE424FEF}" srcOrd="0" destOrd="0" presId="urn:microsoft.com/office/officeart/2005/8/layout/hierarchy1"/>
    <dgm:cxn modelId="{3FCADF85-579A-4F4E-B20E-0628A8B97302}" type="presParOf" srcId="{B6AD1961-7178-41DF-82EC-319CD645C103}" destId="{EE04D941-A966-4A93-B16E-2A65753B03A5}" srcOrd="1" destOrd="0" presId="urn:microsoft.com/office/officeart/2005/8/layout/hierarchy1"/>
    <dgm:cxn modelId="{A9913D59-ED31-4764-85B1-2FEB07CAD7E7}" type="presParOf" srcId="{EE04D941-A966-4A93-B16E-2A65753B03A5}" destId="{BC969C2E-9C1F-46AA-98A3-FF480333E1C7}" srcOrd="0" destOrd="0" presId="urn:microsoft.com/office/officeart/2005/8/layout/hierarchy1"/>
    <dgm:cxn modelId="{F1DB0C45-F6E8-4D19-A485-5BECAD8F942E}" type="presParOf" srcId="{BC969C2E-9C1F-46AA-98A3-FF480333E1C7}" destId="{7A79C8CD-FC51-4938-AA12-D0B329F0A9B3}" srcOrd="0" destOrd="0" presId="urn:microsoft.com/office/officeart/2005/8/layout/hierarchy1"/>
    <dgm:cxn modelId="{BADBB5C4-83FA-4FB2-8A3F-A4068F5EB29B}" type="presParOf" srcId="{BC969C2E-9C1F-46AA-98A3-FF480333E1C7}" destId="{D4513B47-1DA0-48DE-9506-65C33A8D6C37}" srcOrd="1" destOrd="0" presId="urn:microsoft.com/office/officeart/2005/8/layout/hierarchy1"/>
    <dgm:cxn modelId="{D9A29FEE-A9C9-4849-BD90-6DD4CD248C97}" type="presParOf" srcId="{EE04D941-A966-4A93-B16E-2A65753B03A5}" destId="{F85A344E-D369-4378-8524-CFB67AB60065}" srcOrd="1" destOrd="0" presId="urn:microsoft.com/office/officeart/2005/8/layout/hierarchy1"/>
    <dgm:cxn modelId="{D5ED106B-EC81-4E55-BCA1-9EC52870850B}" type="presParOf" srcId="{F85A344E-D369-4378-8524-CFB67AB60065}" destId="{73A23A75-B785-4BDD-81FD-8092DBADB75D}" srcOrd="0" destOrd="0" presId="urn:microsoft.com/office/officeart/2005/8/layout/hierarchy1"/>
    <dgm:cxn modelId="{8549AFA8-220A-464F-9117-9378D8FF8C19}" type="presParOf" srcId="{F85A344E-D369-4378-8524-CFB67AB60065}" destId="{FFB955C3-2587-44CC-9086-28858AA28F42}" srcOrd="1" destOrd="0" presId="urn:microsoft.com/office/officeart/2005/8/layout/hierarchy1"/>
    <dgm:cxn modelId="{0E1CDF8E-F581-42DC-971A-54C4A0887EAA}" type="presParOf" srcId="{FFB955C3-2587-44CC-9086-28858AA28F42}" destId="{932FF4B0-33B1-4BA2-93A4-3C3390325AD4}" srcOrd="0" destOrd="0" presId="urn:microsoft.com/office/officeart/2005/8/layout/hierarchy1"/>
    <dgm:cxn modelId="{B240CCEE-337D-425B-809B-64F2771754B4}" type="presParOf" srcId="{932FF4B0-33B1-4BA2-93A4-3C3390325AD4}" destId="{4F44E5AD-BBB3-4529-BE82-41B8F30CE386}" srcOrd="0" destOrd="0" presId="urn:microsoft.com/office/officeart/2005/8/layout/hierarchy1"/>
    <dgm:cxn modelId="{516AC806-0EFC-4DF4-81F3-901873C24CFC}" type="presParOf" srcId="{932FF4B0-33B1-4BA2-93A4-3C3390325AD4}" destId="{4C1AF964-A807-4954-9686-B5991846A150}" srcOrd="1" destOrd="0" presId="urn:microsoft.com/office/officeart/2005/8/layout/hierarchy1"/>
    <dgm:cxn modelId="{DCFADE27-8405-4621-9E64-BE88CF8AC247}" type="presParOf" srcId="{FFB955C3-2587-44CC-9086-28858AA28F42}" destId="{26BC66D7-2EFB-4308-8FB9-A4EBDEF2AA9B}" srcOrd="1" destOrd="0" presId="urn:microsoft.com/office/officeart/2005/8/layout/hierarchy1"/>
    <dgm:cxn modelId="{2BA46095-1D17-4F5C-8259-A4DCA02034BE}" type="presParOf" srcId="{F85A344E-D369-4378-8524-CFB67AB60065}" destId="{CBB37B37-20F9-4D8E-9020-5D13E97F3DF3}" srcOrd="2" destOrd="0" presId="urn:microsoft.com/office/officeart/2005/8/layout/hierarchy1"/>
    <dgm:cxn modelId="{58AC0715-28B7-4F7D-B013-079C61323F47}" type="presParOf" srcId="{F85A344E-D369-4378-8524-CFB67AB60065}" destId="{9F3269B0-26DF-4B3C-B915-857AAE679BCA}" srcOrd="3" destOrd="0" presId="urn:microsoft.com/office/officeart/2005/8/layout/hierarchy1"/>
    <dgm:cxn modelId="{34916057-FD4F-423E-AE82-DEE0998B2765}" type="presParOf" srcId="{9F3269B0-26DF-4B3C-B915-857AAE679BCA}" destId="{B30B30C0-5810-4B4C-81C6-EE38516FF0E2}" srcOrd="0" destOrd="0" presId="urn:microsoft.com/office/officeart/2005/8/layout/hierarchy1"/>
    <dgm:cxn modelId="{5D94BC98-AF58-4158-A0F5-9B1FFE59C2BB}" type="presParOf" srcId="{B30B30C0-5810-4B4C-81C6-EE38516FF0E2}" destId="{9BC6727C-008F-4C51-81F5-F894C981AF88}" srcOrd="0" destOrd="0" presId="urn:microsoft.com/office/officeart/2005/8/layout/hierarchy1"/>
    <dgm:cxn modelId="{0FBB136B-D9E1-4068-816B-F1A4AF136210}" type="presParOf" srcId="{B30B30C0-5810-4B4C-81C6-EE38516FF0E2}" destId="{DF0DCD5F-59DE-4E98-8C2F-F6244E8C7045}" srcOrd="1" destOrd="0" presId="urn:microsoft.com/office/officeart/2005/8/layout/hierarchy1"/>
    <dgm:cxn modelId="{5F345AED-72C6-43A8-902F-A38D7B2141D5}" type="presParOf" srcId="{9F3269B0-26DF-4B3C-B915-857AAE679BCA}" destId="{473500D4-B728-4DC9-8A5C-3040C3AC4BBC}" srcOrd="1" destOrd="0" presId="urn:microsoft.com/office/officeart/2005/8/layout/hierarchy1"/>
    <dgm:cxn modelId="{B3397D53-4868-40FB-9DFA-11A74305B70F}" type="presParOf" srcId="{B6AD1961-7178-41DF-82EC-319CD645C103}" destId="{700FBFE5-1E95-4315-8856-B4B0D345C3C1}" srcOrd="2" destOrd="0" presId="urn:microsoft.com/office/officeart/2005/8/layout/hierarchy1"/>
    <dgm:cxn modelId="{7E40EA98-1204-47D8-8FE1-D842F9EA904D}" type="presParOf" srcId="{B6AD1961-7178-41DF-82EC-319CD645C103}" destId="{7F8975F3-8C70-4A1A-9A79-553C1EB31F7F}" srcOrd="3" destOrd="0" presId="urn:microsoft.com/office/officeart/2005/8/layout/hierarchy1"/>
    <dgm:cxn modelId="{4BC953EA-FA4A-44A8-BCC4-6281321E559D}" type="presParOf" srcId="{7F8975F3-8C70-4A1A-9A79-553C1EB31F7F}" destId="{0F42E049-8434-42E3-899E-6C527A1A23F9}" srcOrd="0" destOrd="0" presId="urn:microsoft.com/office/officeart/2005/8/layout/hierarchy1"/>
    <dgm:cxn modelId="{777BB7C9-DFEC-4410-8974-2830DAE5F89C}" type="presParOf" srcId="{0F42E049-8434-42E3-899E-6C527A1A23F9}" destId="{C7312116-63C3-4451-9DD5-AD23A391134F}" srcOrd="0" destOrd="0" presId="urn:microsoft.com/office/officeart/2005/8/layout/hierarchy1"/>
    <dgm:cxn modelId="{6AB0CCB1-0D3A-41E1-87B6-415F4BEAD0E8}" type="presParOf" srcId="{0F42E049-8434-42E3-899E-6C527A1A23F9}" destId="{60D11D6A-5A43-46B7-9CC9-13CA59B2E5B5}" srcOrd="1" destOrd="0" presId="urn:microsoft.com/office/officeart/2005/8/layout/hierarchy1"/>
    <dgm:cxn modelId="{FC51AE1A-3187-46DE-86B7-60B38979A153}" type="presParOf" srcId="{7F8975F3-8C70-4A1A-9A79-553C1EB31F7F}" destId="{5513F93D-440D-4D01-992B-45DFB0C66D82}" srcOrd="1" destOrd="0" presId="urn:microsoft.com/office/officeart/2005/8/layout/hierarchy1"/>
    <dgm:cxn modelId="{1AF2D1FF-50E3-4C10-B040-05C1E47C1EF8}" type="presParOf" srcId="{5513F93D-440D-4D01-992B-45DFB0C66D82}" destId="{1B228AC5-318D-42C0-9679-F69FC71C9862}" srcOrd="0" destOrd="0" presId="urn:microsoft.com/office/officeart/2005/8/layout/hierarchy1"/>
    <dgm:cxn modelId="{D3241C31-5564-44B8-9C0F-F86C1F96C82C}" type="presParOf" srcId="{5513F93D-440D-4D01-992B-45DFB0C66D82}" destId="{0559118E-CEBF-436C-953A-815FB04D052A}" srcOrd="1" destOrd="0" presId="urn:microsoft.com/office/officeart/2005/8/layout/hierarchy1"/>
    <dgm:cxn modelId="{D1A49484-A58D-4772-942B-DEC558CD8A40}" type="presParOf" srcId="{0559118E-CEBF-436C-953A-815FB04D052A}" destId="{BA7A1A2B-E459-4C86-AE0D-1C137705E09B}" srcOrd="0" destOrd="0" presId="urn:microsoft.com/office/officeart/2005/8/layout/hierarchy1"/>
    <dgm:cxn modelId="{73105AB3-A9B8-4441-AC58-6C127BA4FBCD}" type="presParOf" srcId="{BA7A1A2B-E459-4C86-AE0D-1C137705E09B}" destId="{80740ACD-0D7B-4677-A3A6-643B51D18B5E}" srcOrd="0" destOrd="0" presId="urn:microsoft.com/office/officeart/2005/8/layout/hierarchy1"/>
    <dgm:cxn modelId="{156317FC-E97C-416C-91AA-7AD38406EE5E}" type="presParOf" srcId="{BA7A1A2B-E459-4C86-AE0D-1C137705E09B}" destId="{5A2DEB3D-3DFB-4967-B846-6E5535D323EE}" srcOrd="1" destOrd="0" presId="urn:microsoft.com/office/officeart/2005/8/layout/hierarchy1"/>
    <dgm:cxn modelId="{6B255201-031B-46B9-BDFA-1689486C2DA8}" type="presParOf" srcId="{0559118E-CEBF-436C-953A-815FB04D052A}" destId="{BCA87095-552C-4D30-8841-4C8210211549}" srcOrd="1" destOrd="0" presId="urn:microsoft.com/office/officeart/2005/8/layout/hierarchy1"/>
    <dgm:cxn modelId="{A45F25DA-A417-43DF-BA06-2F550C6DE667}" type="presParOf" srcId="{BCA87095-552C-4D30-8841-4C8210211549}" destId="{BE6AD44B-0C6E-4030-A235-D0E29E4B56B4}" srcOrd="0" destOrd="0" presId="urn:microsoft.com/office/officeart/2005/8/layout/hierarchy1"/>
    <dgm:cxn modelId="{A514981D-A7A6-4AFF-BF23-6124039D8EEF}" type="presParOf" srcId="{BCA87095-552C-4D30-8841-4C8210211549}" destId="{0258A1CA-729A-418E-83CD-3907E14ED408}" srcOrd="1" destOrd="0" presId="urn:microsoft.com/office/officeart/2005/8/layout/hierarchy1"/>
    <dgm:cxn modelId="{664465E1-70BB-4AA9-8F07-88D33C47BA68}" type="presParOf" srcId="{0258A1CA-729A-418E-83CD-3907E14ED408}" destId="{C59D3097-53AF-4527-A518-5500E3F3C40D}" srcOrd="0" destOrd="0" presId="urn:microsoft.com/office/officeart/2005/8/layout/hierarchy1"/>
    <dgm:cxn modelId="{449285E9-E7DF-498B-AC86-DEB50A08AA49}" type="presParOf" srcId="{C59D3097-53AF-4527-A518-5500E3F3C40D}" destId="{555EE0A7-DF53-4746-958C-CEAB3152379A}" srcOrd="0" destOrd="0" presId="urn:microsoft.com/office/officeart/2005/8/layout/hierarchy1"/>
    <dgm:cxn modelId="{5DE01876-5714-488F-9472-A2FF57E18D98}" type="presParOf" srcId="{C59D3097-53AF-4527-A518-5500E3F3C40D}" destId="{7E7EC13D-80DB-4528-8F64-29581E71FF97}" srcOrd="1" destOrd="0" presId="urn:microsoft.com/office/officeart/2005/8/layout/hierarchy1"/>
    <dgm:cxn modelId="{E5963F38-8C72-46B0-BB29-58847286F80A}" type="presParOf" srcId="{0258A1CA-729A-418E-83CD-3907E14ED408}" destId="{22A1C7CC-4EAF-4C63-9CDC-9B9BC65AB940}" srcOrd="1" destOrd="0" presId="urn:microsoft.com/office/officeart/2005/8/layout/hierarchy1"/>
    <dgm:cxn modelId="{EDCE4B08-9664-437E-AA83-42938C34934E}" type="presParOf" srcId="{BCA87095-552C-4D30-8841-4C8210211549}" destId="{FD652938-15D1-4702-A245-00AA988F7B43}" srcOrd="2" destOrd="0" presId="urn:microsoft.com/office/officeart/2005/8/layout/hierarchy1"/>
    <dgm:cxn modelId="{F04EF875-1E4B-4B16-8513-FCBD830DF921}" type="presParOf" srcId="{BCA87095-552C-4D30-8841-4C8210211549}" destId="{787D082A-2381-4CB5-94DB-FC47DBC75437}" srcOrd="3" destOrd="0" presId="urn:microsoft.com/office/officeart/2005/8/layout/hierarchy1"/>
    <dgm:cxn modelId="{2ADDF5EF-DA8F-4C6E-ACEE-81A6F8C1F5C9}" type="presParOf" srcId="{787D082A-2381-4CB5-94DB-FC47DBC75437}" destId="{D7079366-F055-4664-8124-5BB86CCA7672}" srcOrd="0" destOrd="0" presId="urn:microsoft.com/office/officeart/2005/8/layout/hierarchy1"/>
    <dgm:cxn modelId="{B6F67C2B-2A00-4B6A-869B-B402765E0C93}" type="presParOf" srcId="{D7079366-F055-4664-8124-5BB86CCA7672}" destId="{12E25F7F-B4AB-4AE8-9E11-1C87F0FE81C4}" srcOrd="0" destOrd="0" presId="urn:microsoft.com/office/officeart/2005/8/layout/hierarchy1"/>
    <dgm:cxn modelId="{52799E1C-3F30-4A37-8594-32CF3D47E61C}" type="presParOf" srcId="{D7079366-F055-4664-8124-5BB86CCA7672}" destId="{131EC10A-BC19-4B99-929A-CF38759055C0}" srcOrd="1" destOrd="0" presId="urn:microsoft.com/office/officeart/2005/8/layout/hierarchy1"/>
    <dgm:cxn modelId="{7A91479B-C554-48CE-B1E8-12D2695E5E9D}" type="presParOf" srcId="{787D082A-2381-4CB5-94DB-FC47DBC75437}" destId="{5796A1CC-8E34-4688-A371-369152644AD1}" srcOrd="1" destOrd="0" presId="urn:microsoft.com/office/officeart/2005/8/layout/hierarchy1"/>
    <dgm:cxn modelId="{5E4FEE07-D78B-4A76-8E7C-46B1A3A1D083}" type="presParOf" srcId="{5796A1CC-8E34-4688-A371-369152644AD1}" destId="{EA7025A0-C2EE-4C72-A522-E9FC5E3D406E}" srcOrd="0" destOrd="0" presId="urn:microsoft.com/office/officeart/2005/8/layout/hierarchy1"/>
    <dgm:cxn modelId="{B05BE400-4515-4B16-AFC9-C74937C1B170}" type="presParOf" srcId="{5796A1CC-8E34-4688-A371-369152644AD1}" destId="{1CE08601-C59D-4C83-9A06-FB637D63E5ED}" srcOrd="1" destOrd="0" presId="urn:microsoft.com/office/officeart/2005/8/layout/hierarchy1"/>
    <dgm:cxn modelId="{6D79AF6E-F615-4860-84BF-A03AAB205FDE}" type="presParOf" srcId="{1CE08601-C59D-4C83-9A06-FB637D63E5ED}" destId="{47EC382A-BBC4-4CB4-BCE9-23E9FF9737D4}" srcOrd="0" destOrd="0" presId="urn:microsoft.com/office/officeart/2005/8/layout/hierarchy1"/>
    <dgm:cxn modelId="{DE7109A1-2663-401B-B793-15AAC1CE1E35}" type="presParOf" srcId="{47EC382A-BBC4-4CB4-BCE9-23E9FF9737D4}" destId="{B4CCD9D5-E742-4229-B41C-53BBE467F34E}" srcOrd="0" destOrd="0" presId="urn:microsoft.com/office/officeart/2005/8/layout/hierarchy1"/>
    <dgm:cxn modelId="{D34D4861-BD03-4DA2-BFCF-282C233F1856}" type="presParOf" srcId="{47EC382A-BBC4-4CB4-BCE9-23E9FF9737D4}" destId="{52E826B5-A7B2-4DFC-9FDE-A4EF84F32DE3}" srcOrd="1" destOrd="0" presId="urn:microsoft.com/office/officeart/2005/8/layout/hierarchy1"/>
    <dgm:cxn modelId="{5F3F6C4E-D170-45E9-BF4A-AB31F457712C}" type="presParOf" srcId="{1CE08601-C59D-4C83-9A06-FB637D63E5ED}" destId="{549B0A20-FF20-47CE-8796-9C8C12CC5F7C}" srcOrd="1" destOrd="0" presId="urn:microsoft.com/office/officeart/2005/8/layout/hierarchy1"/>
    <dgm:cxn modelId="{8D70A192-6385-432E-A19A-FCD2CBE61F65}" type="presParOf" srcId="{5796A1CC-8E34-4688-A371-369152644AD1}" destId="{A7294A2F-6662-4C88-B992-C16513355B1D}" srcOrd="2" destOrd="0" presId="urn:microsoft.com/office/officeart/2005/8/layout/hierarchy1"/>
    <dgm:cxn modelId="{6D377EAA-6A6B-4E21-B7B8-E6227D464E01}" type="presParOf" srcId="{5796A1CC-8E34-4688-A371-369152644AD1}" destId="{BE9C383D-BADB-436A-A959-986A8A6F5A8B}" srcOrd="3" destOrd="0" presId="urn:microsoft.com/office/officeart/2005/8/layout/hierarchy1"/>
    <dgm:cxn modelId="{6AC3B698-E703-41CE-8CA5-8E5CDCF3614F}" type="presParOf" srcId="{BE9C383D-BADB-436A-A959-986A8A6F5A8B}" destId="{8F6FB2A7-9F25-47C5-B096-CDF4F80CB46F}" srcOrd="0" destOrd="0" presId="urn:microsoft.com/office/officeart/2005/8/layout/hierarchy1"/>
    <dgm:cxn modelId="{AA4906CC-574A-48ED-83AD-B761DDB77250}" type="presParOf" srcId="{8F6FB2A7-9F25-47C5-B096-CDF4F80CB46F}" destId="{10D3A0C5-1429-48A6-B0FD-C037450DDF09}" srcOrd="0" destOrd="0" presId="urn:microsoft.com/office/officeart/2005/8/layout/hierarchy1"/>
    <dgm:cxn modelId="{D87AB901-8A32-4764-8EC4-55AE99CAE2F0}" type="presParOf" srcId="{8F6FB2A7-9F25-47C5-B096-CDF4F80CB46F}" destId="{1EB7349E-DCE1-47ED-B2C2-529B8B9F057E}" srcOrd="1" destOrd="0" presId="urn:microsoft.com/office/officeart/2005/8/layout/hierarchy1"/>
    <dgm:cxn modelId="{718E404D-6F13-4442-85BA-C52B5CEA7D9C}" type="presParOf" srcId="{BE9C383D-BADB-436A-A959-986A8A6F5A8B}" destId="{24E135B5-0918-42F3-8116-0BDC79AE2032}" srcOrd="1" destOrd="0" presId="urn:microsoft.com/office/officeart/2005/8/layout/hierarchy1"/>
    <dgm:cxn modelId="{56F18397-B19E-4C49-BC9A-2391CF943E81}" type="presParOf" srcId="{5513F93D-440D-4D01-992B-45DFB0C66D82}" destId="{3792D551-BE1C-49CD-932C-3F2223B508BC}" srcOrd="2" destOrd="0" presId="urn:microsoft.com/office/officeart/2005/8/layout/hierarchy1"/>
    <dgm:cxn modelId="{DE5D0ED4-2412-4F16-8E4A-836134C64E9C}" type="presParOf" srcId="{5513F93D-440D-4D01-992B-45DFB0C66D82}" destId="{7E884648-A43B-4BE1-A510-557D70D84570}" srcOrd="3" destOrd="0" presId="urn:microsoft.com/office/officeart/2005/8/layout/hierarchy1"/>
    <dgm:cxn modelId="{DBDAF3C8-263D-4F39-A2C0-EB5B2E609B4C}" type="presParOf" srcId="{7E884648-A43B-4BE1-A510-557D70D84570}" destId="{637BA21C-FF63-4C56-9CD0-3155A0E83921}" srcOrd="0" destOrd="0" presId="urn:microsoft.com/office/officeart/2005/8/layout/hierarchy1"/>
    <dgm:cxn modelId="{491BDF62-D761-4015-B024-3B3ADB073C95}" type="presParOf" srcId="{637BA21C-FF63-4C56-9CD0-3155A0E83921}" destId="{730F2025-4BD1-43D5-9544-89C92868430D}" srcOrd="0" destOrd="0" presId="urn:microsoft.com/office/officeart/2005/8/layout/hierarchy1"/>
    <dgm:cxn modelId="{F215433D-959B-4FB5-BD6F-DE04868807F2}" type="presParOf" srcId="{637BA21C-FF63-4C56-9CD0-3155A0E83921}" destId="{EE0298DF-ED01-4AAA-B24F-1B461FD35F18}" srcOrd="1" destOrd="0" presId="urn:microsoft.com/office/officeart/2005/8/layout/hierarchy1"/>
    <dgm:cxn modelId="{FF79D1C6-15A6-42B1-8B00-C47B925F7E70}" type="presParOf" srcId="{7E884648-A43B-4BE1-A510-557D70D84570}" destId="{A396B43E-CE9B-4835-A682-EE567A0ADF6B}" srcOrd="1" destOrd="0" presId="urn:microsoft.com/office/officeart/2005/8/layout/hierarchy1"/>
    <dgm:cxn modelId="{E67BBFE3-9144-43AB-9911-6F73685B2189}" type="presParOf" srcId="{A396B43E-CE9B-4835-A682-EE567A0ADF6B}" destId="{7955F00D-3574-49C3-83B2-7732754D1CB4}" srcOrd="0" destOrd="0" presId="urn:microsoft.com/office/officeart/2005/8/layout/hierarchy1"/>
    <dgm:cxn modelId="{B3311CB9-B198-4FD1-B8AC-988D4AD3BA36}" type="presParOf" srcId="{A396B43E-CE9B-4835-A682-EE567A0ADF6B}" destId="{B485B470-8F52-4B07-B9BF-15BE8666DCC4}" srcOrd="1" destOrd="0" presId="urn:microsoft.com/office/officeart/2005/8/layout/hierarchy1"/>
    <dgm:cxn modelId="{87A0B03E-59F3-4970-B6F3-0998861D85F7}" type="presParOf" srcId="{B485B470-8F52-4B07-B9BF-15BE8666DCC4}" destId="{0BE9A401-1D5F-4D0A-90C0-28F6FB893B40}" srcOrd="0" destOrd="0" presId="urn:microsoft.com/office/officeart/2005/8/layout/hierarchy1"/>
    <dgm:cxn modelId="{1CC6EB9C-B340-4F60-AA7F-01A8163B1C28}" type="presParOf" srcId="{0BE9A401-1D5F-4D0A-90C0-28F6FB893B40}" destId="{25039C2F-712E-46D7-ADA2-5AC09158715F}" srcOrd="0" destOrd="0" presId="urn:microsoft.com/office/officeart/2005/8/layout/hierarchy1"/>
    <dgm:cxn modelId="{C496FADB-EDAD-47CC-AC06-FC1B8A793095}" type="presParOf" srcId="{0BE9A401-1D5F-4D0A-90C0-28F6FB893B40}" destId="{3A16FCAE-E8D4-4ACF-8304-7B7D50B6B836}" srcOrd="1" destOrd="0" presId="urn:microsoft.com/office/officeart/2005/8/layout/hierarchy1"/>
    <dgm:cxn modelId="{4A9FE313-5522-4AAF-AAB8-C72E26200773}" type="presParOf" srcId="{B485B470-8F52-4B07-B9BF-15BE8666DCC4}" destId="{6FE2FF58-F616-4520-BF4F-2B03E09DDFD2}" srcOrd="1" destOrd="0" presId="urn:microsoft.com/office/officeart/2005/8/layout/hierarchy1"/>
    <dgm:cxn modelId="{D85D12F1-C515-4210-BB5A-3644C3D22CA9}" type="presParOf" srcId="{A396B43E-CE9B-4835-A682-EE567A0ADF6B}" destId="{A3D66371-1BC0-4D9B-96E0-A1F39CF8AC81}" srcOrd="2" destOrd="0" presId="urn:microsoft.com/office/officeart/2005/8/layout/hierarchy1"/>
    <dgm:cxn modelId="{33675EF0-6B76-469F-892A-C1981398EF1C}" type="presParOf" srcId="{A396B43E-CE9B-4835-A682-EE567A0ADF6B}" destId="{DE2A7CB1-C1A8-4729-92F4-B3F6D131D207}" srcOrd="3" destOrd="0" presId="urn:microsoft.com/office/officeart/2005/8/layout/hierarchy1"/>
    <dgm:cxn modelId="{2CFAE84D-F544-4711-886D-9F23B40620E5}" type="presParOf" srcId="{DE2A7CB1-C1A8-4729-92F4-B3F6D131D207}" destId="{0B04B913-2307-4BFD-A701-E438BF9B7ED5}" srcOrd="0" destOrd="0" presId="urn:microsoft.com/office/officeart/2005/8/layout/hierarchy1"/>
    <dgm:cxn modelId="{AB87F19B-E1AE-4448-B956-3686A38132B5}" type="presParOf" srcId="{0B04B913-2307-4BFD-A701-E438BF9B7ED5}" destId="{2DC74837-DF53-445D-8864-BA90421E78EE}" srcOrd="0" destOrd="0" presId="urn:microsoft.com/office/officeart/2005/8/layout/hierarchy1"/>
    <dgm:cxn modelId="{41526CDB-604E-463A-B849-AF6B470E03AE}" type="presParOf" srcId="{0B04B913-2307-4BFD-A701-E438BF9B7ED5}" destId="{CCACDF9B-A72A-4179-875B-2E79ACDF1C0F}" srcOrd="1" destOrd="0" presId="urn:microsoft.com/office/officeart/2005/8/layout/hierarchy1"/>
    <dgm:cxn modelId="{82C180AB-06E7-43C8-9C68-69C8F7ED1AA4}" type="presParOf" srcId="{DE2A7CB1-C1A8-4729-92F4-B3F6D131D207}" destId="{FB0F27D6-EEB7-4E01-A4D5-EFF097A6B91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66371-1BC0-4D9B-96E0-A1F39CF8AC81}">
      <dsp:nvSpPr>
        <dsp:cNvPr id="0" name=""/>
        <dsp:cNvSpPr/>
      </dsp:nvSpPr>
      <dsp:spPr>
        <a:xfrm>
          <a:off x="6407460" y="3183536"/>
          <a:ext cx="794254" cy="3413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606"/>
              </a:lnTo>
              <a:lnTo>
                <a:pt x="794254" y="232606"/>
              </a:lnTo>
              <a:lnTo>
                <a:pt x="794254" y="341330"/>
              </a:lnTo>
            </a:path>
          </a:pathLst>
        </a:custGeom>
        <a:noFill/>
        <a:ln w="264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55F00D-3574-49C3-83B2-7732754D1CB4}">
      <dsp:nvSpPr>
        <dsp:cNvPr id="0" name=""/>
        <dsp:cNvSpPr/>
      </dsp:nvSpPr>
      <dsp:spPr>
        <a:xfrm>
          <a:off x="5690242" y="3183536"/>
          <a:ext cx="717217" cy="341330"/>
        </a:xfrm>
        <a:custGeom>
          <a:avLst/>
          <a:gdLst/>
          <a:ahLst/>
          <a:cxnLst/>
          <a:rect l="0" t="0" r="0" b="0"/>
          <a:pathLst>
            <a:path>
              <a:moveTo>
                <a:pt x="717217" y="0"/>
              </a:moveTo>
              <a:lnTo>
                <a:pt x="717217" y="232606"/>
              </a:lnTo>
              <a:lnTo>
                <a:pt x="0" y="232606"/>
              </a:lnTo>
              <a:lnTo>
                <a:pt x="0" y="341330"/>
              </a:lnTo>
            </a:path>
          </a:pathLst>
        </a:custGeom>
        <a:noFill/>
        <a:ln w="264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92D551-BE1C-49CD-932C-3F2223B508BC}">
      <dsp:nvSpPr>
        <dsp:cNvPr id="0" name=""/>
        <dsp:cNvSpPr/>
      </dsp:nvSpPr>
      <dsp:spPr>
        <a:xfrm>
          <a:off x="4934506" y="2096951"/>
          <a:ext cx="1472953" cy="3413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606"/>
              </a:lnTo>
              <a:lnTo>
                <a:pt x="1472953" y="232606"/>
              </a:lnTo>
              <a:lnTo>
                <a:pt x="1472953" y="341330"/>
              </a:lnTo>
            </a:path>
          </a:pathLst>
        </a:custGeom>
        <a:noFill/>
        <a:ln w="264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294A2F-6662-4C88-B992-C16513355B1D}">
      <dsp:nvSpPr>
        <dsp:cNvPr id="0" name=""/>
        <dsp:cNvSpPr/>
      </dsp:nvSpPr>
      <dsp:spPr>
        <a:xfrm>
          <a:off x="4178770" y="4270121"/>
          <a:ext cx="717217" cy="3413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606"/>
              </a:lnTo>
              <a:lnTo>
                <a:pt x="717217" y="232606"/>
              </a:lnTo>
              <a:lnTo>
                <a:pt x="717217" y="341330"/>
              </a:lnTo>
            </a:path>
          </a:pathLst>
        </a:custGeom>
        <a:noFill/>
        <a:ln w="264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7025A0-C2EE-4C72-A522-E9FC5E3D406E}">
      <dsp:nvSpPr>
        <dsp:cNvPr id="0" name=""/>
        <dsp:cNvSpPr/>
      </dsp:nvSpPr>
      <dsp:spPr>
        <a:xfrm>
          <a:off x="3461552" y="4270121"/>
          <a:ext cx="717217" cy="341330"/>
        </a:xfrm>
        <a:custGeom>
          <a:avLst/>
          <a:gdLst/>
          <a:ahLst/>
          <a:cxnLst/>
          <a:rect l="0" t="0" r="0" b="0"/>
          <a:pathLst>
            <a:path>
              <a:moveTo>
                <a:pt x="717217" y="0"/>
              </a:moveTo>
              <a:lnTo>
                <a:pt x="717217" y="232606"/>
              </a:lnTo>
              <a:lnTo>
                <a:pt x="0" y="232606"/>
              </a:lnTo>
              <a:lnTo>
                <a:pt x="0" y="341330"/>
              </a:lnTo>
            </a:path>
          </a:pathLst>
        </a:custGeom>
        <a:noFill/>
        <a:ln w="264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652938-15D1-4702-A245-00AA988F7B43}">
      <dsp:nvSpPr>
        <dsp:cNvPr id="0" name=""/>
        <dsp:cNvSpPr/>
      </dsp:nvSpPr>
      <dsp:spPr>
        <a:xfrm>
          <a:off x="3461552" y="3183536"/>
          <a:ext cx="717217" cy="3413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606"/>
              </a:lnTo>
              <a:lnTo>
                <a:pt x="717217" y="232606"/>
              </a:lnTo>
              <a:lnTo>
                <a:pt x="717217" y="341330"/>
              </a:lnTo>
            </a:path>
          </a:pathLst>
        </a:custGeom>
        <a:noFill/>
        <a:ln w="264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AD44B-0C6E-4030-A235-D0E29E4B56B4}">
      <dsp:nvSpPr>
        <dsp:cNvPr id="0" name=""/>
        <dsp:cNvSpPr/>
      </dsp:nvSpPr>
      <dsp:spPr>
        <a:xfrm>
          <a:off x="2744334" y="3183536"/>
          <a:ext cx="717217" cy="341330"/>
        </a:xfrm>
        <a:custGeom>
          <a:avLst/>
          <a:gdLst/>
          <a:ahLst/>
          <a:cxnLst/>
          <a:rect l="0" t="0" r="0" b="0"/>
          <a:pathLst>
            <a:path>
              <a:moveTo>
                <a:pt x="717217" y="0"/>
              </a:moveTo>
              <a:lnTo>
                <a:pt x="717217" y="232606"/>
              </a:lnTo>
              <a:lnTo>
                <a:pt x="0" y="232606"/>
              </a:lnTo>
              <a:lnTo>
                <a:pt x="0" y="341330"/>
              </a:lnTo>
            </a:path>
          </a:pathLst>
        </a:custGeom>
        <a:noFill/>
        <a:ln w="264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228AC5-318D-42C0-9679-F69FC71C9862}">
      <dsp:nvSpPr>
        <dsp:cNvPr id="0" name=""/>
        <dsp:cNvSpPr/>
      </dsp:nvSpPr>
      <dsp:spPr>
        <a:xfrm>
          <a:off x="3461552" y="2096951"/>
          <a:ext cx="1472953" cy="341330"/>
        </a:xfrm>
        <a:custGeom>
          <a:avLst/>
          <a:gdLst/>
          <a:ahLst/>
          <a:cxnLst/>
          <a:rect l="0" t="0" r="0" b="0"/>
          <a:pathLst>
            <a:path>
              <a:moveTo>
                <a:pt x="1472953" y="0"/>
              </a:moveTo>
              <a:lnTo>
                <a:pt x="1472953" y="232606"/>
              </a:lnTo>
              <a:lnTo>
                <a:pt x="0" y="232606"/>
              </a:lnTo>
              <a:lnTo>
                <a:pt x="0" y="341330"/>
              </a:lnTo>
            </a:path>
          </a:pathLst>
        </a:custGeom>
        <a:noFill/>
        <a:ln w="264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0FBFE5-1E95-4315-8856-B4B0D345C3C1}">
      <dsp:nvSpPr>
        <dsp:cNvPr id="0" name=""/>
        <dsp:cNvSpPr/>
      </dsp:nvSpPr>
      <dsp:spPr>
        <a:xfrm>
          <a:off x="3160985" y="1010367"/>
          <a:ext cx="1773520" cy="3413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606"/>
              </a:lnTo>
              <a:lnTo>
                <a:pt x="1773520" y="232606"/>
              </a:lnTo>
              <a:lnTo>
                <a:pt x="1773520" y="341330"/>
              </a:lnTo>
            </a:path>
          </a:pathLst>
        </a:custGeom>
        <a:noFill/>
        <a:ln w="264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B37B37-20F9-4D8E-9020-5D13E97F3DF3}">
      <dsp:nvSpPr>
        <dsp:cNvPr id="0" name=""/>
        <dsp:cNvSpPr/>
      </dsp:nvSpPr>
      <dsp:spPr>
        <a:xfrm>
          <a:off x="1309899" y="2098144"/>
          <a:ext cx="717217" cy="3413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606"/>
              </a:lnTo>
              <a:lnTo>
                <a:pt x="717217" y="232606"/>
              </a:lnTo>
              <a:lnTo>
                <a:pt x="717217" y="341330"/>
              </a:lnTo>
            </a:path>
          </a:pathLst>
        </a:custGeom>
        <a:noFill/>
        <a:ln w="264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A23A75-B785-4BDD-81FD-8092DBADB75D}">
      <dsp:nvSpPr>
        <dsp:cNvPr id="0" name=""/>
        <dsp:cNvSpPr/>
      </dsp:nvSpPr>
      <dsp:spPr>
        <a:xfrm>
          <a:off x="592682" y="2098144"/>
          <a:ext cx="717217" cy="341330"/>
        </a:xfrm>
        <a:custGeom>
          <a:avLst/>
          <a:gdLst/>
          <a:ahLst/>
          <a:cxnLst/>
          <a:rect l="0" t="0" r="0" b="0"/>
          <a:pathLst>
            <a:path>
              <a:moveTo>
                <a:pt x="717217" y="0"/>
              </a:moveTo>
              <a:lnTo>
                <a:pt x="717217" y="232606"/>
              </a:lnTo>
              <a:lnTo>
                <a:pt x="0" y="232606"/>
              </a:lnTo>
              <a:lnTo>
                <a:pt x="0" y="341330"/>
              </a:lnTo>
            </a:path>
          </a:pathLst>
        </a:custGeom>
        <a:noFill/>
        <a:ln w="264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6CA654-EBB4-4FC4-A19C-DDC9EE424FEF}">
      <dsp:nvSpPr>
        <dsp:cNvPr id="0" name=""/>
        <dsp:cNvSpPr/>
      </dsp:nvSpPr>
      <dsp:spPr>
        <a:xfrm>
          <a:off x="1309899" y="1010367"/>
          <a:ext cx="1851085" cy="341330"/>
        </a:xfrm>
        <a:custGeom>
          <a:avLst/>
          <a:gdLst/>
          <a:ahLst/>
          <a:cxnLst/>
          <a:rect l="0" t="0" r="0" b="0"/>
          <a:pathLst>
            <a:path>
              <a:moveTo>
                <a:pt x="1851085" y="0"/>
              </a:moveTo>
              <a:lnTo>
                <a:pt x="1851085" y="232606"/>
              </a:lnTo>
              <a:lnTo>
                <a:pt x="0" y="232606"/>
              </a:lnTo>
              <a:lnTo>
                <a:pt x="0" y="341330"/>
              </a:lnTo>
            </a:path>
          </a:pathLst>
        </a:custGeom>
        <a:noFill/>
        <a:ln w="264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AB2C15-D7D6-4092-ABA3-663DF6C418FA}">
      <dsp:nvSpPr>
        <dsp:cNvPr id="0" name=""/>
        <dsp:cNvSpPr/>
      </dsp:nvSpPr>
      <dsp:spPr>
        <a:xfrm>
          <a:off x="1762471" y="82011"/>
          <a:ext cx="2797027" cy="92835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7100EF-06A5-465C-834C-0060BDD39B5B}">
      <dsp:nvSpPr>
        <dsp:cNvPr id="0" name=""/>
        <dsp:cNvSpPr/>
      </dsp:nvSpPr>
      <dsp:spPr>
        <a:xfrm>
          <a:off x="1892875" y="205894"/>
          <a:ext cx="2797027" cy="9283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Nervous system</a:t>
          </a:r>
        </a:p>
      </dsp:txBody>
      <dsp:txXfrm>
        <a:off x="1920066" y="233085"/>
        <a:ext cx="2742645" cy="873973"/>
      </dsp:txXfrm>
    </dsp:sp>
    <dsp:sp modelId="{7A79C8CD-FC51-4938-AA12-D0B329F0A9B3}">
      <dsp:nvSpPr>
        <dsp:cNvPr id="0" name=""/>
        <dsp:cNvSpPr/>
      </dsp:nvSpPr>
      <dsp:spPr>
        <a:xfrm>
          <a:off x="395736" y="1351697"/>
          <a:ext cx="1828325" cy="74644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513B47-1DA0-48DE-9506-65C33A8D6C37}">
      <dsp:nvSpPr>
        <dsp:cNvPr id="0" name=""/>
        <dsp:cNvSpPr/>
      </dsp:nvSpPr>
      <dsp:spPr>
        <a:xfrm>
          <a:off x="526139" y="1475580"/>
          <a:ext cx="1828325" cy="7464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Central nervous system</a:t>
          </a:r>
        </a:p>
      </dsp:txBody>
      <dsp:txXfrm>
        <a:off x="548002" y="1497443"/>
        <a:ext cx="1784599" cy="702720"/>
      </dsp:txXfrm>
    </dsp:sp>
    <dsp:sp modelId="{4F44E5AD-BBB3-4529-BE82-41B8F30CE386}">
      <dsp:nvSpPr>
        <dsp:cNvPr id="0" name=""/>
        <dsp:cNvSpPr/>
      </dsp:nvSpPr>
      <dsp:spPr>
        <a:xfrm>
          <a:off x="5867" y="2439474"/>
          <a:ext cx="1173628" cy="7452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1AF964-A807-4954-9686-B5991846A150}">
      <dsp:nvSpPr>
        <dsp:cNvPr id="0" name=""/>
        <dsp:cNvSpPr/>
      </dsp:nvSpPr>
      <dsp:spPr>
        <a:xfrm>
          <a:off x="136270" y="2563357"/>
          <a:ext cx="1173628" cy="745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Brain</a:t>
          </a:r>
          <a:r>
            <a:rPr lang="en-US" sz="1100" kern="1200" dirty="0"/>
            <a:t> </a:t>
          </a:r>
        </a:p>
      </dsp:txBody>
      <dsp:txXfrm>
        <a:off x="158098" y="2585185"/>
        <a:ext cx="1129972" cy="701598"/>
      </dsp:txXfrm>
    </dsp:sp>
    <dsp:sp modelId="{9BC6727C-008F-4C51-81F5-F894C981AF88}">
      <dsp:nvSpPr>
        <dsp:cNvPr id="0" name=""/>
        <dsp:cNvSpPr/>
      </dsp:nvSpPr>
      <dsp:spPr>
        <a:xfrm>
          <a:off x="1440302" y="2439474"/>
          <a:ext cx="1173628" cy="7452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0DCD5F-59DE-4E98-8C2F-F6244E8C7045}">
      <dsp:nvSpPr>
        <dsp:cNvPr id="0" name=""/>
        <dsp:cNvSpPr/>
      </dsp:nvSpPr>
      <dsp:spPr>
        <a:xfrm>
          <a:off x="1570706" y="2563357"/>
          <a:ext cx="1173628" cy="745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Spinal cord</a:t>
          </a:r>
        </a:p>
      </dsp:txBody>
      <dsp:txXfrm>
        <a:off x="1592534" y="2585185"/>
        <a:ext cx="1129972" cy="701598"/>
      </dsp:txXfrm>
    </dsp:sp>
    <dsp:sp modelId="{C7312116-63C3-4451-9DD5-AD23A391134F}">
      <dsp:nvSpPr>
        <dsp:cNvPr id="0" name=""/>
        <dsp:cNvSpPr/>
      </dsp:nvSpPr>
      <dsp:spPr>
        <a:xfrm>
          <a:off x="3942778" y="1351697"/>
          <a:ext cx="1983456" cy="7452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D11D6A-5A43-46B7-9CC9-13CA59B2E5B5}">
      <dsp:nvSpPr>
        <dsp:cNvPr id="0" name=""/>
        <dsp:cNvSpPr/>
      </dsp:nvSpPr>
      <dsp:spPr>
        <a:xfrm>
          <a:off x="4073181" y="1475580"/>
          <a:ext cx="1983456" cy="745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Peripheral nervous system</a:t>
          </a:r>
        </a:p>
      </dsp:txBody>
      <dsp:txXfrm>
        <a:off x="4095009" y="1497408"/>
        <a:ext cx="1939800" cy="701598"/>
      </dsp:txXfrm>
    </dsp:sp>
    <dsp:sp modelId="{80740ACD-0D7B-4677-A3A6-643B51D18B5E}">
      <dsp:nvSpPr>
        <dsp:cNvPr id="0" name=""/>
        <dsp:cNvSpPr/>
      </dsp:nvSpPr>
      <dsp:spPr>
        <a:xfrm>
          <a:off x="2874738" y="2438282"/>
          <a:ext cx="1173628" cy="7452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2DEB3D-3DFB-4967-B846-6E5535D323EE}">
      <dsp:nvSpPr>
        <dsp:cNvPr id="0" name=""/>
        <dsp:cNvSpPr/>
      </dsp:nvSpPr>
      <dsp:spPr>
        <a:xfrm>
          <a:off x="3005141" y="2562165"/>
          <a:ext cx="1173628" cy="745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Somatic</a:t>
          </a:r>
        </a:p>
      </dsp:txBody>
      <dsp:txXfrm>
        <a:off x="3026969" y="2583993"/>
        <a:ext cx="1129972" cy="701598"/>
      </dsp:txXfrm>
    </dsp:sp>
    <dsp:sp modelId="{555EE0A7-DF53-4746-958C-CEAB3152379A}">
      <dsp:nvSpPr>
        <dsp:cNvPr id="0" name=""/>
        <dsp:cNvSpPr/>
      </dsp:nvSpPr>
      <dsp:spPr>
        <a:xfrm>
          <a:off x="2157520" y="3524866"/>
          <a:ext cx="1173628" cy="7452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7EC13D-80DB-4528-8F64-29581E71FF97}">
      <dsp:nvSpPr>
        <dsp:cNvPr id="0" name=""/>
        <dsp:cNvSpPr/>
      </dsp:nvSpPr>
      <dsp:spPr>
        <a:xfrm>
          <a:off x="2287923" y="3648749"/>
          <a:ext cx="1173628" cy="745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12</a:t>
          </a:r>
          <a:r>
            <a:rPr lang="en-US" sz="1200" kern="1200" baseline="0" dirty="0"/>
            <a:t> cranial nerves</a:t>
          </a:r>
          <a:endParaRPr lang="en-US" sz="1200" kern="1200" dirty="0"/>
        </a:p>
      </dsp:txBody>
      <dsp:txXfrm>
        <a:off x="2309751" y="3670577"/>
        <a:ext cx="1129972" cy="701598"/>
      </dsp:txXfrm>
    </dsp:sp>
    <dsp:sp modelId="{12E25F7F-B4AB-4AE8-9E11-1C87F0FE81C4}">
      <dsp:nvSpPr>
        <dsp:cNvPr id="0" name=""/>
        <dsp:cNvSpPr/>
      </dsp:nvSpPr>
      <dsp:spPr>
        <a:xfrm>
          <a:off x="3591955" y="3524866"/>
          <a:ext cx="1173628" cy="7452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1EC10A-BC19-4B99-929A-CF38759055C0}">
      <dsp:nvSpPr>
        <dsp:cNvPr id="0" name=""/>
        <dsp:cNvSpPr/>
      </dsp:nvSpPr>
      <dsp:spPr>
        <a:xfrm>
          <a:off x="3722358" y="3648749"/>
          <a:ext cx="1173628" cy="745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31 spinal nerves</a:t>
          </a:r>
        </a:p>
      </dsp:txBody>
      <dsp:txXfrm>
        <a:off x="3744186" y="3670577"/>
        <a:ext cx="1129972" cy="701598"/>
      </dsp:txXfrm>
    </dsp:sp>
    <dsp:sp modelId="{B4CCD9D5-E742-4229-B41C-53BBE467F34E}">
      <dsp:nvSpPr>
        <dsp:cNvPr id="0" name=""/>
        <dsp:cNvSpPr/>
      </dsp:nvSpPr>
      <dsp:spPr>
        <a:xfrm>
          <a:off x="2874738" y="4611451"/>
          <a:ext cx="1173628" cy="7452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E826B5-A7B2-4DFC-9FDE-A4EF84F32DE3}">
      <dsp:nvSpPr>
        <dsp:cNvPr id="0" name=""/>
        <dsp:cNvSpPr/>
      </dsp:nvSpPr>
      <dsp:spPr>
        <a:xfrm>
          <a:off x="3005141" y="4735334"/>
          <a:ext cx="1173628" cy="745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Afferent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(sensory)</a:t>
          </a:r>
        </a:p>
      </dsp:txBody>
      <dsp:txXfrm>
        <a:off x="3026969" y="4757162"/>
        <a:ext cx="1129972" cy="701598"/>
      </dsp:txXfrm>
    </dsp:sp>
    <dsp:sp modelId="{10D3A0C5-1429-48A6-B0FD-C037450DDF09}">
      <dsp:nvSpPr>
        <dsp:cNvPr id="0" name=""/>
        <dsp:cNvSpPr/>
      </dsp:nvSpPr>
      <dsp:spPr>
        <a:xfrm>
          <a:off x="4309173" y="4611451"/>
          <a:ext cx="1173628" cy="7452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B7349E-DCE1-47ED-B2C2-529B8B9F057E}">
      <dsp:nvSpPr>
        <dsp:cNvPr id="0" name=""/>
        <dsp:cNvSpPr/>
      </dsp:nvSpPr>
      <dsp:spPr>
        <a:xfrm>
          <a:off x="4439576" y="4735334"/>
          <a:ext cx="1173628" cy="745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Efferent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(motor)</a:t>
          </a:r>
        </a:p>
      </dsp:txBody>
      <dsp:txXfrm>
        <a:off x="4461404" y="4757162"/>
        <a:ext cx="1129972" cy="701598"/>
      </dsp:txXfrm>
    </dsp:sp>
    <dsp:sp modelId="{730F2025-4BD1-43D5-9544-89C92868430D}">
      <dsp:nvSpPr>
        <dsp:cNvPr id="0" name=""/>
        <dsp:cNvSpPr/>
      </dsp:nvSpPr>
      <dsp:spPr>
        <a:xfrm>
          <a:off x="5820645" y="2438282"/>
          <a:ext cx="1173628" cy="7452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0298DF-ED01-4AAA-B24F-1B461FD35F18}">
      <dsp:nvSpPr>
        <dsp:cNvPr id="0" name=""/>
        <dsp:cNvSpPr/>
      </dsp:nvSpPr>
      <dsp:spPr>
        <a:xfrm>
          <a:off x="5951048" y="2562165"/>
          <a:ext cx="1173628" cy="745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Autonomic</a:t>
          </a:r>
        </a:p>
      </dsp:txBody>
      <dsp:txXfrm>
        <a:off x="5972876" y="2583993"/>
        <a:ext cx="1129972" cy="701598"/>
      </dsp:txXfrm>
    </dsp:sp>
    <dsp:sp modelId="{25039C2F-712E-46D7-ADA2-5AC09158715F}">
      <dsp:nvSpPr>
        <dsp:cNvPr id="0" name=""/>
        <dsp:cNvSpPr/>
      </dsp:nvSpPr>
      <dsp:spPr>
        <a:xfrm>
          <a:off x="5026391" y="3524866"/>
          <a:ext cx="1327702" cy="7452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16FCAE-E8D4-4ACF-8304-7B7D50B6B836}">
      <dsp:nvSpPr>
        <dsp:cNvPr id="0" name=""/>
        <dsp:cNvSpPr/>
      </dsp:nvSpPr>
      <dsp:spPr>
        <a:xfrm>
          <a:off x="5156794" y="3648749"/>
          <a:ext cx="1327702" cy="745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parasympathetic</a:t>
          </a:r>
        </a:p>
      </dsp:txBody>
      <dsp:txXfrm>
        <a:off x="5178622" y="3670577"/>
        <a:ext cx="1284046" cy="701598"/>
      </dsp:txXfrm>
    </dsp:sp>
    <dsp:sp modelId="{2DC74837-DF53-445D-8864-BA90421E78EE}">
      <dsp:nvSpPr>
        <dsp:cNvPr id="0" name=""/>
        <dsp:cNvSpPr/>
      </dsp:nvSpPr>
      <dsp:spPr>
        <a:xfrm>
          <a:off x="6614900" y="3524866"/>
          <a:ext cx="1173628" cy="7452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ACDF9B-A72A-4179-875B-2E79ACDF1C0F}">
      <dsp:nvSpPr>
        <dsp:cNvPr id="0" name=""/>
        <dsp:cNvSpPr/>
      </dsp:nvSpPr>
      <dsp:spPr>
        <a:xfrm>
          <a:off x="6745303" y="3648749"/>
          <a:ext cx="1173628" cy="745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sympathetic</a:t>
          </a:r>
        </a:p>
      </dsp:txBody>
      <dsp:txXfrm>
        <a:off x="6767131" y="3670577"/>
        <a:ext cx="1129972" cy="7015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2E179-5B33-48C2-AEC9-8B19559ACF3A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6B729-59FB-4C1E-94E1-1875570CF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74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EFE546-F207-4B14-87B9-EF6822541D8F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424385-C0B8-4B0D-B100-C095AF2E4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2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EFE546-F207-4B14-87B9-EF6822541D8F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424385-C0B8-4B0D-B100-C095AF2E4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82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E546-F207-4B14-87B9-EF6822541D8F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24385-C0B8-4B0D-B100-C095AF2E44E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E546-F207-4B14-87B9-EF6822541D8F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24385-C0B8-4B0D-B100-C095AF2E44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E546-F207-4B14-87B9-EF6822541D8F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24385-C0B8-4B0D-B100-C095AF2E44E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E546-F207-4B14-87B9-EF6822541D8F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24385-C0B8-4B0D-B100-C095AF2E44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E546-F207-4B14-87B9-EF6822541D8F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24385-C0B8-4B0D-B100-C095AF2E44E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E546-F207-4B14-87B9-EF6822541D8F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24385-C0B8-4B0D-B100-C095AF2E44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E546-F207-4B14-87B9-EF6822541D8F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24385-C0B8-4B0D-B100-C095AF2E44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E546-F207-4B14-87B9-EF6822541D8F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24385-C0B8-4B0D-B100-C095AF2E44E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E546-F207-4B14-87B9-EF6822541D8F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24385-C0B8-4B0D-B100-C095AF2E44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EFE546-F207-4B14-87B9-EF6822541D8F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424385-C0B8-4B0D-B100-C095AF2E4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94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E546-F207-4B14-87B9-EF6822541D8F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24385-C0B8-4B0D-B100-C095AF2E44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E546-F207-4B14-87B9-EF6822541D8F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24385-C0B8-4B0D-B100-C095AF2E44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DC1A-1AAA-42F4-BDE9-696466B13D8F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FCB2-B384-4EC7-A407-291636C7D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44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DC1A-1AAA-42F4-BDE9-696466B13D8F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FCB2-B384-4EC7-A407-291636C7D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88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DC1A-1AAA-42F4-BDE9-696466B13D8F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FCB2-B384-4EC7-A407-291636C7D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0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DC1A-1AAA-42F4-BDE9-696466B13D8F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FCB2-B384-4EC7-A407-291636C7D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24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DC1A-1AAA-42F4-BDE9-696466B13D8F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FCB2-B384-4EC7-A407-291636C7D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1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DC1A-1AAA-42F4-BDE9-696466B13D8F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FCB2-B384-4EC7-A407-291636C7D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8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DC1A-1AAA-42F4-BDE9-696466B13D8F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FCB2-B384-4EC7-A407-291636C7D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2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DC1A-1AAA-42F4-BDE9-696466B13D8F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FCB2-B384-4EC7-A407-291636C7D9D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272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EFE546-F207-4B14-87B9-EF6822541D8F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424385-C0B8-4B0D-B100-C095AF2E4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9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DC1A-1AAA-42F4-BDE9-696466B13D8F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B4FCB2-B384-4EC7-A407-291636C7D9D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50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DC1A-1AAA-42F4-BDE9-696466B13D8F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FCB2-B384-4EC7-A407-291636C7D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0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DC1A-1AAA-42F4-BDE9-696466B13D8F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FCB2-B384-4EC7-A407-291636C7D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9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EFE546-F207-4B14-87B9-EF6822541D8F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424385-C0B8-4B0D-B100-C095AF2E4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79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EFE546-F207-4B14-87B9-EF6822541D8F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424385-C0B8-4B0D-B100-C095AF2E4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EFE546-F207-4B14-87B9-EF6822541D8F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424385-C0B8-4B0D-B100-C095AF2E4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4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EFE546-F207-4B14-87B9-EF6822541D8F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424385-C0B8-4B0D-B100-C095AF2E4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4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EFE546-F207-4B14-87B9-EF6822541D8F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424385-C0B8-4B0D-B100-C095AF2E4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8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EFE546-F207-4B14-87B9-EF6822541D8F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424385-C0B8-4B0D-B100-C095AF2E4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6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iRespond Graph</a:t>
            </a:r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33%</a:t>
              </a: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A*</a:t>
              </a: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B*</a:t>
              </a: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1303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DEFE546-F207-4B14-87B9-EF6822541D8F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C424385-C0B8-4B0D-B100-C095AF2E44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10/23/2019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862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Injuries to the Spine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Angie Guggino, MS, ATC, LAT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114800"/>
            <a:ext cx="1568196" cy="180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43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" t="3766" r="2585" b="9697"/>
          <a:stretch>
            <a:fillRect/>
          </a:stretch>
        </p:blipFill>
        <p:spPr bwMode="auto">
          <a:xfrm>
            <a:off x="930275" y="847725"/>
            <a:ext cx="7281863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397693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Cervical Vertebrae</a:t>
            </a:r>
          </a:p>
        </p:txBody>
      </p:sp>
      <p:sp>
        <p:nvSpPr>
          <p:cNvPr id="28676" name="Text Box 9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50000"/>
              </a:spcAft>
              <a:buClr>
                <a:srgbClr val="0989C9"/>
              </a:buClr>
              <a:buSzPct val="60000"/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Aft>
                <a:spcPct val="50000"/>
              </a:spcAft>
              <a:buClr>
                <a:srgbClr val="0989C9"/>
              </a:buClr>
              <a:buSzPct val="6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Aft>
                <a:spcPct val="50000"/>
              </a:spcAft>
              <a:buClr>
                <a:srgbClr val="0989C9"/>
              </a:buClr>
              <a:buSzPct val="6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Aft>
                <a:spcPct val="50000"/>
              </a:spcAft>
              <a:buClr>
                <a:srgbClr val="0989C9"/>
              </a:buClr>
              <a:buSzPct val="6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Aft>
                <a:spcPct val="50000"/>
              </a:spcAft>
              <a:buClr>
                <a:srgbClr val="0989C9"/>
              </a:buClr>
              <a:buSzPct val="6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989C9"/>
              </a:buClr>
              <a:buSzPct val="6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989C9"/>
              </a:buClr>
              <a:buSzPct val="6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989C9"/>
              </a:buClr>
              <a:buSzPct val="6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989C9"/>
              </a:buClr>
              <a:buSzPct val="6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1">
                <a:solidFill>
                  <a:srgbClr val="333399"/>
                </a:solidFill>
                <a:latin typeface="Arial" charset="0"/>
              </a:rPr>
              <a:t>Table 7.2.2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269" y="1600200"/>
            <a:ext cx="2501462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71295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C1 and C2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09800"/>
            <a:ext cx="3475653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003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Spinal Cord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Gray Matter</a:t>
            </a:r>
          </a:p>
          <a:p>
            <a:pPr lvl="1"/>
            <a:r>
              <a:rPr lang="en-US" dirty="0"/>
              <a:t>Internal section</a:t>
            </a:r>
          </a:p>
          <a:p>
            <a:pPr lvl="1"/>
            <a:r>
              <a:rPr lang="en-US" dirty="0"/>
              <a:t>Connection made between nerve fibers provide the basis for reflex actions</a:t>
            </a:r>
          </a:p>
          <a:p>
            <a:r>
              <a:rPr lang="en-US" dirty="0"/>
              <a:t>White Matter</a:t>
            </a:r>
          </a:p>
          <a:p>
            <a:pPr lvl="1"/>
            <a:r>
              <a:rPr lang="en-US" dirty="0"/>
              <a:t>Outer portion of spinal cord</a:t>
            </a:r>
          </a:p>
          <a:p>
            <a:r>
              <a:rPr lang="en-US" dirty="0"/>
              <a:t>Meninges</a:t>
            </a:r>
          </a:p>
          <a:p>
            <a:pPr lvl="1"/>
            <a:r>
              <a:rPr lang="en-US" dirty="0"/>
              <a:t>Membranes covering the brain and spinal cord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86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Injuries	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Spine</a:t>
            </a:r>
          </a:p>
        </p:txBody>
      </p:sp>
    </p:spTree>
    <p:extLst>
      <p:ext uri="{BB962C8B-B14F-4D97-AF65-F5344CB8AC3E}">
        <p14:creationId xmlns:p14="http://schemas.microsoft.com/office/powerpoint/2010/main" val="335794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 of Injury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common</a:t>
            </a:r>
          </a:p>
          <a:p>
            <a:pPr lvl="1"/>
            <a:r>
              <a:rPr lang="en-US" dirty="0"/>
              <a:t>Forced movement of the head on the cervical spine</a:t>
            </a:r>
          </a:p>
          <a:p>
            <a:pPr lvl="1"/>
            <a:r>
              <a:rPr lang="en-US" dirty="0"/>
              <a:t>Excessive flexion, extension, or lateral movement</a:t>
            </a:r>
          </a:p>
          <a:p>
            <a:r>
              <a:rPr lang="en-US" dirty="0"/>
              <a:t>Most serious</a:t>
            </a:r>
          </a:p>
          <a:p>
            <a:pPr lvl="1"/>
            <a:r>
              <a:rPr lang="en-US" dirty="0"/>
              <a:t>Axial loading</a:t>
            </a:r>
          </a:p>
          <a:p>
            <a:pPr lvl="1"/>
            <a:r>
              <a:rPr lang="en-US" dirty="0"/>
              <a:t>Compression of the spinal cord due to a blow to the top of the head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75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Articular Facet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Small articulation surface of the vertebrae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20" y="1676400"/>
            <a:ext cx="3701922" cy="4192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341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Treatment for Cervical Neck Injury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19" y="2362201"/>
            <a:ext cx="2799542" cy="2799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802" y="2514601"/>
            <a:ext cx="3602050" cy="250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655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Complete vs. Incomplete cord injury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 injury renders the individual without movement or sensation below the level of injury</a:t>
            </a:r>
          </a:p>
          <a:p>
            <a:r>
              <a:rPr lang="en-US" dirty="0"/>
              <a:t>Incomplete leaves some movement and sensory function</a:t>
            </a:r>
          </a:p>
        </p:txBody>
      </p:sp>
    </p:spTree>
    <p:extLst>
      <p:ext uri="{BB962C8B-B14F-4D97-AF65-F5344CB8AC3E}">
        <p14:creationId xmlns:p14="http://schemas.microsoft.com/office/powerpoint/2010/main" val="237464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Cervical Sprains and Strains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Limited motion and point tenderness at the sight of the injury</a:t>
            </a:r>
          </a:p>
          <a:p>
            <a:r>
              <a:rPr lang="en-US" dirty="0"/>
              <a:t>Serious injury needs to be seen by physician</a:t>
            </a:r>
          </a:p>
          <a:p>
            <a:r>
              <a:rPr lang="en-US" dirty="0"/>
              <a:t>Mild injury can be treated with P.R.I.C.E.</a:t>
            </a:r>
          </a:p>
        </p:txBody>
      </p:sp>
    </p:spTree>
    <p:extLst>
      <p:ext uri="{BB962C8B-B14F-4D97-AF65-F5344CB8AC3E}">
        <p14:creationId xmlns:p14="http://schemas.microsoft.com/office/powerpoint/2010/main" val="425145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Target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common injuries to the spine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200400"/>
            <a:ext cx="2548703" cy="254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6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Cervical Nerve Stretch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Burner or stinger</a:t>
            </a:r>
          </a:p>
          <a:p>
            <a:r>
              <a:rPr lang="en-US" dirty="0"/>
              <a:t>Brachial plexus nerve injury</a:t>
            </a:r>
          </a:p>
          <a:p>
            <a:r>
              <a:rPr lang="en-US" dirty="0"/>
              <a:t>Caused by direct blow or stretching</a:t>
            </a:r>
          </a:p>
          <a:p>
            <a:r>
              <a:rPr lang="en-US" dirty="0"/>
              <a:t>Symptoms usually reside in a few minutes</a:t>
            </a:r>
          </a:p>
          <a:p>
            <a:r>
              <a:rPr lang="en-US" dirty="0"/>
              <a:t>Can become chronic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2286000"/>
            <a:ext cx="4266406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230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Cervical Fractures and Subluxations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One third of injuries occur at the level of C2</a:t>
            </a:r>
          </a:p>
          <a:p>
            <a:r>
              <a:rPr lang="en-US" dirty="0"/>
              <a:t>O</a:t>
            </a:r>
            <a:r>
              <a:rPr lang="en-US" dirty="0">
                <a:effectLst/>
              </a:rPr>
              <a:t>ne half of injuries occur at the level of C6 or C7.</a:t>
            </a:r>
          </a:p>
          <a:p>
            <a:r>
              <a:rPr lang="en-US" dirty="0">
                <a:effectLst/>
              </a:rPr>
              <a:t>Most fatal cervical spine injuries occur in upper cervical levels, either at craniocervical junction C1 or C2. </a:t>
            </a:r>
          </a:p>
          <a:p>
            <a:r>
              <a:rPr lang="en-US" dirty="0"/>
              <a:t>Prevent movement if fracture is suspected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94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Fractures and Subluxations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743200"/>
            <a:ext cx="3285927" cy="258458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342" y="2057400"/>
            <a:ext cx="2410005" cy="3429000"/>
          </a:xfrm>
        </p:spPr>
      </p:pic>
    </p:spTree>
    <p:extLst>
      <p:ext uri="{BB962C8B-B14F-4D97-AF65-F5344CB8AC3E}">
        <p14:creationId xmlns:p14="http://schemas.microsoft.com/office/powerpoint/2010/main" val="345727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Thoracic Spine Compression Fractures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Forced flexion of the thoracic spine</a:t>
            </a:r>
          </a:p>
          <a:p>
            <a:r>
              <a:rPr lang="en-US" dirty="0"/>
              <a:t>Falling violently on the buttocks</a:t>
            </a:r>
          </a:p>
          <a:p>
            <a:r>
              <a:rPr lang="en-US" dirty="0"/>
              <a:t>Muscle spasms, increased pain with activity, and constant localized pain</a:t>
            </a:r>
          </a:p>
          <a:p>
            <a:r>
              <a:rPr lang="en-US" dirty="0"/>
              <a:t>Usually treated with rest</a:t>
            </a:r>
          </a:p>
        </p:txBody>
      </p:sp>
    </p:spTree>
    <p:extLst>
      <p:ext uri="{BB962C8B-B14F-4D97-AF65-F5344CB8AC3E}">
        <p14:creationId xmlns:p14="http://schemas.microsoft.com/office/powerpoint/2010/main" val="194263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Spondylolysis and Spondylolisthesis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Some professionals may call it a stress fracture</a:t>
            </a:r>
          </a:p>
          <a:p>
            <a:r>
              <a:rPr lang="en-US" dirty="0"/>
              <a:t>Can be congenital</a:t>
            </a:r>
          </a:p>
          <a:p>
            <a:r>
              <a:rPr lang="en-US" dirty="0"/>
              <a:t>Pain with activity</a:t>
            </a:r>
          </a:p>
          <a:p>
            <a:r>
              <a:rPr lang="en-US" dirty="0"/>
              <a:t>Hyperextension activities increase pain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514600"/>
            <a:ext cx="30480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650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Spondylolysis and Spondylolisthesis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57400"/>
            <a:ext cx="7245433" cy="3412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789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Cervical Disc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degenerative process</a:t>
            </a:r>
          </a:p>
          <a:p>
            <a:r>
              <a:rPr lang="en-US" dirty="0"/>
              <a:t>Can cause radiating pain, as well as numbness and weakness in shoulders, arm, and hand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3600"/>
            <a:ext cx="418683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000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Lumbar Disc Herniation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Nucleus </a:t>
            </a:r>
            <a:r>
              <a:rPr lang="en-US" dirty="0" err="1"/>
              <a:t>pulposus</a:t>
            </a:r>
            <a:r>
              <a:rPr lang="en-US" dirty="0"/>
              <a:t> herniates through the annulus </a:t>
            </a:r>
            <a:r>
              <a:rPr lang="en-US" dirty="0" err="1"/>
              <a:t>fibrosus</a:t>
            </a:r>
            <a:r>
              <a:rPr lang="en-US" dirty="0"/>
              <a:t> and presses against the spinal cord or spinal nerve roots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828800"/>
            <a:ext cx="3810000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913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Lumbar Disc Herniation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Common in 30 and 40 year olds</a:t>
            </a:r>
          </a:p>
          <a:p>
            <a:r>
              <a:rPr lang="en-US" dirty="0"/>
              <a:t>Extreme pain and stiffness in lower back</a:t>
            </a:r>
          </a:p>
          <a:p>
            <a:r>
              <a:rPr lang="en-US" dirty="0"/>
              <a:t>Pain in buttocks and radiating leg pain</a:t>
            </a:r>
          </a:p>
          <a:p>
            <a:r>
              <a:rPr lang="en-US" dirty="0"/>
              <a:t>Pain may radiate down thigh, calf, and foot</a:t>
            </a:r>
          </a:p>
          <a:p>
            <a:r>
              <a:rPr lang="en-US" dirty="0"/>
              <a:t>Uncomfortable when sitting, standing, or bending for long periods of time</a:t>
            </a:r>
          </a:p>
        </p:txBody>
      </p:sp>
    </p:spTree>
    <p:extLst>
      <p:ext uri="{BB962C8B-B14F-4D97-AF65-F5344CB8AC3E}">
        <p14:creationId xmlns:p14="http://schemas.microsoft.com/office/powerpoint/2010/main" val="428228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Sciatica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pain that radiates along the path of the sciatic nerve and its branches — from your back down your buttock and leg</a:t>
            </a:r>
          </a:p>
          <a:p>
            <a:r>
              <a:rPr lang="en-US" dirty="0"/>
              <a:t>sciatic nerve is the longest nerve in your body. </a:t>
            </a:r>
          </a:p>
          <a:p>
            <a:r>
              <a:rPr lang="en-US" dirty="0"/>
              <a:t>Sciatica is a symptom, not a disorder. The radiating pain of sciatica signals another problem involving the nerve, such as a herniated disk.</a:t>
            </a:r>
          </a:p>
          <a:p>
            <a:r>
              <a:rPr lang="en-US" dirty="0"/>
              <a:t>usually goes away on its own within a couple of months. 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8800"/>
            <a:ext cx="3810000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859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8748674"/>
              </p:ext>
            </p:extLst>
          </p:nvPr>
        </p:nvGraphicFramePr>
        <p:xfrm>
          <a:off x="533400" y="609600"/>
          <a:ext cx="79248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589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Sacroiliac Joint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Articulation between the sacrum and the ilium</a:t>
            </a:r>
          </a:p>
          <a:p>
            <a:r>
              <a:rPr lang="en-US" dirty="0"/>
              <a:t>Limited movement that can decrease with age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62200"/>
            <a:ext cx="347930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175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S.I. Sprains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acute or chronic</a:t>
            </a:r>
          </a:p>
          <a:p>
            <a:r>
              <a:rPr lang="en-US" dirty="0"/>
              <a:t>Twisting or overuse associate with poor posture</a:t>
            </a:r>
          </a:p>
          <a:p>
            <a:r>
              <a:rPr lang="en-US" dirty="0"/>
              <a:t>Bad lifting techniques</a:t>
            </a:r>
          </a:p>
          <a:p>
            <a:r>
              <a:rPr lang="en-US" dirty="0"/>
              <a:t>Repeated strenuous maneuvers</a:t>
            </a:r>
          </a:p>
        </p:txBody>
      </p:sp>
      <p:pic>
        <p:nvPicPr>
          <p:cNvPr id="1026" name="Picture 2" descr="C:\Users\gam10096\AppData\Local\Microsoft\Windows\Temporary Internet Files\Content.IE5\W1BTHYE5\MC90001839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10000"/>
            <a:ext cx="1683715" cy="223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95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Kyphosis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Exaggerated posterior convex curvature of the thoracic spine</a:t>
            </a:r>
          </a:p>
          <a:p>
            <a:r>
              <a:rPr lang="en-US" dirty="0" err="1"/>
              <a:t>Scheuremann’s</a:t>
            </a:r>
            <a:r>
              <a:rPr lang="en-US" dirty="0"/>
              <a:t> kyphosis is defined as rigid (structural) kyphosis because the front sections of the vertebrae grow slower than the back sections. This results in wedge-shaped vertebrae rather than rectangular shaped vertebrae that line up well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905000"/>
            <a:ext cx="1828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079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Scoliosis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Lateral curvature of the spine</a:t>
            </a:r>
          </a:p>
          <a:p>
            <a:r>
              <a:rPr lang="en-US" dirty="0"/>
              <a:t>Usually treated with physical therapy if diagnosed early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68" y="1905000"/>
            <a:ext cx="3136024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4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Thoracic Outlet Syndrome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A group of disorders that occur when the blood vessels or nerves in the thoracic outlet — the space between your collarbone and your first rib — become compressed</a:t>
            </a:r>
          </a:p>
          <a:p>
            <a:r>
              <a:rPr lang="en-US" dirty="0"/>
              <a:t>Can cause pain in your shoulders and neck and numbness in your fingers. </a:t>
            </a:r>
          </a:p>
          <a:p>
            <a:r>
              <a:rPr lang="en-US" dirty="0"/>
              <a:t>Common causes include physical trauma from a car accident, repetitive injuries from job- or sports-related activities, certain anatomical defects, such as having an extra rib, and pregnancy.</a:t>
            </a:r>
          </a:p>
          <a:p>
            <a:r>
              <a:rPr lang="en-US" dirty="0"/>
              <a:t>Treatment usually involves physical therapy and pain relief measures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886" y="2286000"/>
            <a:ext cx="381000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230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	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spine</a:t>
            </a:r>
          </a:p>
        </p:txBody>
      </p:sp>
    </p:spTree>
    <p:extLst>
      <p:ext uri="{BB962C8B-B14F-4D97-AF65-F5344CB8AC3E}">
        <p14:creationId xmlns:p14="http://schemas.microsoft.com/office/powerpoint/2010/main" val="116197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S.O.A.P.	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Subjective</a:t>
            </a:r>
          </a:p>
          <a:p>
            <a:pPr lvl="1"/>
            <a:r>
              <a:rPr lang="en-US" dirty="0"/>
              <a:t>History </a:t>
            </a:r>
          </a:p>
          <a:p>
            <a:r>
              <a:rPr lang="en-US" dirty="0"/>
              <a:t>Objective</a:t>
            </a:r>
          </a:p>
          <a:p>
            <a:pPr lvl="1"/>
            <a:r>
              <a:rPr lang="en-US" dirty="0"/>
              <a:t>Observation</a:t>
            </a:r>
          </a:p>
          <a:p>
            <a:pPr lvl="1"/>
            <a:r>
              <a:rPr lang="en-US" dirty="0"/>
              <a:t>Palpation</a:t>
            </a:r>
          </a:p>
          <a:p>
            <a:pPr lvl="1"/>
            <a:r>
              <a:rPr lang="en-US" dirty="0"/>
              <a:t>Range of Motion</a:t>
            </a:r>
          </a:p>
          <a:p>
            <a:pPr lvl="1"/>
            <a:r>
              <a:rPr lang="en-US" dirty="0"/>
              <a:t>Special Testing</a:t>
            </a:r>
          </a:p>
          <a:p>
            <a:r>
              <a:rPr lang="en-US" dirty="0"/>
              <a:t>Assessment</a:t>
            </a:r>
          </a:p>
          <a:p>
            <a:r>
              <a:rPr lang="en-US" dirty="0"/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68348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 of the Spine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Cervical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Lumbar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79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Palpation of the Spine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Cervical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Lumbar and 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24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Lumbar Range of 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3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Sensory or Afferent Nerve</a:t>
            </a:r>
          </a:p>
          <a:p>
            <a:pPr lvl="1"/>
            <a:r>
              <a:rPr lang="en-US" dirty="0"/>
              <a:t>Carries impulses from the periphery to the CNS</a:t>
            </a:r>
          </a:p>
          <a:p>
            <a:r>
              <a:rPr lang="en-US" dirty="0"/>
              <a:t>Motor or Efferent Nerve</a:t>
            </a:r>
          </a:p>
          <a:p>
            <a:pPr lvl="1"/>
            <a:r>
              <a:rPr lang="en-US" dirty="0"/>
              <a:t>Carries messages from the CNS to the muscles and glands</a:t>
            </a:r>
          </a:p>
          <a:p>
            <a:r>
              <a:rPr lang="en-US" dirty="0"/>
              <a:t>Mixed Nerve</a:t>
            </a:r>
          </a:p>
          <a:p>
            <a:pPr lvl="1"/>
            <a:r>
              <a:rPr lang="en-US" dirty="0"/>
              <a:t>Contains both efferent and afferent fibers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2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Tests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Brachial Plexus Traction Test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Cervical Compression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98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Tests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Spurling’s</a:t>
            </a:r>
            <a:r>
              <a:rPr lang="en-US" dirty="0"/>
              <a:t> Test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Shoulder Abduction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8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Leg Stance Test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67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Brudzinski’s</a:t>
            </a:r>
            <a:r>
              <a:rPr lang="en-US" dirty="0"/>
              <a:t>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13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 Herniation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Kernig’s</a:t>
            </a:r>
            <a:r>
              <a:rPr lang="en-US" dirty="0"/>
              <a:t> Test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Milgram’s</a:t>
            </a:r>
            <a:r>
              <a:rPr lang="en-US" dirty="0"/>
              <a:t> Test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3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Sprains - Sacroilliac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S.I. Compression Test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S.I Distraction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Sacroilliac Joint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Gaenlen’s</a:t>
            </a:r>
            <a:r>
              <a:rPr lang="en-US" dirty="0"/>
              <a:t> Test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Faber’s Test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72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Scoliosis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5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End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2133600"/>
            <a:ext cx="5715000" cy="3810000"/>
          </a:xfrm>
        </p:spPr>
      </p:pic>
    </p:spTree>
    <p:extLst>
      <p:ext uri="{BB962C8B-B14F-4D97-AF65-F5344CB8AC3E}">
        <p14:creationId xmlns:p14="http://schemas.microsoft.com/office/powerpoint/2010/main" val="99536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Cranial Nerves</a:t>
            </a:r>
          </a:p>
          <a:p>
            <a:pPr lvl="1"/>
            <a:r>
              <a:rPr lang="en-US" dirty="0"/>
              <a:t>12 pairs</a:t>
            </a:r>
          </a:p>
          <a:p>
            <a:r>
              <a:rPr lang="en-US" dirty="0"/>
              <a:t>Spinal Nerves</a:t>
            </a:r>
          </a:p>
          <a:p>
            <a:pPr lvl="1"/>
            <a:r>
              <a:rPr lang="en-US" dirty="0"/>
              <a:t>31 pairs</a:t>
            </a:r>
          </a:p>
          <a:p>
            <a:r>
              <a:rPr lang="en-US" dirty="0"/>
              <a:t>Plexus</a:t>
            </a:r>
          </a:p>
          <a:p>
            <a:pPr lvl="1"/>
            <a:r>
              <a:rPr lang="en-US" dirty="0"/>
              <a:t>Network of spinal nerves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82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Cranial Nerves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I – Olfactory = smell </a:t>
            </a:r>
          </a:p>
          <a:p>
            <a:pPr lvl="0"/>
            <a:r>
              <a:rPr lang="en-US" dirty="0"/>
              <a:t>II – Optic = vision, eyesight</a:t>
            </a:r>
          </a:p>
          <a:p>
            <a:pPr lvl="0"/>
            <a:r>
              <a:rPr lang="en-US" dirty="0"/>
              <a:t>III – </a:t>
            </a:r>
            <a:r>
              <a:rPr lang="en-US" dirty="0" err="1"/>
              <a:t>Oculomotor</a:t>
            </a:r>
            <a:r>
              <a:rPr lang="en-US" dirty="0"/>
              <a:t> = movement of eye muscles</a:t>
            </a:r>
          </a:p>
          <a:p>
            <a:pPr lvl="0"/>
            <a:r>
              <a:rPr lang="en-US" dirty="0"/>
              <a:t>IV – Trochlear = movement of eye muscles</a:t>
            </a:r>
          </a:p>
          <a:p>
            <a:pPr lvl="0"/>
            <a:r>
              <a:rPr lang="en-US" dirty="0"/>
              <a:t>V – Trigeminal Nerve = face muscles, chewing</a:t>
            </a:r>
          </a:p>
          <a:p>
            <a:pPr lvl="0"/>
            <a:r>
              <a:rPr lang="en-US" dirty="0"/>
              <a:t>VI – </a:t>
            </a:r>
            <a:r>
              <a:rPr lang="en-US" dirty="0" err="1"/>
              <a:t>Abducens</a:t>
            </a:r>
            <a:r>
              <a:rPr lang="en-US" dirty="0"/>
              <a:t> = movement of the eye</a:t>
            </a:r>
          </a:p>
          <a:p>
            <a:pPr lvl="0"/>
            <a:r>
              <a:rPr lang="en-US" dirty="0"/>
              <a:t>VII – Facial Nerve = facial expressions, taste</a:t>
            </a:r>
          </a:p>
          <a:p>
            <a:pPr lvl="0"/>
            <a:r>
              <a:rPr lang="en-US" dirty="0"/>
              <a:t>VIII – </a:t>
            </a:r>
            <a:r>
              <a:rPr lang="en-US" dirty="0" err="1"/>
              <a:t>Vestibulocochlear</a:t>
            </a:r>
            <a:r>
              <a:rPr lang="en-US" dirty="0"/>
              <a:t> = hearing and balance</a:t>
            </a:r>
          </a:p>
          <a:p>
            <a:pPr lvl="0"/>
            <a:r>
              <a:rPr lang="en-US" dirty="0"/>
              <a:t>IX – Glossopharyngeal = movement of throat, taste</a:t>
            </a:r>
          </a:p>
          <a:p>
            <a:pPr lvl="0"/>
            <a:r>
              <a:rPr lang="en-US" dirty="0"/>
              <a:t>X – </a:t>
            </a:r>
            <a:r>
              <a:rPr lang="en-US" dirty="0" err="1"/>
              <a:t>Vagus</a:t>
            </a:r>
            <a:r>
              <a:rPr lang="en-US" dirty="0"/>
              <a:t> Nerve = movement of throat</a:t>
            </a:r>
          </a:p>
          <a:p>
            <a:pPr lvl="0"/>
            <a:r>
              <a:rPr lang="en-US" dirty="0"/>
              <a:t>XI – Spinal Accessory = movement of neck muscles</a:t>
            </a:r>
          </a:p>
          <a:p>
            <a:pPr lvl="0"/>
            <a:r>
              <a:rPr lang="en-US" dirty="0"/>
              <a:t>XII – Hypoglossal = movement of tongue muscles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70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Reflex</a:t>
            </a:r>
          </a:p>
          <a:p>
            <a:pPr lvl="1"/>
            <a:r>
              <a:rPr lang="en-US" dirty="0"/>
              <a:t>Involuntary action</a:t>
            </a:r>
          </a:p>
          <a:p>
            <a:r>
              <a:rPr lang="en-US" dirty="0"/>
              <a:t>Stimulus</a:t>
            </a:r>
          </a:p>
          <a:p>
            <a:pPr lvl="1"/>
            <a:r>
              <a:rPr lang="en-US" dirty="0"/>
              <a:t>Any action that excites or produces a temporary reaction</a:t>
            </a:r>
          </a:p>
          <a:p>
            <a:r>
              <a:rPr lang="en-US" dirty="0"/>
              <a:t>Receptor</a:t>
            </a:r>
          </a:p>
          <a:p>
            <a:pPr lvl="1"/>
            <a:r>
              <a:rPr lang="en-US" dirty="0"/>
              <a:t>Sensory nerve that receives a stimulus and transmits it to the CNS</a:t>
            </a:r>
          </a:p>
          <a:p>
            <a:r>
              <a:rPr lang="en-US" dirty="0"/>
              <a:t>Effector</a:t>
            </a:r>
          </a:p>
          <a:p>
            <a:pPr lvl="1"/>
            <a:r>
              <a:rPr lang="en-US" dirty="0"/>
              <a:t>Organ that responds to a stimulus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32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Spine, vertebrae, and disks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n-US"/>
              <a:t>What </a:t>
            </a:r>
            <a:r>
              <a:rPr lang="en-US" dirty="0"/>
              <a:t>is the shape of the spine at birth?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How many vertebrae do humans generally have?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What is kyphosis?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What is the name and function of the first cervical vertebra?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What is the central portion of the disk called?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How can dehydration cause a person to seem shorter?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At what point in the spine does the spinal cord typically end?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How many cervical nerves do we have?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Where are the anterior and posterior longitudinal ligaments located?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Where is the body’s center of gravity located?</a:t>
            </a:r>
          </a:p>
        </p:txBody>
      </p:sp>
    </p:spTree>
    <p:extLst>
      <p:ext uri="{BB962C8B-B14F-4D97-AF65-F5344CB8AC3E}">
        <p14:creationId xmlns:p14="http://schemas.microsoft.com/office/powerpoint/2010/main" val="134151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Regional Characteristics of Vertebrae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82" y="1621326"/>
            <a:ext cx="7139035" cy="483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2531838"/>
      </p:ext>
    </p:extLst>
  </p:cSld>
  <p:clrMapOvr>
    <a:masterClrMapping/>
  </p:clrMapOvr>
  <p:transition/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djacency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1074</Words>
  <Application>Microsoft Office PowerPoint</Application>
  <PresentationFormat>On-screen Show (4:3)</PresentationFormat>
  <Paragraphs>193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Cambria</vt:lpstr>
      <vt:lpstr>iRespondGraphMaster</vt:lpstr>
      <vt:lpstr>Clarity</vt:lpstr>
      <vt:lpstr>Adjacency</vt:lpstr>
      <vt:lpstr>Injuries to the Spine</vt:lpstr>
      <vt:lpstr>Learning Target</vt:lpstr>
      <vt:lpstr>PowerPoint Presentation</vt:lpstr>
      <vt:lpstr>Definitions</vt:lpstr>
      <vt:lpstr>Definitions</vt:lpstr>
      <vt:lpstr>The Cranial Nerves</vt:lpstr>
      <vt:lpstr>Definitions</vt:lpstr>
      <vt:lpstr>Spine, vertebrae, and disks</vt:lpstr>
      <vt:lpstr>Regional Characteristics of Vertebrae</vt:lpstr>
      <vt:lpstr>PowerPoint Presentation</vt:lpstr>
      <vt:lpstr>Cervical Vertebrae</vt:lpstr>
      <vt:lpstr>C1 and C2</vt:lpstr>
      <vt:lpstr>Spinal Cord</vt:lpstr>
      <vt:lpstr>Injuries </vt:lpstr>
      <vt:lpstr>Mechanism of Injury</vt:lpstr>
      <vt:lpstr>Articular Facet</vt:lpstr>
      <vt:lpstr>Treatment for Cervical Neck Injury</vt:lpstr>
      <vt:lpstr>Complete vs. Incomplete cord injury</vt:lpstr>
      <vt:lpstr>Cervical Sprains and Strains</vt:lpstr>
      <vt:lpstr>Cervical Nerve Stretch</vt:lpstr>
      <vt:lpstr>Cervical Fractures and Subluxations</vt:lpstr>
      <vt:lpstr>Fractures and Subluxations</vt:lpstr>
      <vt:lpstr>Thoracic Spine Compression Fractures</vt:lpstr>
      <vt:lpstr>Spondylolysis and Spondylolisthesis</vt:lpstr>
      <vt:lpstr>Spondylolysis and Spondylolisthesis</vt:lpstr>
      <vt:lpstr>Cervical Disc Disorders</vt:lpstr>
      <vt:lpstr>Lumbar Disc Herniation</vt:lpstr>
      <vt:lpstr>Lumbar Disc Herniation</vt:lpstr>
      <vt:lpstr>Sciatica</vt:lpstr>
      <vt:lpstr>Sacroiliac Joint</vt:lpstr>
      <vt:lpstr>S.I. Sprains</vt:lpstr>
      <vt:lpstr>Kyphosis</vt:lpstr>
      <vt:lpstr>Scoliosis</vt:lpstr>
      <vt:lpstr>Thoracic Outlet Syndrome</vt:lpstr>
      <vt:lpstr>Evaluation </vt:lpstr>
      <vt:lpstr>S.O.A.P. </vt:lpstr>
      <vt:lpstr>Observation of the Spine</vt:lpstr>
      <vt:lpstr>Palpation of the Spine</vt:lpstr>
      <vt:lpstr>Lumbar Range of Motion</vt:lpstr>
      <vt:lpstr>Special Tests</vt:lpstr>
      <vt:lpstr>Special Tests</vt:lpstr>
      <vt:lpstr>Single Leg Stance Test</vt:lpstr>
      <vt:lpstr>Brudzinski’s Test</vt:lpstr>
      <vt:lpstr>Disc Herniation</vt:lpstr>
      <vt:lpstr>Sprains - Sacroilliac</vt:lpstr>
      <vt:lpstr>Sacroilliac Joint</vt:lpstr>
      <vt:lpstr>Scoliosis Test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Injuries to the Spine</dc:title>
  <dc:creator>Angela Guggino</dc:creator>
  <cp:lastModifiedBy>Derek Sobczak</cp:lastModifiedBy>
  <cp:revision>45</cp:revision>
  <cp:lastPrinted>2014-02-03T20:08:59Z</cp:lastPrinted>
  <dcterms:created xsi:type="dcterms:W3CDTF">2013-01-11T18:13:32Z</dcterms:created>
  <dcterms:modified xsi:type="dcterms:W3CDTF">2019-10-23T11:47:22Z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eepGraph">
    <vt:bool>false</vt:bool>
  </property>
  <property fmtid="{D5CDD505-2E9C-101B-9397-08002B2CF9AE}" pid="3" name="AutoReflect">
    <vt:bool>false</vt:bool>
  </property>
</Properties>
</file>