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71" r:id="rId13"/>
    <p:sldId id="270" r:id="rId14"/>
    <p:sldId id="269" r:id="rId15"/>
    <p:sldId id="267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82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952EED-AB83-4695-99F8-7676EA51E116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E17046-45D6-4B11-BB30-6CA2CC21A1E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Central Training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2" y="36576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Cobb High School Athletic Training Room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8773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Cobb High School Athletic Training Room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73946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Cobb High School Athletic Training 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552267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Cobb High School Athletic Training Room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85" y="1905000"/>
            <a:ext cx="6773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GFCI or GFI</a:t>
            </a:r>
          </a:p>
        </p:txBody>
      </p:sp>
      <p:pic>
        <p:nvPicPr>
          <p:cNvPr id="3" name="Picture 2" descr="receptacle - What types of electrical outlets are found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47511E-7316-4C30-A9D2-6652F06A58D4}"/>
              </a:ext>
            </a:extLst>
          </p:cNvPr>
          <p:cNvSpPr txBox="1"/>
          <p:nvPr/>
        </p:nvSpPr>
        <p:spPr>
          <a:xfrm rot="10800000" flipH="1" flipV="1">
            <a:off x="5975931" y="4207134"/>
            <a:ext cx="2787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of the outlets and 36 inches off the ground.</a:t>
            </a:r>
          </a:p>
        </p:txBody>
      </p:sp>
    </p:spTree>
    <p:extLst>
      <p:ext uri="{BB962C8B-B14F-4D97-AF65-F5344CB8AC3E}">
        <p14:creationId xmlns:p14="http://schemas.microsoft.com/office/powerpoint/2010/main" val="20254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en-US" dirty="0"/>
              <a:t>The End</a:t>
            </a:r>
          </a:p>
        </p:txBody>
      </p:sp>
      <p:pic>
        <p:nvPicPr>
          <p:cNvPr id="2050" name="Picture 2" descr="C:\Users\gam10096\AppData\Local\Microsoft\Windows\Temporary Internet Files\Content.IE5\L5HNTHH8\MC900286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791777" cy="28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optimal design of the central training room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70" y="3124200"/>
            <a:ext cx="234716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Training Room?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Multipurpose facility designed to accommodate a variety of needs </a:t>
            </a:r>
          </a:p>
          <a:p>
            <a:r>
              <a:rPr lang="en-US" dirty="0"/>
              <a:t>Easily accessible to male and female athletes </a:t>
            </a:r>
          </a:p>
          <a:p>
            <a:r>
              <a:rPr lang="en-US" dirty="0"/>
              <a:t>May also need a smaller satellite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size</a:t>
            </a:r>
          </a:p>
          <a:p>
            <a:r>
              <a:rPr lang="en-US" dirty="0"/>
              <a:t>lighting </a:t>
            </a:r>
          </a:p>
          <a:p>
            <a:r>
              <a:rPr lang="en-US" dirty="0"/>
              <a:t>plumbing</a:t>
            </a:r>
          </a:p>
          <a:p>
            <a:r>
              <a:rPr lang="en-US" dirty="0"/>
              <a:t>electricity</a:t>
            </a:r>
          </a:p>
          <a:p>
            <a:r>
              <a:rPr lang="en-US" dirty="0"/>
              <a:t>ventilation and heating </a:t>
            </a:r>
          </a:p>
          <a:p>
            <a:r>
              <a:rPr lang="en-US" dirty="0"/>
              <a:t>telephone access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office space</a:t>
            </a:r>
          </a:p>
          <a:p>
            <a:r>
              <a:rPr lang="en-US" dirty="0"/>
              <a:t>wet area</a:t>
            </a:r>
          </a:p>
          <a:p>
            <a:r>
              <a:rPr lang="en-US" dirty="0"/>
              <a:t>taping area</a:t>
            </a:r>
          </a:p>
          <a:p>
            <a:r>
              <a:rPr lang="en-US" dirty="0"/>
              <a:t>treatment area</a:t>
            </a:r>
          </a:p>
          <a:p>
            <a:r>
              <a:rPr lang="en-US" dirty="0"/>
              <a:t>exercise and rehabilitation areas</a:t>
            </a:r>
          </a:p>
        </p:txBody>
      </p:sp>
    </p:spTree>
    <p:extLst>
      <p:ext uri="{BB962C8B-B14F-4D97-AF65-F5344CB8AC3E}">
        <p14:creationId xmlns:p14="http://schemas.microsoft.com/office/powerpoint/2010/main" val="7644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Room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coordination of staff, athletes, coaches, and custodial workers </a:t>
            </a:r>
          </a:p>
          <a:p>
            <a:r>
              <a:rPr lang="en-US" dirty="0"/>
              <a:t>Program director is responsible for the overall operation of the sports medicine program and facility</a:t>
            </a:r>
          </a:p>
          <a:p>
            <a:r>
              <a:rPr lang="en-US" dirty="0"/>
              <a:t>Rules and procedures must be followed</a:t>
            </a:r>
          </a:p>
          <a:p>
            <a:r>
              <a:rPr lang="en-US" dirty="0"/>
              <a:t>Daily cleaning procedures</a:t>
            </a:r>
          </a:p>
          <a:p>
            <a:r>
              <a:rPr lang="en-US" dirty="0"/>
              <a:t>Dress code and personal hygiene</a:t>
            </a:r>
          </a:p>
          <a:p>
            <a:r>
              <a:rPr lang="en-US" dirty="0"/>
              <a:t>Proper documentation of injuries and treatments is essential</a:t>
            </a:r>
          </a:p>
          <a:p>
            <a:r>
              <a:rPr lang="en-US" dirty="0"/>
              <a:t>Inventory and budgeting</a:t>
            </a:r>
          </a:p>
          <a:p>
            <a:r>
              <a:rPr lang="en-US" dirty="0"/>
              <a:t>Medical kits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First Aid materials</a:t>
            </a:r>
          </a:p>
          <a:p>
            <a:r>
              <a:rPr lang="en-US" dirty="0"/>
              <a:t>Consumable supplies</a:t>
            </a:r>
          </a:p>
          <a:p>
            <a:r>
              <a:rPr lang="en-US" dirty="0"/>
              <a:t>Non-consumable supplies</a:t>
            </a:r>
          </a:p>
          <a:p>
            <a:r>
              <a:rPr lang="en-US" dirty="0"/>
              <a:t>Miscellaneous equipment</a:t>
            </a:r>
          </a:p>
          <a:p>
            <a:r>
              <a:rPr lang="en-US" dirty="0"/>
              <a:t>Therapeutic modalities </a:t>
            </a:r>
          </a:p>
          <a:p>
            <a:pPr lvl="1"/>
            <a:r>
              <a:rPr lang="en-US" dirty="0"/>
              <a:t>Mechanical</a:t>
            </a:r>
          </a:p>
          <a:p>
            <a:pPr lvl="1"/>
            <a:r>
              <a:rPr lang="en-US" dirty="0"/>
              <a:t>Thermal</a:t>
            </a:r>
          </a:p>
          <a:p>
            <a:pPr lvl="1"/>
            <a:r>
              <a:rPr lang="en-US" dirty="0"/>
              <a:t>Electrical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regulations for employees who may be at risk of blood borne pathogen exposure</a:t>
            </a:r>
          </a:p>
          <a:p>
            <a:pPr lvl="1"/>
            <a:r>
              <a:rPr lang="en-US" dirty="0"/>
              <a:t>Exposure control plan</a:t>
            </a:r>
          </a:p>
          <a:p>
            <a:pPr lvl="1"/>
            <a:r>
              <a:rPr lang="en-US" dirty="0"/>
              <a:t>Employees at risk of exposure to blood borne pathogens must be offered hepatitis B vaccinations</a:t>
            </a:r>
          </a:p>
          <a:p>
            <a:pPr lvl="1"/>
            <a:r>
              <a:rPr lang="en-US" dirty="0"/>
              <a:t>Special containers should be available for biohazard waste only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Standard Precautions</a:t>
            </a:r>
          </a:p>
          <a:p>
            <a:r>
              <a:rPr lang="en-US" dirty="0"/>
              <a:t>Disinfecting Procedures</a:t>
            </a:r>
          </a:p>
        </p:txBody>
      </p:sp>
      <p:pic>
        <p:nvPicPr>
          <p:cNvPr id="3074" name="Picture 2" descr="C:\Users\gam10096\AppData\Local\Microsoft\Windows\Temporary Internet Files\Content.IE5\0KNGJ4J4\MC900334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1823314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Cobb High School Athletic Training Room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73946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iRespondGraphMaster</vt:lpstr>
      <vt:lpstr>Civic</vt:lpstr>
      <vt:lpstr>The Central Training Room</vt:lpstr>
      <vt:lpstr>Learning Target</vt:lpstr>
      <vt:lpstr>What is the Training Room?</vt:lpstr>
      <vt:lpstr>Design</vt:lpstr>
      <vt:lpstr>Training Room Operation</vt:lpstr>
      <vt:lpstr>Equipment</vt:lpstr>
      <vt:lpstr>OSHA</vt:lpstr>
      <vt:lpstr>OSHA</vt:lpstr>
      <vt:lpstr>North Cobb High School Athletic Training Room</vt:lpstr>
      <vt:lpstr>North Cobb High School Athletic Training Room</vt:lpstr>
      <vt:lpstr>North Cobb High School Athletic Training Room</vt:lpstr>
      <vt:lpstr>North Cobb High School Athletic Training Room</vt:lpstr>
      <vt:lpstr>North Cobb High School Athletic Training Room</vt:lpstr>
      <vt:lpstr>GFCI or GFI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Training Room</dc:title>
  <dc:creator>Angela Guggino</dc:creator>
  <cp:lastModifiedBy>Derek Sobczak</cp:lastModifiedBy>
  <cp:revision>14</cp:revision>
  <dcterms:created xsi:type="dcterms:W3CDTF">2014-11-03T18:12:46Z</dcterms:created>
  <dcterms:modified xsi:type="dcterms:W3CDTF">2019-08-02T16:17:54Z</dcterms:modified>
</cp:coreProperties>
</file>