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7E3F9C-BEC7-4D46-BB30-6A1E8C9F365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05A435-F698-4507-88F5-C914B993104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Derek Sobczak, </a:t>
            </a:r>
            <a:r>
              <a:rPr lang="en-US" dirty="0" err="1"/>
              <a:t>atc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Athletic Training Student Aide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902" y="3733800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1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Schedule one week in advance</a:t>
            </a:r>
          </a:p>
          <a:p>
            <a:pPr lvl="1"/>
            <a:r>
              <a:rPr lang="en-US" dirty="0"/>
              <a:t>Transportation</a:t>
            </a:r>
          </a:p>
          <a:p>
            <a:r>
              <a:rPr lang="en-US" dirty="0"/>
              <a:t>Be flexible</a:t>
            </a:r>
          </a:p>
          <a:p>
            <a:pPr lvl="1"/>
            <a:r>
              <a:rPr lang="en-US" dirty="0"/>
              <a:t>Once a schedule is set, only alter for emergencies</a:t>
            </a:r>
          </a:p>
          <a:p>
            <a:r>
              <a:rPr lang="en-US" dirty="0"/>
              <a:t>Commitment must be made</a:t>
            </a:r>
          </a:p>
          <a:p>
            <a:pPr lvl="1"/>
            <a:r>
              <a:rPr lang="en-US" dirty="0"/>
              <a:t>When you are with your assigned sports you are expected to be at every practice and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6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Incentives and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Varsity Letter</a:t>
            </a:r>
          </a:p>
          <a:p>
            <a:r>
              <a:rPr lang="en-US" dirty="0"/>
              <a:t>School letters</a:t>
            </a:r>
          </a:p>
          <a:p>
            <a:r>
              <a:rPr lang="en-US" dirty="0"/>
              <a:t>Recognition at All Sports Banquet </a:t>
            </a:r>
          </a:p>
          <a:p>
            <a:r>
              <a:rPr lang="en-US" dirty="0"/>
              <a:t>In the yearbook </a:t>
            </a:r>
          </a:p>
          <a:p>
            <a:r>
              <a:rPr lang="en-US" dirty="0"/>
              <a:t>Sports Medicine and team clothing </a:t>
            </a:r>
          </a:p>
          <a:p>
            <a:r>
              <a:rPr lang="en-US" dirty="0"/>
              <a:t>Travel with the team build friendships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0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Evaluations should be made for:</a:t>
            </a:r>
          </a:p>
          <a:p>
            <a:pPr lvl="1"/>
            <a:r>
              <a:rPr lang="en-US" dirty="0"/>
              <a:t>Individual ATSAs</a:t>
            </a:r>
          </a:p>
          <a:p>
            <a:pPr lvl="1"/>
            <a:r>
              <a:rPr lang="en-US" dirty="0"/>
              <a:t>Head ATSA</a:t>
            </a:r>
          </a:p>
          <a:p>
            <a:pPr lvl="1"/>
            <a:r>
              <a:rPr lang="en-US" dirty="0"/>
              <a:t>Overall sport season</a:t>
            </a:r>
          </a:p>
          <a:p>
            <a:pPr lvl="1"/>
            <a:r>
              <a:rPr lang="en-US" dirty="0"/>
              <a:t>Coaches’ evaluations of their ATSAs and the entire athletic training program</a:t>
            </a:r>
          </a:p>
          <a:p>
            <a:pPr lvl="1"/>
            <a:r>
              <a:rPr lang="en-US" dirty="0"/>
              <a:t>End-of-year evaluation</a:t>
            </a:r>
          </a:p>
          <a:p>
            <a:pPr lvl="1"/>
            <a:r>
              <a:rPr lang="en-US" dirty="0"/>
              <a:t>Evaluation of program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64A1767-65A1-4E62-813F-0FC01588D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96200" cy="33528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New next semester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Buc Block will be a chance for you to learn taping and wrapping before the Sports Medicine class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Will be required once you are in the program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Practice skills so you can perform them at practice and games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A0BB3-F4F7-498E-BD07-CA368A841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Buc Block </a:t>
            </a:r>
          </a:p>
        </p:txBody>
      </p:sp>
    </p:spTree>
    <p:extLst>
      <p:ext uri="{BB962C8B-B14F-4D97-AF65-F5344CB8AC3E}">
        <p14:creationId xmlns:p14="http://schemas.microsoft.com/office/powerpoint/2010/main" val="317247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7E3B9AA-F36D-494A-842E-33CCC9F67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229600" cy="3429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During football we work about 20 hours a week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You rotate weeks so you do not work every week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you get picked, after the application process, you will have to shadow 2 games for per month in February and march.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See roles and responsibilities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Then work spring football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Everyone works football – assign sport team for the remainder of the year.	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You do not work if you are an in season athlete.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474420-4918-47CA-A6EC-47E0726B8A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Commitment </a:t>
            </a:r>
          </a:p>
        </p:txBody>
      </p:sp>
    </p:spTree>
    <p:extLst>
      <p:ext uri="{BB962C8B-B14F-4D97-AF65-F5344CB8AC3E}">
        <p14:creationId xmlns:p14="http://schemas.microsoft.com/office/powerpoint/2010/main" val="27977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2713AF6-9DB7-4CFF-A17B-E7BC80FD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229600" cy="33528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Applications are due on before Christmas break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Have to get 3 teacher recommendations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Can not be failing classes or have gotten </a:t>
            </a:r>
            <a:r>
              <a:rPr lang="en-US" dirty="0" err="1"/>
              <a:t>iss</a:t>
            </a:r>
            <a:r>
              <a:rPr lang="en-US" dirty="0"/>
              <a:t> or </a:t>
            </a:r>
            <a:r>
              <a:rPr lang="en-US" dirty="0" err="1"/>
              <a:t>oss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Continue and complete the pathway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Will email parents by 1/31/2020 if you are accepted into the program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99DBA8-54A1-447F-950F-37CB7AB2E0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</p:spTree>
    <p:extLst>
      <p:ext uri="{BB962C8B-B14F-4D97-AF65-F5344CB8AC3E}">
        <p14:creationId xmlns:p14="http://schemas.microsoft.com/office/powerpoint/2010/main" val="97405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am10096\AppData\Local\Microsoft\Windows\Temporary Internet Files\Content.IE5\0KNGJ4J4\MC900237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194" y="2641348"/>
            <a:ext cx="1881612" cy="157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92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role of the athletic training student aide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124200"/>
            <a:ext cx="2347163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Student Aide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Allows students to gain knowledge and skills</a:t>
            </a:r>
          </a:p>
          <a:p>
            <a:r>
              <a:rPr lang="en-US" dirty="0"/>
              <a:t>Enables sports medicine director to spend more time addressing program needs </a:t>
            </a:r>
          </a:p>
          <a:p>
            <a:r>
              <a:rPr lang="en-US"/>
              <a:t>Benefits ATC </a:t>
            </a:r>
            <a:r>
              <a:rPr lang="en-US" dirty="0"/>
              <a:t>by freeing up more administrative time </a:t>
            </a:r>
          </a:p>
        </p:txBody>
      </p:sp>
    </p:spTree>
    <p:extLst>
      <p:ext uri="{BB962C8B-B14F-4D97-AF65-F5344CB8AC3E}">
        <p14:creationId xmlns:p14="http://schemas.microsoft.com/office/powerpoint/2010/main" val="40813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 of the program hinges on the ability to develop, maintain, and promote an environment that provides appropriate prevention, assessment, treatment, and rehabilitation of athletic injuries</a:t>
            </a:r>
          </a:p>
          <a:p>
            <a:r>
              <a:rPr lang="en-US" dirty="0"/>
              <a:t>Coaches should also be involved</a:t>
            </a:r>
          </a:p>
          <a:p>
            <a:r>
              <a:rPr lang="en-US" dirty="0"/>
              <a:t>Staff includes: </a:t>
            </a:r>
          </a:p>
          <a:p>
            <a:pPr lvl="1"/>
            <a:r>
              <a:rPr lang="en-US" dirty="0"/>
              <a:t>Certified athletic trainers, athletic training student aides, therapists, allied health professionals, supervisors, and coordinators of the athletic health care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3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Physical Night is our </a:t>
            </a:r>
            <a:r>
              <a:rPr lang="en-US" b="1" i="1" dirty="0"/>
              <a:t>big fundraiser</a:t>
            </a:r>
          </a:p>
          <a:p>
            <a:r>
              <a:rPr lang="en-US" dirty="0"/>
              <a:t>Athletic Budget </a:t>
            </a:r>
          </a:p>
          <a:p>
            <a:r>
              <a:rPr lang="en-US" dirty="0"/>
              <a:t>Booster clubs </a:t>
            </a:r>
          </a:p>
        </p:txBody>
      </p:sp>
      <p:pic>
        <p:nvPicPr>
          <p:cNvPr id="2050" name="Picture 2" descr="C:\Users\gam10096\AppData\Local\Microsoft\Windows\Temporary Internet Files\Content.IE5\0KNGJ4J4\MC9003841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1010412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2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Three-year program for grades 10, 11, and 12</a:t>
            </a:r>
          </a:p>
          <a:p>
            <a:r>
              <a:rPr lang="en-US" dirty="0"/>
              <a:t>Sports medicine </a:t>
            </a:r>
          </a:p>
          <a:p>
            <a:pPr lvl="1"/>
            <a:r>
              <a:rPr lang="en-US" dirty="0"/>
              <a:t>Lab science </a:t>
            </a:r>
          </a:p>
          <a:p>
            <a:pPr lvl="1"/>
            <a:r>
              <a:rPr lang="en-US" dirty="0"/>
              <a:t>Training room</a:t>
            </a:r>
          </a:p>
          <a:p>
            <a:r>
              <a:rPr lang="en-US" dirty="0"/>
              <a:t>Athletic training student aides must always be supervised by an ATC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Highly motivated</a:t>
            </a:r>
          </a:p>
          <a:p>
            <a:r>
              <a:rPr lang="en-US" dirty="0"/>
              <a:t>Willing to make a long-term commitment to the program</a:t>
            </a:r>
          </a:p>
          <a:p>
            <a:r>
              <a:rPr lang="en-US" dirty="0"/>
              <a:t>Successful academically </a:t>
            </a:r>
          </a:p>
          <a:p>
            <a:r>
              <a:rPr lang="en-US" dirty="0"/>
              <a:t>On time</a:t>
            </a:r>
          </a:p>
          <a:p>
            <a:r>
              <a:rPr lang="en-US" dirty="0"/>
              <a:t>Able to work well with others</a:t>
            </a:r>
          </a:p>
          <a:p>
            <a:r>
              <a:rPr lang="en-US" dirty="0"/>
              <a:t>Self-starters</a:t>
            </a:r>
          </a:p>
          <a:p>
            <a:r>
              <a:rPr lang="en-US" dirty="0"/>
              <a:t>Willing to do more than asked</a:t>
            </a:r>
          </a:p>
          <a:p>
            <a:r>
              <a:rPr lang="en-US" dirty="0"/>
              <a:t>Positive role models</a:t>
            </a:r>
          </a:p>
        </p:txBody>
      </p:sp>
    </p:spTree>
    <p:extLst>
      <p:ext uri="{BB962C8B-B14F-4D97-AF65-F5344CB8AC3E}">
        <p14:creationId xmlns:p14="http://schemas.microsoft.com/office/powerpoint/2010/main" val="17125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Stock first aid kit</a:t>
            </a:r>
          </a:p>
          <a:p>
            <a:r>
              <a:rPr lang="en-US" dirty="0"/>
              <a:t>Check equipment</a:t>
            </a:r>
          </a:p>
          <a:p>
            <a:r>
              <a:rPr lang="en-US" dirty="0"/>
              <a:t>Stock ice chest</a:t>
            </a:r>
          </a:p>
          <a:p>
            <a:r>
              <a:rPr lang="en-US" dirty="0"/>
              <a:t>Fill water bottles</a:t>
            </a:r>
          </a:p>
          <a:p>
            <a:r>
              <a:rPr lang="en-US" dirty="0"/>
              <a:t>Check injury list from previous practice or game</a:t>
            </a:r>
          </a:p>
          <a:p>
            <a:r>
              <a:rPr lang="en-US" dirty="0"/>
              <a:t>Communicate with certified athletic trainer and coaches</a:t>
            </a:r>
          </a:p>
          <a:p>
            <a:r>
              <a:rPr lang="en-US" dirty="0"/>
              <a:t>Help with the treatment of injuries and taping </a:t>
            </a:r>
          </a:p>
          <a:p>
            <a:r>
              <a:rPr lang="en-US" dirty="0"/>
              <a:t>Clean training room prior to leaving for practice or game, and afterward</a:t>
            </a:r>
          </a:p>
          <a:p>
            <a:r>
              <a:rPr lang="en-US" dirty="0"/>
              <a:t>Update supply list</a:t>
            </a:r>
          </a:p>
          <a:p>
            <a:r>
              <a:rPr lang="en-US" dirty="0"/>
              <a:t>Check out equipment</a:t>
            </a:r>
          </a:p>
          <a:p>
            <a:r>
              <a:rPr lang="en-US" dirty="0"/>
              <a:t>Maintain proper training room atmosphere</a:t>
            </a:r>
          </a:p>
          <a:p>
            <a:r>
              <a:rPr lang="en-US" dirty="0"/>
              <a:t>Review season with staff and program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Setting a good example </a:t>
            </a:r>
          </a:p>
          <a:p>
            <a:pPr lvl="1"/>
            <a:r>
              <a:rPr lang="en-US" dirty="0"/>
              <a:t>Proper attire and hygiene</a:t>
            </a:r>
          </a:p>
          <a:p>
            <a:pPr lvl="1"/>
            <a:r>
              <a:rPr lang="en-US" dirty="0"/>
              <a:t>Khaki pants, Allatoona or SM shirt and closed toed shoes</a:t>
            </a:r>
          </a:p>
          <a:p>
            <a:r>
              <a:rPr lang="en-US" dirty="0"/>
              <a:t>Representing the program in a positive manner</a:t>
            </a:r>
          </a:p>
          <a:p>
            <a:r>
              <a:rPr lang="en-US" dirty="0"/>
              <a:t>Being active during practices and games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1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</TotalTime>
  <Words>540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Georgia</vt:lpstr>
      <vt:lpstr>Wingdings</vt:lpstr>
      <vt:lpstr>Wingdings 2</vt:lpstr>
      <vt:lpstr>Civic</vt:lpstr>
      <vt:lpstr>The Athletic Training Student Aide Program</vt:lpstr>
      <vt:lpstr>Learning Target</vt:lpstr>
      <vt:lpstr>The Student Aide Program</vt:lpstr>
      <vt:lpstr>Organization</vt:lpstr>
      <vt:lpstr>Funding</vt:lpstr>
      <vt:lpstr>Ideal Program</vt:lpstr>
      <vt:lpstr>Student Expectations</vt:lpstr>
      <vt:lpstr>Responsibilities </vt:lpstr>
      <vt:lpstr>Daily Duties</vt:lpstr>
      <vt:lpstr>Schedule</vt:lpstr>
      <vt:lpstr>Incentives and Awards</vt:lpstr>
      <vt:lpstr>Evaluations</vt:lpstr>
      <vt:lpstr>Buc Block </vt:lpstr>
      <vt:lpstr>Time Commitment </vt:lpstr>
      <vt:lpstr>Application 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Athletic Training Student Aide Program</dc:title>
  <dc:creator>Angela Guggino</dc:creator>
  <cp:lastModifiedBy>Derek Sobczak</cp:lastModifiedBy>
  <cp:revision>23</cp:revision>
  <dcterms:created xsi:type="dcterms:W3CDTF">2014-11-05T13:59:52Z</dcterms:created>
  <dcterms:modified xsi:type="dcterms:W3CDTF">2019-11-19T16:11:11Z</dcterms:modified>
</cp:coreProperties>
</file>