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44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3" r:id="rId17"/>
    <p:sldId id="272" r:id="rId18"/>
    <p:sldId id="274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rek Sobczak" initials="DS" lastIdx="1" clrIdx="0">
    <p:extLst>
      <p:ext uri="{19B8F6BF-5375-455C-9EA6-DF929625EA0E}">
        <p15:presenceInfo xmlns:p15="http://schemas.microsoft.com/office/powerpoint/2012/main" userId="S::Derek.Sobczak@cobbk12.org::762b1d80-dbd5-4543-8ff5-5b0263aaf4f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13T13:20:45.316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7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2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3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2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7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7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5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6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8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C6CA94-F85D-4313-9145-6E293A206AB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BE6C39-A3A7-4714-AC3D-1E848967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0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137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8/13/2019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7.xml"/><Relationship Id="rId1" Type="http://schemas.openxmlformats.org/officeDocument/2006/relationships/video" Target="https://www.youtube.com/embed/7Z0XqU_1Hg8" TargetMode="External"/><Relationship Id="rId4" Type="http://schemas.openxmlformats.org/officeDocument/2006/relationships/comments" Target="../comments/commen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Emergency Preparedness:  Injury Game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Angie Guggino, MS, ATC, LAT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581400"/>
            <a:ext cx="1568196" cy="180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71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Non-emergencies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other injuries where life or limb is not threatened </a:t>
            </a:r>
          </a:p>
          <a:p>
            <a:pPr lvl="1"/>
            <a:r>
              <a:rPr lang="en-US" dirty="0"/>
              <a:t>Abrasions and minor cuts </a:t>
            </a:r>
          </a:p>
          <a:p>
            <a:pPr lvl="1"/>
            <a:r>
              <a:rPr lang="en-US" dirty="0"/>
              <a:t>Strains and sprains</a:t>
            </a:r>
          </a:p>
          <a:p>
            <a:pPr lvl="1"/>
            <a:r>
              <a:rPr lang="en-US" dirty="0"/>
              <a:t>Minor concussions without loss of consciousness</a:t>
            </a:r>
          </a:p>
          <a:p>
            <a:pPr lvl="1"/>
            <a:r>
              <a:rPr lang="en-US" dirty="0"/>
              <a:t>Contusions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4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athlete must have an up-to-date emergency information profile on record </a:t>
            </a:r>
          </a:p>
          <a:p>
            <a:pPr lvl="1"/>
            <a:r>
              <a:rPr lang="en-US" dirty="0"/>
              <a:t>Nearest relative or guardian</a:t>
            </a:r>
          </a:p>
          <a:p>
            <a:pPr lvl="1"/>
            <a:r>
              <a:rPr lang="en-US" dirty="0"/>
              <a:t>Medical information</a:t>
            </a:r>
          </a:p>
          <a:p>
            <a:pPr lvl="1"/>
            <a:r>
              <a:rPr lang="en-US" dirty="0"/>
              <a:t>Hospital preference</a:t>
            </a:r>
          </a:p>
          <a:p>
            <a:pPr lvl="1"/>
            <a:r>
              <a:rPr lang="en-US" dirty="0"/>
              <a:t>Family doctor’s phone numbers</a:t>
            </a:r>
          </a:p>
          <a:p>
            <a:pPr lvl="1"/>
            <a:r>
              <a:rPr lang="en-US" dirty="0"/>
              <a:t>Parental permission to treat and transport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NCHS Emergency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Assigned Event/Sport</a:t>
            </a:r>
          </a:p>
          <a:p>
            <a:r>
              <a:rPr lang="en-US" dirty="0"/>
              <a:t>Personnel</a:t>
            </a:r>
          </a:p>
          <a:p>
            <a:pPr lvl="1"/>
            <a:r>
              <a:rPr lang="en-US" dirty="0"/>
              <a:t>Head Coach (Coach A)</a:t>
            </a:r>
          </a:p>
          <a:p>
            <a:pPr lvl="1"/>
            <a:r>
              <a:rPr lang="en-US" dirty="0"/>
              <a:t>Assistant Coach (Coach B)</a:t>
            </a:r>
          </a:p>
          <a:p>
            <a:pPr lvl="1"/>
            <a:r>
              <a:rPr lang="en-US" dirty="0"/>
              <a:t>Head Athletic Trainer</a:t>
            </a:r>
          </a:p>
          <a:p>
            <a:pPr lvl="1"/>
            <a:r>
              <a:rPr lang="en-US" dirty="0"/>
              <a:t>Athletic Training Student Aide</a:t>
            </a:r>
          </a:p>
          <a:p>
            <a:pPr lvl="1"/>
            <a:r>
              <a:rPr lang="en-US" dirty="0"/>
              <a:t>Administrator</a:t>
            </a:r>
          </a:p>
          <a:p>
            <a:pPr lvl="1"/>
            <a:r>
              <a:rPr lang="en-US" dirty="0"/>
              <a:t>Campus Police Officer</a:t>
            </a:r>
          </a:p>
        </p:txBody>
      </p:sp>
    </p:spTree>
    <p:extLst>
      <p:ext uri="{BB962C8B-B14F-4D97-AF65-F5344CB8AC3E}">
        <p14:creationId xmlns:p14="http://schemas.microsoft.com/office/powerpoint/2010/main" val="308793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F4DD77-8EDD-42DE-A71C-2B797488E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77216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57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A0F18EC-4C46-4BFC-8541-728C048A7E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41347"/>
            <a:ext cx="5645925" cy="681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5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268F9A-A7A9-4FA8-A20D-DF269AECD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1" y="31941"/>
            <a:ext cx="5359076" cy="682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2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3271E7-A5D3-42BF-BB63-4DD3775FD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-26931"/>
            <a:ext cx="5410199" cy="681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10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Student Athlete Injury Collaboration: EMS &amp;amp; Athletic Trainers">
            <a:hlinkClick r:id="" action="ppaction://media"/>
            <a:extLst>
              <a:ext uri="{FF2B5EF4-FFF2-40B4-BE49-F238E27FC236}">
                <a16:creationId xmlns:a16="http://schemas.microsoft.com/office/drawing/2014/main" id="{00311640-07FF-4DB4-B7A4-2C7D4F56D46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" y="1143000"/>
            <a:ext cx="7755467" cy="43624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FA0EC0-0450-4B8D-9167-9692265370F8}"/>
              </a:ext>
            </a:extLst>
          </p:cNvPr>
          <p:cNvSpPr txBox="1"/>
          <p:nvPr/>
        </p:nvSpPr>
        <p:spPr>
          <a:xfrm>
            <a:off x="3124200" y="228600"/>
            <a:ext cx="434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Pre-Game Time Out with EMS and ATC’s</a:t>
            </a:r>
          </a:p>
        </p:txBody>
      </p:sp>
    </p:spTree>
    <p:extLst>
      <p:ext uri="{BB962C8B-B14F-4D97-AF65-F5344CB8AC3E}">
        <p14:creationId xmlns:p14="http://schemas.microsoft.com/office/powerpoint/2010/main" val="352435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pic>
        <p:nvPicPr>
          <p:cNvPr id="2051" name="Picture 3" descr="C:\Users\gam10096\AppData\Local\Microsoft\Windows\Temporary Internet Files\Content.IE5\VHM9UL5G\MP90022756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594388"/>
            <a:ext cx="3657600" cy="287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94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four basic components of the emergency plan</a:t>
            </a:r>
          </a:p>
        </p:txBody>
      </p:sp>
      <p:pic>
        <p:nvPicPr>
          <p:cNvPr id="4" name="Picture 3" descr="File:Blue-bullseye.pn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590800"/>
            <a:ext cx="36195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95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Preparedness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 properly equipped and trained for any medical crisis or disaster </a:t>
            </a:r>
          </a:p>
          <a:p>
            <a:pPr lvl="1" eaLnBrk="0" fontAlgn="base" hangingPunct="0"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Athletic injuries can occur at any time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Sports medicine team must be prepared </a:t>
            </a:r>
          </a:p>
          <a:p>
            <a:pPr lvl="1" eaLnBrk="0" fontAlgn="base" hangingPunct="0"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Emergency plans help ensure the best care is provided 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Athletic organizations must develop an emergency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1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Emergency Action Plan (EAP)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be customized to fit needs</a:t>
            </a:r>
          </a:p>
          <a:p>
            <a:r>
              <a:rPr lang="en-US" dirty="0"/>
              <a:t>Should specify needs within four categories: </a:t>
            </a:r>
          </a:p>
          <a:p>
            <a:pPr lvl="1"/>
            <a:r>
              <a:rPr lang="en-US" dirty="0"/>
              <a:t>Emergency personnel</a:t>
            </a:r>
          </a:p>
          <a:p>
            <a:pPr lvl="1"/>
            <a:r>
              <a:rPr lang="en-US" dirty="0"/>
              <a:t>Emergency communication</a:t>
            </a:r>
          </a:p>
          <a:p>
            <a:pPr lvl="1"/>
            <a:r>
              <a:rPr lang="en-US" dirty="0"/>
              <a:t>Emergency equipment</a:t>
            </a:r>
          </a:p>
          <a:p>
            <a:pPr lvl="1"/>
            <a:r>
              <a:rPr lang="en-US" dirty="0"/>
              <a:t>Transportation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2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Personnel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member should be assigned specific roles </a:t>
            </a:r>
          </a:p>
          <a:p>
            <a:pPr lvl="1"/>
            <a:r>
              <a:rPr lang="en-US" dirty="0"/>
              <a:t>Immediate care should be done by the most qualified</a:t>
            </a:r>
          </a:p>
          <a:p>
            <a:pPr lvl="1"/>
            <a:r>
              <a:rPr lang="en-US" dirty="0"/>
              <a:t>Others should be assigned to locate and obtain emergency equipment</a:t>
            </a:r>
          </a:p>
          <a:p>
            <a:pPr lvl="1"/>
            <a:r>
              <a:rPr lang="en-US" dirty="0"/>
              <a:t>One member should be assigned to activate the emergency medical service (EMS) system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0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Emergency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Good working relationships ensure the best care</a:t>
            </a:r>
          </a:p>
          <a:p>
            <a:r>
              <a:rPr lang="en-US" dirty="0"/>
              <a:t>Staff must have access to a telephone or telecommunications device</a:t>
            </a:r>
          </a:p>
          <a:p>
            <a:r>
              <a:rPr lang="en-US" dirty="0"/>
              <a:t>A backup plan should be in place in case the primary communications system is inoperable</a:t>
            </a:r>
          </a:p>
          <a:p>
            <a:r>
              <a:rPr lang="en-US" dirty="0"/>
              <a:t>Procedure should be in place for communicating the situation to EMS providers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1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equipment that might be necessary for an emergency must be:</a:t>
            </a:r>
          </a:p>
          <a:p>
            <a:pPr lvl="1"/>
            <a:r>
              <a:rPr lang="en-US" dirty="0"/>
              <a:t>Readily accessible</a:t>
            </a:r>
          </a:p>
          <a:p>
            <a:pPr lvl="1"/>
            <a:r>
              <a:rPr lang="en-US" dirty="0"/>
              <a:t>In good working condition</a:t>
            </a:r>
          </a:p>
          <a:p>
            <a:pPr lvl="1"/>
            <a:r>
              <a:rPr lang="en-US" dirty="0"/>
              <a:t>Checked before each event or competition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6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Transportation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EMS providers and an ambulance should be on standby at any event where there is a high risk of traumatic injury</a:t>
            </a:r>
          </a:p>
          <a:p>
            <a:pPr lvl="1"/>
            <a:r>
              <a:rPr lang="en-US" dirty="0"/>
              <a:t>Lessens response time for EMS </a:t>
            </a:r>
          </a:p>
          <a:p>
            <a:pPr lvl="1"/>
            <a:r>
              <a:rPr lang="en-US" dirty="0"/>
              <a:t>Ensures injured athlete receives timely, proper care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0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Defined Medical Emergencies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breathing cessation</a:t>
            </a:r>
          </a:p>
          <a:p>
            <a:r>
              <a:rPr lang="en-US" dirty="0"/>
              <a:t>severe bleeding</a:t>
            </a:r>
          </a:p>
          <a:p>
            <a:r>
              <a:rPr lang="en-US" dirty="0"/>
              <a:t>no pulse</a:t>
            </a:r>
          </a:p>
          <a:p>
            <a:r>
              <a:rPr lang="en-US" dirty="0"/>
              <a:t>concussion with loss of consciousness</a:t>
            </a:r>
          </a:p>
          <a:p>
            <a:r>
              <a:rPr lang="en-US" dirty="0"/>
              <a:t>neck or spinal injury</a:t>
            </a:r>
          </a:p>
          <a:p>
            <a:r>
              <a:rPr lang="en-US" dirty="0"/>
              <a:t>fractures and dislocations</a:t>
            </a:r>
          </a:p>
          <a:p>
            <a:r>
              <a:rPr lang="en-US" dirty="0"/>
              <a:t>eye injuries</a:t>
            </a:r>
          </a:p>
          <a:p>
            <a:r>
              <a:rPr lang="en-US" dirty="0"/>
              <a:t>severe asthma attack</a:t>
            </a:r>
          </a:p>
          <a:p>
            <a:r>
              <a:rPr lang="en-US" dirty="0"/>
              <a:t>heat-related illness</a:t>
            </a:r>
          </a:p>
          <a:p>
            <a:r>
              <a:rPr lang="en-US" dirty="0"/>
              <a:t>any injury causing signs of shock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6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373</Words>
  <Application>Microsoft Office PowerPoint</Application>
  <PresentationFormat>On-screen Show (4:3)</PresentationFormat>
  <Paragraphs>71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Wingdings 2</vt:lpstr>
      <vt:lpstr>iRespondGraphMaster</vt:lpstr>
      <vt:lpstr>Opulent</vt:lpstr>
      <vt:lpstr>Emergency Preparedness:  Injury Game Plan</vt:lpstr>
      <vt:lpstr>Learning Target</vt:lpstr>
      <vt:lpstr>Emergency Preparedness</vt:lpstr>
      <vt:lpstr>Emergency Action Plan (EAP)</vt:lpstr>
      <vt:lpstr>Emergency Personnel</vt:lpstr>
      <vt:lpstr>Emergency Communication</vt:lpstr>
      <vt:lpstr>Emergency Equipment</vt:lpstr>
      <vt:lpstr>Emergency Transportation</vt:lpstr>
      <vt:lpstr>Defined Medical Emergencies </vt:lpstr>
      <vt:lpstr>Non-emergencies </vt:lpstr>
      <vt:lpstr>Emergency Forms</vt:lpstr>
      <vt:lpstr>NCHS Emergency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Preparedness:  Injury Game Plan</dc:title>
  <dc:creator>Angela Guggino</dc:creator>
  <cp:lastModifiedBy>Derek Sobczak</cp:lastModifiedBy>
  <cp:revision>13</cp:revision>
  <dcterms:created xsi:type="dcterms:W3CDTF">2014-11-05T18:09:04Z</dcterms:created>
  <dcterms:modified xsi:type="dcterms:W3CDTF">2019-08-13T17:21:23Z</dcterms:modified>
</cp:coreProperties>
</file>