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D2FB973-386E-4846-9CC9-7F9CE82A00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C274524-929E-4E50-8B6D-2EE2069865A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FB973-386E-4846-9CC9-7F9CE82A00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4524-929E-4E50-8B6D-2EE2069865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DD2FB973-386E-4846-9CC9-7F9CE82A00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274524-929E-4E50-8B6D-2EE2069865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FB973-386E-4846-9CC9-7F9CE82A00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4524-929E-4E50-8B6D-2EE2069865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D2FB973-386E-4846-9CC9-7F9CE82A00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BC274524-929E-4E50-8B6D-2EE2069865A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FB973-386E-4846-9CC9-7F9CE82A00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4524-929E-4E50-8B6D-2EE2069865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FB973-386E-4846-9CC9-7F9CE82A00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4524-929E-4E50-8B6D-2EE2069865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FB973-386E-4846-9CC9-7F9CE82A00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4524-929E-4E50-8B6D-2EE2069865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D2FB973-386E-4846-9CC9-7F9CE82A00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4524-929E-4E50-8B6D-2EE2069865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FB973-386E-4846-9CC9-7F9CE82A00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4524-929E-4E50-8B6D-2EE2069865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FB973-386E-4846-9CC9-7F9CE82A00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4524-929E-4E50-8B6D-2EE2069865A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D2FB973-386E-4846-9CC9-7F9CE82A00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C274524-929E-4E50-8B6D-2EE2069865A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Pre-Participation Physical Examination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Angie Guggino, MS, ATC, LAT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635979"/>
            <a:ext cx="1568196" cy="180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671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categories:</a:t>
            </a:r>
          </a:p>
          <a:p>
            <a:pPr lvl="1"/>
            <a:r>
              <a:rPr lang="en-US" dirty="0"/>
              <a:t>Unrestricted clearance</a:t>
            </a:r>
          </a:p>
          <a:p>
            <a:pPr lvl="1"/>
            <a:r>
              <a:rPr lang="en-US" dirty="0"/>
              <a:t>Clearance after completion of further evaluation or rehabilitation</a:t>
            </a:r>
          </a:p>
          <a:p>
            <a:pPr lvl="1"/>
            <a:r>
              <a:rPr lang="en-US" dirty="0"/>
              <a:t>No clearance for certain types of sports or for all sports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109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Classifications of Sports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Contact or collision sports</a:t>
            </a:r>
          </a:p>
          <a:p>
            <a:r>
              <a:rPr lang="en-US" dirty="0"/>
              <a:t>Limited contact sports</a:t>
            </a:r>
          </a:p>
          <a:p>
            <a:r>
              <a:rPr lang="en-US" dirty="0"/>
              <a:t>Noncontact sports</a:t>
            </a:r>
          </a:p>
          <a:p>
            <a:endParaRPr lang="en-US" dirty="0"/>
          </a:p>
        </p:txBody>
      </p:sp>
      <p:pic>
        <p:nvPicPr>
          <p:cNvPr id="3074" name="Picture 2" descr="C:\Users\gam10096\AppData\Local\Microsoft\Windows\Temporary Internet Files\Content.IE5\L5HNTHH8\MC90041253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038600"/>
            <a:ext cx="2148689" cy="161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305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 Keeping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Managing resulting information is crucial</a:t>
            </a:r>
          </a:p>
          <a:p>
            <a:r>
              <a:rPr lang="en-US" dirty="0"/>
              <a:t>Information must be made available to coaches, trainers, and the athletic director</a:t>
            </a:r>
          </a:p>
          <a:p>
            <a:r>
              <a:rPr lang="en-US" dirty="0"/>
              <a:t>All information contained on the PPE form must be kept strictly confidential </a:t>
            </a:r>
          </a:p>
          <a:p>
            <a:pPr lvl="1"/>
            <a:r>
              <a:rPr lang="en-US" dirty="0"/>
              <a:t>Secured in the office or under lock and key</a:t>
            </a:r>
          </a:p>
          <a:p>
            <a:pPr lvl="1"/>
            <a:r>
              <a:rPr lang="en-US" dirty="0"/>
              <a:t>Should be kept for a minimum of seven years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95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am10096\AppData\Local\Microsoft\Windows\Temporary Internet Files\Content.IE5\GSMGYXH0\MC900116362[1].wmf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438400"/>
            <a:ext cx="4315332" cy="1941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175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Target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components of the pre-participation physical exam</a:t>
            </a:r>
          </a:p>
        </p:txBody>
      </p:sp>
      <p:pic>
        <p:nvPicPr>
          <p:cNvPr id="4" name="Picture 3" descr="File:Blue-bullseye.png - Wikimedia Common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2743200"/>
            <a:ext cx="3619500" cy="360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484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Originally consisted of a short physical, often less than five minutes</a:t>
            </a:r>
          </a:p>
          <a:p>
            <a:r>
              <a:rPr lang="en-US" dirty="0"/>
              <a:t>Now a comprehensive assessment of an athlete’s overall health and ability to perform</a:t>
            </a:r>
          </a:p>
          <a:p>
            <a:r>
              <a:rPr lang="en-US" dirty="0"/>
              <a:t>Goal is to maintain health and safety of the athlete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32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should it be done?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take place at least six weeks prior to the beginning of the athlete's sport season </a:t>
            </a:r>
          </a:p>
          <a:p>
            <a:pPr lvl="1"/>
            <a:r>
              <a:rPr lang="en-US" dirty="0"/>
              <a:t>End of school year through mid-summer</a:t>
            </a:r>
          </a:p>
          <a:p>
            <a:r>
              <a:rPr lang="en-US" dirty="0"/>
              <a:t>Any athlete rehabilitating over the summer must be reevaluated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49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Station-Based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Examination by several different specialists, each responsible for one aspect:</a:t>
            </a:r>
          </a:p>
          <a:p>
            <a:pPr lvl="1"/>
            <a:r>
              <a:rPr lang="en-US" dirty="0"/>
              <a:t>Family physicians</a:t>
            </a:r>
          </a:p>
          <a:p>
            <a:pPr lvl="1"/>
            <a:r>
              <a:rPr lang="en-US" dirty="0"/>
              <a:t>Orthopedic specialists</a:t>
            </a:r>
          </a:p>
          <a:p>
            <a:pPr lvl="1"/>
            <a:r>
              <a:rPr lang="en-US" dirty="0"/>
              <a:t>Physical therapists</a:t>
            </a:r>
          </a:p>
          <a:p>
            <a:pPr lvl="1"/>
            <a:r>
              <a:rPr lang="en-US" dirty="0"/>
              <a:t>Athletic trainers</a:t>
            </a:r>
          </a:p>
          <a:p>
            <a:pPr lvl="1"/>
            <a:r>
              <a:rPr lang="en-US" dirty="0"/>
              <a:t>Podiatrists</a:t>
            </a:r>
          </a:p>
          <a:p>
            <a:pPr lvl="1"/>
            <a:r>
              <a:rPr lang="en-US" dirty="0"/>
              <a:t>Pediatrician </a:t>
            </a:r>
          </a:p>
          <a:p>
            <a:r>
              <a:rPr lang="en-US" dirty="0"/>
              <a:t>Includes medical history and basic measurements of blood pressure, height, weight, and eyesight</a:t>
            </a:r>
          </a:p>
        </p:txBody>
      </p:sp>
    </p:spTree>
    <p:extLst>
      <p:ext uri="{BB962C8B-B14F-4D97-AF65-F5344CB8AC3E}">
        <p14:creationId xmlns:p14="http://schemas.microsoft.com/office/powerpoint/2010/main" val="2907444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Station-Based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Low cost</a:t>
            </a:r>
          </a:p>
          <a:p>
            <a:pPr lvl="1"/>
            <a:r>
              <a:rPr lang="en-US" dirty="0"/>
              <a:t>Athlete will see several different sports medicine specialists throughout the exam process</a:t>
            </a:r>
          </a:p>
          <a:p>
            <a:r>
              <a:rPr lang="en-US" dirty="0"/>
              <a:t>Disadvantages:</a:t>
            </a:r>
          </a:p>
          <a:p>
            <a:pPr lvl="1"/>
            <a:r>
              <a:rPr lang="en-US" dirty="0"/>
              <a:t>Difficulty of recruiting volunteer physicians</a:t>
            </a:r>
          </a:p>
          <a:p>
            <a:pPr lvl="1"/>
            <a:r>
              <a:rPr lang="en-US" dirty="0"/>
              <a:t>Finding a facility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352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Office-Based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Traditional doctor’s office</a:t>
            </a:r>
          </a:p>
          <a:p>
            <a:r>
              <a:rPr lang="en-US" dirty="0"/>
              <a:t>Family physician usually has patient's complete medical history as a basis </a:t>
            </a:r>
          </a:p>
          <a:p>
            <a:r>
              <a:rPr lang="en-US" dirty="0"/>
              <a:t>Quiet setting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982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the PPE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Medical history is the cornerstone</a:t>
            </a:r>
          </a:p>
          <a:p>
            <a:pPr lvl="1"/>
            <a:r>
              <a:rPr lang="en-US" dirty="0"/>
              <a:t>Identifies about 75% of problems affecting athletes</a:t>
            </a:r>
          </a:p>
          <a:p>
            <a:r>
              <a:rPr lang="en-US" dirty="0"/>
              <a:t>Recommended baseline:</a:t>
            </a:r>
          </a:p>
          <a:p>
            <a:pPr lvl="1"/>
            <a:r>
              <a:rPr lang="en-US" dirty="0"/>
              <a:t>Medical conditions and diseases</a:t>
            </a:r>
          </a:p>
          <a:p>
            <a:pPr lvl="1"/>
            <a:r>
              <a:rPr lang="en-US" dirty="0"/>
              <a:t>Surgeries and hospitalizations</a:t>
            </a:r>
          </a:p>
          <a:p>
            <a:pPr lvl="1"/>
            <a:r>
              <a:rPr lang="en-US" dirty="0"/>
              <a:t>Medications </a:t>
            </a:r>
          </a:p>
          <a:p>
            <a:pPr lvl="1"/>
            <a:r>
              <a:rPr lang="en-US" dirty="0"/>
              <a:t>Allergies</a:t>
            </a:r>
          </a:p>
          <a:p>
            <a:pPr lvl="1"/>
            <a:r>
              <a:rPr lang="en-US" dirty="0"/>
              <a:t>Immunization status</a:t>
            </a:r>
          </a:p>
          <a:p>
            <a:pPr lvl="1"/>
            <a:r>
              <a:rPr lang="en-US" dirty="0"/>
              <a:t>Menstrual history</a:t>
            </a:r>
          </a:p>
          <a:p>
            <a:pPr lvl="1"/>
            <a:r>
              <a:rPr lang="en-US" dirty="0"/>
              <a:t>Pulmonary status</a:t>
            </a:r>
          </a:p>
          <a:p>
            <a:pPr lvl="1"/>
            <a:r>
              <a:rPr lang="en-US" dirty="0"/>
              <a:t>Neurological status</a:t>
            </a:r>
          </a:p>
          <a:p>
            <a:pPr lvl="1"/>
            <a:r>
              <a:rPr lang="en-US" dirty="0"/>
              <a:t>Musculoskeletal status</a:t>
            </a:r>
          </a:p>
          <a:p>
            <a:pPr lvl="1"/>
            <a:r>
              <a:rPr lang="en-US" dirty="0"/>
              <a:t>Injuries or illness since last exam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432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the PPE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 components:</a:t>
            </a:r>
          </a:p>
          <a:p>
            <a:pPr lvl="1"/>
            <a:r>
              <a:rPr lang="en-US" dirty="0"/>
              <a:t>Height</a:t>
            </a:r>
          </a:p>
          <a:p>
            <a:pPr lvl="1"/>
            <a:r>
              <a:rPr lang="en-US" dirty="0"/>
              <a:t>Weight</a:t>
            </a:r>
          </a:p>
          <a:p>
            <a:pPr lvl="1"/>
            <a:r>
              <a:rPr lang="en-US" dirty="0"/>
              <a:t>Pulse</a:t>
            </a:r>
          </a:p>
          <a:p>
            <a:pPr lvl="1"/>
            <a:r>
              <a:rPr lang="en-US" dirty="0"/>
              <a:t>Blood pressure</a:t>
            </a:r>
          </a:p>
          <a:p>
            <a:pPr lvl="1"/>
            <a:r>
              <a:rPr lang="en-US" dirty="0"/>
              <a:t>Eyes, ear/nose/throat, heart, abdomen</a:t>
            </a:r>
            <a:r>
              <a:rPr lang="en-US"/>
              <a:t>, skin</a:t>
            </a:r>
            <a:r>
              <a:rPr lang="en-US" dirty="0"/>
              <a:t>, and musculoskeletal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51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44</TotalTime>
  <Words>339</Words>
  <Application>Microsoft Office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Trebuchet MS</vt:lpstr>
      <vt:lpstr>Wingdings</vt:lpstr>
      <vt:lpstr>Wingdings 2</vt:lpstr>
      <vt:lpstr>Opulent</vt:lpstr>
      <vt:lpstr>The Pre-Participation Physical Examination</vt:lpstr>
      <vt:lpstr>Learning Target</vt:lpstr>
      <vt:lpstr>The PPE</vt:lpstr>
      <vt:lpstr>When should it be done?</vt:lpstr>
      <vt:lpstr>Station-Based</vt:lpstr>
      <vt:lpstr>Station-Based</vt:lpstr>
      <vt:lpstr>Office-Based</vt:lpstr>
      <vt:lpstr>Components of the PPE</vt:lpstr>
      <vt:lpstr>Components of the PPE</vt:lpstr>
      <vt:lpstr>Clearance</vt:lpstr>
      <vt:lpstr>Classifications of Sports</vt:lpstr>
      <vt:lpstr>Record Keeping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Pre-Participation Physical Examination</dc:title>
  <dc:creator>Angela Guggino</dc:creator>
  <cp:lastModifiedBy>Derek Sobczak</cp:lastModifiedBy>
  <cp:revision>10</cp:revision>
  <dcterms:created xsi:type="dcterms:W3CDTF">2014-11-11T15:26:55Z</dcterms:created>
  <dcterms:modified xsi:type="dcterms:W3CDTF">2019-08-15T15:44:48Z</dcterms:modified>
</cp:coreProperties>
</file>