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32" r:id="rId2"/>
  </p:sldMasterIdLst>
  <p:notesMasterIdLst>
    <p:notesMasterId r:id="rId34"/>
  </p:notesMasterIdLst>
  <p:handoutMasterIdLst>
    <p:handoutMasterId r:id="rId35"/>
  </p:handoutMasterIdLst>
  <p:sldIdLst>
    <p:sldId id="257" r:id="rId3"/>
    <p:sldId id="258" r:id="rId4"/>
    <p:sldId id="259" r:id="rId5"/>
    <p:sldId id="263" r:id="rId6"/>
    <p:sldId id="256" r:id="rId7"/>
    <p:sldId id="260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1" r:id="rId26"/>
    <p:sldId id="282" r:id="rId27"/>
    <p:sldId id="284" r:id="rId28"/>
    <p:sldId id="285" r:id="rId29"/>
    <p:sldId id="286" r:id="rId30"/>
    <p:sldId id="287" r:id="rId31"/>
    <p:sldId id="277" r:id="rId32"/>
    <p:sldId id="283" r:id="rId33"/>
  </p:sldIdLst>
  <p:sldSz cx="9144000" cy="6858000" type="screen4x3"/>
  <p:notesSz cx="6858000" cy="91995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22941-C445-4F20-8055-F5008FC6F977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3D2CA-C057-495A-96EC-75293ECDB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527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1A285-CB06-454B-9AF8-121B8BD8F52D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30300" y="690563"/>
            <a:ext cx="4597400" cy="3449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69793"/>
            <a:ext cx="5486400" cy="413980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D5EB7-260F-47B5-80F6-A25CC8A29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554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316F5-200D-4531-9E33-846A05E4395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219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316F5-200D-4531-9E33-846A05E4395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496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316F5-200D-4531-9E33-846A05E4395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844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316F5-200D-4531-9E33-846A05E4395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23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316F5-200D-4531-9E33-846A05E4395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8363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316F5-200D-4531-9E33-846A05E4395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981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316F5-200D-4531-9E33-846A05E4395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964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316F5-200D-4531-9E33-846A05E4395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48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316F5-200D-4531-9E33-846A05E4395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051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316F5-200D-4531-9E33-846A05E4395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9535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316F5-200D-4531-9E33-846A05E4395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969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316F5-200D-4531-9E33-846A05E4395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3472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316F5-200D-4531-9E33-846A05E4395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40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316F5-200D-4531-9E33-846A05E4395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88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316F5-200D-4531-9E33-846A05E4395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527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316F5-200D-4531-9E33-846A05E4395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8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2E275-9FC1-4817-B262-F27B1DC8C67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239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316F5-200D-4531-9E33-846A05E4395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72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316F5-200D-4531-9E33-846A05E4395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31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316F5-200D-4531-9E33-846A05E4395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592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DF081A5-7EF8-4D78-8DA2-CF9501C7AB85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CF48C9-F7E4-4BB6-B965-592793A00211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081A5-7EF8-4D78-8DA2-CF9501C7AB85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48C9-F7E4-4BB6-B965-592793A00211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081A5-7EF8-4D78-8DA2-CF9501C7AB85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48C9-F7E4-4BB6-B965-592793A00211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/>
          <a:lstStyle/>
          <a:p>
            <a:fld id="{BDF081A5-7EF8-4D78-8DA2-CF9501C7AB85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/>
          <a:lstStyle/>
          <a:p>
            <a:fld id="{F6CF48C9-F7E4-4BB6-B965-592793A0021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  <a:prstGeom prst="rect">
            <a:avLst/>
          </a:prstGeo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/>
          <a:lstStyle/>
          <a:p>
            <a:fld id="{BDF081A5-7EF8-4D78-8DA2-CF9501C7AB85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/>
          <a:lstStyle/>
          <a:p>
            <a:fld id="{F6CF48C9-F7E4-4BB6-B965-592793A0021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/>
          <a:lstStyle/>
          <a:p>
            <a:fld id="{BDF081A5-7EF8-4D78-8DA2-CF9501C7AB85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/>
          <a:lstStyle/>
          <a:p>
            <a:fld id="{F6CF48C9-F7E4-4BB6-B965-592793A0021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/>
          <a:lstStyle/>
          <a:p>
            <a:fld id="{BDF081A5-7EF8-4D78-8DA2-CF9501C7AB85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/>
          <a:lstStyle/>
          <a:p>
            <a:fld id="{F6CF48C9-F7E4-4BB6-B965-592793A00211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/>
          <a:lstStyle/>
          <a:p>
            <a:fld id="{BDF081A5-7EF8-4D78-8DA2-CF9501C7AB85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/>
          <a:lstStyle/>
          <a:p>
            <a:fld id="{F6CF48C9-F7E4-4BB6-B965-592793A00211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/>
          <a:lstStyle/>
          <a:p>
            <a:fld id="{BDF081A5-7EF8-4D78-8DA2-CF9501C7AB85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/>
          <a:lstStyle/>
          <a:p>
            <a:fld id="{F6CF48C9-F7E4-4BB6-B965-592793A002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  <a:prstGeom prst="rect">
            <a:avLst/>
          </a:prstGeo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/>
          <a:lstStyle/>
          <a:p>
            <a:fld id="{BDF081A5-7EF8-4D78-8DA2-CF9501C7AB85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/>
          <a:lstStyle/>
          <a:p>
            <a:fld id="{F6CF48C9-F7E4-4BB6-B965-592793A002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  <a:prstGeom prst="rect">
            <a:avLst/>
          </a:prstGeo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/>
          <a:lstStyle/>
          <a:p>
            <a:fld id="{BDF081A5-7EF8-4D78-8DA2-CF9501C7AB85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/>
          <a:lstStyle/>
          <a:p>
            <a:fld id="{F6CF48C9-F7E4-4BB6-B965-592793A002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081A5-7EF8-4D78-8DA2-CF9501C7AB85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48C9-F7E4-4BB6-B965-592793A0021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/>
          <a:lstStyle/>
          <a:p>
            <a:fld id="{BDF081A5-7EF8-4D78-8DA2-CF9501C7AB85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/>
          <a:lstStyle/>
          <a:p>
            <a:fld id="{F6CF48C9-F7E4-4BB6-B965-592793A00211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/>
          <a:lstStyle/>
          <a:p>
            <a:fld id="{BDF081A5-7EF8-4D78-8DA2-CF9501C7AB85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/>
          <a:lstStyle/>
          <a:p>
            <a:fld id="{F6CF48C9-F7E4-4BB6-B965-592793A00211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081A5-7EF8-4D78-8DA2-CF9501C7AB85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48C9-F7E4-4BB6-B965-592793A0021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081A5-7EF8-4D78-8DA2-CF9501C7AB85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48C9-F7E4-4BB6-B965-592793A0021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081A5-7EF8-4D78-8DA2-CF9501C7AB85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48C9-F7E4-4BB6-B965-592793A00211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081A5-7EF8-4D78-8DA2-CF9501C7AB85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48C9-F7E4-4BB6-B965-592793A00211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081A5-7EF8-4D78-8DA2-CF9501C7AB85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48C9-F7E4-4BB6-B965-592793A002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081A5-7EF8-4D78-8DA2-CF9501C7AB85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48C9-F7E4-4BB6-B965-592793A002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081A5-7EF8-4D78-8DA2-CF9501C7AB85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48C9-F7E4-4BB6-B965-592793A002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DF081A5-7EF8-4D78-8DA2-CF9501C7AB85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6CF48C9-F7E4-4BB6-B965-592793A0021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8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10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  <a:shade val="75000"/>
                      <a:lumMod val="9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  <a:shade val="75000"/>
                      <a:lumMod val="9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9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  <a:shade val="75000"/>
                      <a:lumMod val="9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2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  <a:shade val="75000"/>
                      <a:lumMod val="9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5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  <a:shade val="75000"/>
                      <a:lumMod val="9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8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  <a:shade val="75000"/>
                      <a:lumMod val="9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1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  <a:shade val="75000"/>
                      <a:lumMod val="9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9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6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  <a:shade val="75000"/>
                      <a:lumMod val="9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  <a:shade val="75000"/>
                      <a:lumMod val="9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  <a:shade val="75000"/>
                      <a:lumMod val="9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1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  <a:shade val="75000"/>
                      <a:lumMod val="9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  <a:shade val="75000"/>
                      <a:lumMod val="9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  <a:shade val="75000"/>
                      <a:lumMod val="9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  <a:shade val="75000"/>
                      <a:lumMod val="9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3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  <a:shade val="75000"/>
                      <a:lumMod val="9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7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4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7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  <a:shade val="75000"/>
                      <a:lumMod val="9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9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  <a:shade val="75000"/>
                      <a:lumMod val="9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1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  <a:shade val="75000"/>
                      <a:lumMod val="9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3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  <a:shade val="75000"/>
                      <a:lumMod val="9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Effective Communication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Angie </a:t>
            </a:r>
            <a:r>
              <a:rPr lang="en-US" dirty="0" err="1" smtClean="0"/>
              <a:t>Guggino</a:t>
            </a:r>
            <a:r>
              <a:rPr lang="en-US" dirty="0" smtClean="0"/>
              <a:t>, MS, ATC, LAT</a:t>
            </a:r>
            <a:endParaRPr lang="en-US" dirty="0"/>
          </a:p>
        </p:txBody>
      </p:sp>
      <p:pic>
        <p:nvPicPr>
          <p:cNvPr id="5" name="Picture 4" descr="Pictu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4495800"/>
            <a:ext cx="1578864" cy="181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33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Paying attention to and making an effort to hear what the person is saying</a:t>
            </a:r>
          </a:p>
          <a:p>
            <a:r>
              <a:rPr lang="en-US" dirty="0" smtClean="0"/>
              <a:t>Allows you to perceive the entire message that a person is trying to convey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Listening</a:t>
            </a:r>
            <a:endParaRPr lang="en-US" dirty="0"/>
          </a:p>
        </p:txBody>
      </p:sp>
      <p:pic>
        <p:nvPicPr>
          <p:cNvPr id="52226" name="Picture 2" descr="C:\Users\Angie\AppData\Local\Microsoft\Windows\Temporary Internet Files\Content.IE5\P5ABJOGH\MC90009793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505200"/>
            <a:ext cx="1676400" cy="28426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364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Show interest and concern</a:t>
            </a:r>
          </a:p>
          <a:p>
            <a:r>
              <a:rPr lang="en-US" dirty="0" smtClean="0"/>
              <a:t>Maintain eye contact</a:t>
            </a:r>
          </a:p>
          <a:p>
            <a:r>
              <a:rPr lang="en-US" dirty="0" smtClean="0"/>
              <a:t>Avoid interrupting</a:t>
            </a:r>
          </a:p>
          <a:p>
            <a:r>
              <a:rPr lang="en-US" dirty="0" smtClean="0"/>
              <a:t>Pay attention</a:t>
            </a:r>
          </a:p>
          <a:p>
            <a:r>
              <a:rPr lang="en-US" dirty="0" smtClean="0"/>
              <a:t>Avoid thinking about how to respond</a:t>
            </a:r>
          </a:p>
          <a:p>
            <a:r>
              <a:rPr lang="en-US" dirty="0" smtClean="0"/>
              <a:t>Eliminate your own prejudices</a:t>
            </a:r>
          </a:p>
          <a:p>
            <a:r>
              <a:rPr lang="en-US" dirty="0" smtClean="0"/>
              <a:t>Watch speaker to see if actions contradict what they are saying</a:t>
            </a:r>
          </a:p>
          <a:p>
            <a:r>
              <a:rPr lang="en-US" dirty="0" smtClean="0"/>
              <a:t>Reflect statements back to the speaker</a:t>
            </a:r>
          </a:p>
          <a:p>
            <a:r>
              <a:rPr lang="en-US" dirty="0" smtClean="0"/>
              <a:t>Ask for clarification if you do not understand</a:t>
            </a:r>
          </a:p>
          <a:p>
            <a:r>
              <a:rPr lang="en-US" dirty="0" smtClean="0"/>
              <a:t>Keep temper under control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Good Listening Skills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21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4" descr="verbalnonverbalcomm_vect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87400" y="3276600"/>
            <a:ext cx="7747000" cy="3260195"/>
          </a:xfrm>
        </p:spPr>
      </p:pic>
      <p:sp>
        <p:nvSpPr>
          <p:cNvPr id="1843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Barriers to Communication</a:t>
            </a:r>
          </a:p>
        </p:txBody>
      </p:sp>
      <p:sp>
        <p:nvSpPr>
          <p:cNvPr id="18436" name="TextBox 9"/>
          <p:cNvSpPr txBox="1">
            <a:spLocks noChangeArrowheads="1"/>
          </p:cNvSpPr>
          <p:nvPr/>
        </p:nvSpPr>
        <p:spPr bwMode="auto">
          <a:xfrm>
            <a:off x="718127" y="2057400"/>
            <a:ext cx="7848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sz="2400" dirty="0" smtClean="0">
                <a:latin typeface="Georgia" pitchFamily="18" charset="0"/>
              </a:rPr>
              <a:t>Physical disabilities</a:t>
            </a:r>
          </a:p>
          <a:p>
            <a:pPr lvl="1"/>
            <a:r>
              <a:rPr lang="en-US" sz="2400" dirty="0" smtClean="0">
                <a:latin typeface="Georgia" pitchFamily="18" charset="0"/>
              </a:rPr>
              <a:t>Psychological attitudes/prejudice</a:t>
            </a:r>
          </a:p>
          <a:p>
            <a:pPr lvl="1"/>
            <a:r>
              <a:rPr lang="en-US" sz="2400" dirty="0" smtClean="0">
                <a:latin typeface="Georgia" pitchFamily="18" charset="0"/>
              </a:rPr>
              <a:t>Cultural </a:t>
            </a:r>
            <a:r>
              <a:rPr lang="en-US" sz="2400" dirty="0">
                <a:latin typeface="Georgia" pitchFamily="18" charset="0"/>
              </a:rPr>
              <a:t>diversity</a:t>
            </a:r>
          </a:p>
        </p:txBody>
      </p:sp>
    </p:spTree>
    <p:extLst>
      <p:ext uri="{BB962C8B-B14F-4D97-AF65-F5344CB8AC3E}">
        <p14:creationId xmlns:p14="http://schemas.microsoft.com/office/powerpoint/2010/main" val="271351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Deafness/hearing loss</a:t>
            </a:r>
          </a:p>
          <a:p>
            <a:r>
              <a:rPr lang="en-US" dirty="0" smtClean="0"/>
              <a:t>Blindness/impaired vision</a:t>
            </a:r>
          </a:p>
          <a:p>
            <a:r>
              <a:rPr lang="en-US" dirty="0" smtClean="0"/>
              <a:t>Aphasia/speech impairments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Physical Disability</a:t>
            </a:r>
            <a:endParaRPr lang="en-US" dirty="0"/>
          </a:p>
        </p:txBody>
      </p:sp>
      <p:pic>
        <p:nvPicPr>
          <p:cNvPr id="3074" name="Picture 2" descr="C:\Users\gam10096\AppData\Local\Microsoft\Windows\Temporary Internet Files\Content.IE5\W1BTHYE5\MC90007873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895600"/>
            <a:ext cx="3092450" cy="328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98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Caused by prejudice, attitudes, and personality</a:t>
            </a:r>
          </a:p>
          <a:p>
            <a:pPr lvl="1"/>
            <a:r>
              <a:rPr lang="en-US" dirty="0" smtClean="0"/>
              <a:t>Moralizing</a:t>
            </a:r>
          </a:p>
          <a:p>
            <a:pPr lvl="1"/>
            <a:r>
              <a:rPr lang="en-US" dirty="0" smtClean="0"/>
              <a:t>Lecturing</a:t>
            </a:r>
          </a:p>
          <a:p>
            <a:pPr lvl="1"/>
            <a:r>
              <a:rPr lang="en-US" dirty="0" smtClean="0"/>
              <a:t>Over-reacting</a:t>
            </a:r>
          </a:p>
          <a:p>
            <a:pPr lvl="1"/>
            <a:r>
              <a:rPr lang="en-US" dirty="0" smtClean="0"/>
              <a:t>Arguing</a:t>
            </a:r>
          </a:p>
          <a:p>
            <a:pPr lvl="1"/>
            <a:r>
              <a:rPr lang="en-US" dirty="0" smtClean="0"/>
              <a:t>Prejudging</a:t>
            </a:r>
          </a:p>
          <a:p>
            <a:pPr lvl="1"/>
            <a:r>
              <a:rPr lang="en-US" dirty="0" smtClean="0"/>
              <a:t>Advising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Psychological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49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Beliefs regarding health care</a:t>
            </a:r>
          </a:p>
          <a:p>
            <a:r>
              <a:rPr lang="en-US" dirty="0" smtClean="0"/>
              <a:t>Language differences</a:t>
            </a:r>
          </a:p>
          <a:p>
            <a:r>
              <a:rPr lang="en-US" dirty="0" smtClean="0"/>
              <a:t>Eye contact</a:t>
            </a:r>
          </a:p>
          <a:p>
            <a:r>
              <a:rPr lang="en-US" dirty="0" smtClean="0"/>
              <a:t>Ways of dealing w/ terminal illness and/or severe disability</a:t>
            </a:r>
          </a:p>
          <a:p>
            <a:r>
              <a:rPr lang="en-US" dirty="0" smtClean="0"/>
              <a:t>Touch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Cultural Diversity</a:t>
            </a:r>
            <a:endParaRPr lang="en-US" dirty="0"/>
          </a:p>
        </p:txBody>
      </p:sp>
      <p:pic>
        <p:nvPicPr>
          <p:cNvPr id="4" name="Picture 2" descr="C:\Users\Angie\AppData\Local\Microsoft\Windows\Temporary Internet Files\Content.IE5\CKATBBBA\MC90029726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962400"/>
            <a:ext cx="2057400" cy="205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881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Honest and direct</a:t>
            </a:r>
          </a:p>
          <a:p>
            <a:r>
              <a:rPr lang="en-US" dirty="0" smtClean="0"/>
              <a:t>Allows you to express your feelings and thoughts</a:t>
            </a:r>
          </a:p>
          <a:p>
            <a:r>
              <a:rPr lang="en-US" dirty="0" smtClean="0"/>
              <a:t>Example: asking for what you need to complete a task</a:t>
            </a:r>
          </a:p>
          <a:p>
            <a:r>
              <a:rPr lang="en-US" dirty="0" smtClean="0"/>
              <a:t>Passive or aggressive types of communication do not create a partnership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Assertive Communication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45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Do not give info about staff or residents over the phone</a:t>
            </a:r>
          </a:p>
          <a:p>
            <a:r>
              <a:rPr lang="en-US" dirty="0" smtClean="0"/>
              <a:t>Place caller on hold if you need to get someone to take the call</a:t>
            </a:r>
          </a:p>
          <a:p>
            <a:r>
              <a:rPr lang="en-US" dirty="0" smtClean="0"/>
              <a:t>Be cheerful when greeting a caller</a:t>
            </a:r>
          </a:p>
          <a:p>
            <a:r>
              <a:rPr lang="en-US" dirty="0" smtClean="0"/>
              <a:t>Identify your facility</a:t>
            </a:r>
          </a:p>
          <a:p>
            <a:r>
              <a:rPr lang="en-US" dirty="0" smtClean="0"/>
              <a:t>Identify yourself and your position</a:t>
            </a:r>
          </a:p>
          <a:p>
            <a:r>
              <a:rPr lang="en-US" dirty="0" smtClean="0"/>
              <a:t>Listen closely to caller’s request</a:t>
            </a:r>
          </a:p>
          <a:p>
            <a:r>
              <a:rPr lang="en-US" dirty="0" smtClean="0"/>
              <a:t>Get telephone number</a:t>
            </a:r>
          </a:p>
          <a:p>
            <a:r>
              <a:rPr lang="en-US" dirty="0" smtClean="0"/>
              <a:t>Say “thank you” and “good-bye”</a:t>
            </a:r>
          </a:p>
          <a:p>
            <a:r>
              <a:rPr lang="en-US" dirty="0" smtClean="0"/>
              <a:t>Follow facility policy on personal phone calls</a:t>
            </a:r>
          </a:p>
        </p:txBody>
      </p:sp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Telephone Communication</a:t>
            </a:r>
          </a:p>
        </p:txBody>
      </p:sp>
    </p:spTree>
    <p:extLst>
      <p:ext uri="{BB962C8B-B14F-4D97-AF65-F5344CB8AC3E}">
        <p14:creationId xmlns:p14="http://schemas.microsoft.com/office/powerpoint/2010/main" val="280688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cover page</a:t>
            </a:r>
          </a:p>
          <a:p>
            <a:r>
              <a:rPr lang="en-US" dirty="0" smtClean="0"/>
              <a:t>Confirm recipient received the fax</a:t>
            </a:r>
          </a:p>
          <a:p>
            <a:r>
              <a:rPr lang="en-US" dirty="0" smtClean="0"/>
              <a:t>Call ahead when sending sensitive or confidential information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Fax Communication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39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Messages are permanent and may be forwarded to others</a:t>
            </a:r>
          </a:p>
          <a:p>
            <a:r>
              <a:rPr lang="en-US" dirty="0" smtClean="0"/>
              <a:t>Need to be professionally written (salutation at the beginning, spell check, contact information at the end)</a:t>
            </a:r>
          </a:p>
          <a:p>
            <a:r>
              <a:rPr lang="en-US" dirty="0" smtClean="0"/>
              <a:t>Blind carbon copy (bcc) vs. Carbon Copy (c.c.)</a:t>
            </a:r>
          </a:p>
          <a:p>
            <a:r>
              <a:rPr lang="en-US" dirty="0" smtClean="0"/>
              <a:t>Use attachments for large amounts of information</a:t>
            </a:r>
          </a:p>
          <a:p>
            <a:r>
              <a:rPr lang="en-US" dirty="0" smtClean="0"/>
              <a:t>Make a phone call when appropriate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E-mail Communication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94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communication is promoted and impaired when interacting with residents/patients/clients in healthcare.</a:t>
            </a:r>
          </a:p>
          <a:p>
            <a:r>
              <a:rPr lang="en-US" dirty="0" smtClean="0"/>
              <a:t>The appropriate use of technology in healthcare.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Targets</a:t>
            </a:r>
            <a:endParaRPr lang="en-US" dirty="0"/>
          </a:p>
        </p:txBody>
      </p:sp>
      <p:pic>
        <p:nvPicPr>
          <p:cNvPr id="2" name="Picture 1" descr="liverbird: LAST CALL!!! Nov. 5. este 10-11 környékén megint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187254"/>
            <a:ext cx="2078792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Electronic medical records</a:t>
            </a:r>
          </a:p>
          <a:p>
            <a:r>
              <a:rPr lang="en-US" dirty="0" smtClean="0"/>
              <a:t>Diagnostic services</a:t>
            </a:r>
          </a:p>
          <a:p>
            <a:pPr lvl="1"/>
            <a:r>
              <a:rPr lang="en-US" dirty="0" smtClean="0"/>
              <a:t>CAT scans, MRI’s, ECG’s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09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senses_vec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201" y="2984826"/>
            <a:ext cx="1356417" cy="257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Charting and Observation</a:t>
            </a:r>
          </a:p>
        </p:txBody>
      </p:sp>
      <p:sp>
        <p:nvSpPr>
          <p:cNvPr id="21508" name="Tex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Must record and report all observations while providing care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Must listen to what patient is saying, but observe with other senses as well</a:t>
            </a:r>
          </a:p>
        </p:txBody>
      </p:sp>
      <p:grpSp>
        <p:nvGrpSpPr>
          <p:cNvPr id="21509" name="Group 15"/>
          <p:cNvGrpSpPr>
            <a:grpSpLocks noGrp="1"/>
          </p:cNvGrpSpPr>
          <p:nvPr/>
        </p:nvGrpSpPr>
        <p:grpSpPr bwMode="auto">
          <a:xfrm>
            <a:off x="4597641" y="2332804"/>
            <a:ext cx="3458758" cy="3011194"/>
            <a:chOff x="1800" y="2727"/>
            <a:chExt cx="8635" cy="6737"/>
          </a:xfrm>
        </p:grpSpPr>
        <p:grpSp>
          <p:nvGrpSpPr>
            <p:cNvPr id="21519" name="Group 16"/>
            <p:cNvGrpSpPr>
              <a:grpSpLocks/>
            </p:cNvGrpSpPr>
            <p:nvPr/>
          </p:nvGrpSpPr>
          <p:grpSpPr bwMode="auto">
            <a:xfrm>
              <a:off x="7560" y="2727"/>
              <a:ext cx="1899" cy="1854"/>
              <a:chOff x="7560" y="2727"/>
              <a:chExt cx="1899" cy="1854"/>
            </a:xfrm>
          </p:grpSpPr>
          <p:grpSp>
            <p:nvGrpSpPr>
              <p:cNvPr id="21634" name="Group 17"/>
              <p:cNvGrpSpPr>
                <a:grpSpLocks/>
              </p:cNvGrpSpPr>
              <p:nvPr/>
            </p:nvGrpSpPr>
            <p:grpSpPr bwMode="auto">
              <a:xfrm>
                <a:off x="7993" y="2727"/>
                <a:ext cx="916" cy="399"/>
                <a:chOff x="7993" y="2727"/>
                <a:chExt cx="916" cy="399"/>
              </a:xfrm>
            </p:grpSpPr>
            <p:sp>
              <p:nvSpPr>
                <p:cNvPr id="21667" name="Freeform 18"/>
                <p:cNvSpPr>
                  <a:spLocks/>
                </p:cNvSpPr>
                <p:nvPr/>
              </p:nvSpPr>
              <p:spPr bwMode="auto">
                <a:xfrm>
                  <a:off x="7993" y="2751"/>
                  <a:ext cx="172" cy="278"/>
                </a:xfrm>
                <a:custGeom>
                  <a:avLst/>
                  <a:gdLst>
                    <a:gd name="T0" fmla="*/ 35 w 345"/>
                    <a:gd name="T1" fmla="*/ 11 h 555"/>
                    <a:gd name="T2" fmla="*/ 30 w 345"/>
                    <a:gd name="T3" fmla="*/ 9 h 555"/>
                    <a:gd name="T4" fmla="*/ 23 w 345"/>
                    <a:gd name="T5" fmla="*/ 8 h 555"/>
                    <a:gd name="T6" fmla="*/ 19 w 345"/>
                    <a:gd name="T7" fmla="*/ 9 h 555"/>
                    <a:gd name="T8" fmla="*/ 15 w 345"/>
                    <a:gd name="T9" fmla="*/ 10 h 555"/>
                    <a:gd name="T10" fmla="*/ 13 w 345"/>
                    <a:gd name="T11" fmla="*/ 12 h 555"/>
                    <a:gd name="T12" fmla="*/ 11 w 345"/>
                    <a:gd name="T13" fmla="*/ 14 h 555"/>
                    <a:gd name="T14" fmla="*/ 10 w 345"/>
                    <a:gd name="T15" fmla="*/ 17 h 555"/>
                    <a:gd name="T16" fmla="*/ 10 w 345"/>
                    <a:gd name="T17" fmla="*/ 19 h 555"/>
                    <a:gd name="T18" fmla="*/ 11 w 345"/>
                    <a:gd name="T19" fmla="*/ 22 h 555"/>
                    <a:gd name="T20" fmla="*/ 13 w 345"/>
                    <a:gd name="T21" fmla="*/ 24 h 555"/>
                    <a:gd name="T22" fmla="*/ 22 w 345"/>
                    <a:gd name="T23" fmla="*/ 30 h 555"/>
                    <a:gd name="T24" fmla="*/ 33 w 345"/>
                    <a:gd name="T25" fmla="*/ 36 h 555"/>
                    <a:gd name="T26" fmla="*/ 38 w 345"/>
                    <a:gd name="T27" fmla="*/ 40 h 555"/>
                    <a:gd name="T28" fmla="*/ 41 w 345"/>
                    <a:gd name="T29" fmla="*/ 44 h 555"/>
                    <a:gd name="T30" fmla="*/ 42 w 345"/>
                    <a:gd name="T31" fmla="*/ 49 h 555"/>
                    <a:gd name="T32" fmla="*/ 42 w 345"/>
                    <a:gd name="T33" fmla="*/ 55 h 555"/>
                    <a:gd name="T34" fmla="*/ 40 w 345"/>
                    <a:gd name="T35" fmla="*/ 60 h 555"/>
                    <a:gd name="T36" fmla="*/ 36 w 345"/>
                    <a:gd name="T37" fmla="*/ 65 h 555"/>
                    <a:gd name="T38" fmla="*/ 31 w 345"/>
                    <a:gd name="T39" fmla="*/ 68 h 555"/>
                    <a:gd name="T40" fmla="*/ 25 w 345"/>
                    <a:gd name="T41" fmla="*/ 70 h 555"/>
                    <a:gd name="T42" fmla="*/ 19 w 345"/>
                    <a:gd name="T43" fmla="*/ 70 h 555"/>
                    <a:gd name="T44" fmla="*/ 14 w 345"/>
                    <a:gd name="T45" fmla="*/ 69 h 555"/>
                    <a:gd name="T46" fmla="*/ 9 w 345"/>
                    <a:gd name="T47" fmla="*/ 68 h 555"/>
                    <a:gd name="T48" fmla="*/ 6 w 345"/>
                    <a:gd name="T49" fmla="*/ 67 h 555"/>
                    <a:gd name="T50" fmla="*/ 2 w 345"/>
                    <a:gd name="T51" fmla="*/ 64 h 555"/>
                    <a:gd name="T52" fmla="*/ 6 w 345"/>
                    <a:gd name="T53" fmla="*/ 58 h 555"/>
                    <a:gd name="T54" fmla="*/ 11 w 345"/>
                    <a:gd name="T55" fmla="*/ 61 h 555"/>
                    <a:gd name="T56" fmla="*/ 18 w 345"/>
                    <a:gd name="T57" fmla="*/ 62 h 555"/>
                    <a:gd name="T58" fmla="*/ 24 w 345"/>
                    <a:gd name="T59" fmla="*/ 62 h 555"/>
                    <a:gd name="T60" fmla="*/ 27 w 345"/>
                    <a:gd name="T61" fmla="*/ 61 h 555"/>
                    <a:gd name="T62" fmla="*/ 30 w 345"/>
                    <a:gd name="T63" fmla="*/ 59 h 555"/>
                    <a:gd name="T64" fmla="*/ 32 w 345"/>
                    <a:gd name="T65" fmla="*/ 57 h 555"/>
                    <a:gd name="T66" fmla="*/ 33 w 345"/>
                    <a:gd name="T67" fmla="*/ 54 h 555"/>
                    <a:gd name="T68" fmla="*/ 34 w 345"/>
                    <a:gd name="T69" fmla="*/ 51 h 555"/>
                    <a:gd name="T70" fmla="*/ 33 w 345"/>
                    <a:gd name="T71" fmla="*/ 48 h 555"/>
                    <a:gd name="T72" fmla="*/ 31 w 345"/>
                    <a:gd name="T73" fmla="*/ 46 h 555"/>
                    <a:gd name="T74" fmla="*/ 29 w 345"/>
                    <a:gd name="T75" fmla="*/ 43 h 555"/>
                    <a:gd name="T76" fmla="*/ 26 w 345"/>
                    <a:gd name="T77" fmla="*/ 41 h 555"/>
                    <a:gd name="T78" fmla="*/ 16 w 345"/>
                    <a:gd name="T79" fmla="*/ 36 h 555"/>
                    <a:gd name="T80" fmla="*/ 11 w 345"/>
                    <a:gd name="T81" fmla="*/ 33 h 555"/>
                    <a:gd name="T82" fmla="*/ 7 w 345"/>
                    <a:gd name="T83" fmla="*/ 30 h 555"/>
                    <a:gd name="T84" fmla="*/ 4 w 345"/>
                    <a:gd name="T85" fmla="*/ 27 h 555"/>
                    <a:gd name="T86" fmla="*/ 2 w 345"/>
                    <a:gd name="T87" fmla="*/ 23 h 555"/>
                    <a:gd name="T88" fmla="*/ 1 w 345"/>
                    <a:gd name="T89" fmla="*/ 19 h 555"/>
                    <a:gd name="T90" fmla="*/ 2 w 345"/>
                    <a:gd name="T91" fmla="*/ 14 h 555"/>
                    <a:gd name="T92" fmla="*/ 4 w 345"/>
                    <a:gd name="T93" fmla="*/ 9 h 555"/>
                    <a:gd name="T94" fmla="*/ 8 w 345"/>
                    <a:gd name="T95" fmla="*/ 5 h 555"/>
                    <a:gd name="T96" fmla="*/ 13 w 345"/>
                    <a:gd name="T97" fmla="*/ 2 h 555"/>
                    <a:gd name="T98" fmla="*/ 19 w 345"/>
                    <a:gd name="T99" fmla="*/ 1 h 555"/>
                    <a:gd name="T100" fmla="*/ 26 w 345"/>
                    <a:gd name="T101" fmla="*/ 1 h 555"/>
                    <a:gd name="T102" fmla="*/ 35 w 345"/>
                    <a:gd name="T103" fmla="*/ 2 h 555"/>
                    <a:gd name="T104" fmla="*/ 40 w 345"/>
                    <a:gd name="T105" fmla="*/ 5 h 555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345"/>
                    <a:gd name="T160" fmla="*/ 0 h 555"/>
                    <a:gd name="T161" fmla="*/ 345 w 345"/>
                    <a:gd name="T162" fmla="*/ 555 h 555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345" h="555">
                      <a:moveTo>
                        <a:pt x="316" y="103"/>
                      </a:moveTo>
                      <a:lnTo>
                        <a:pt x="298" y="90"/>
                      </a:lnTo>
                      <a:lnTo>
                        <a:pt x="284" y="83"/>
                      </a:lnTo>
                      <a:lnTo>
                        <a:pt x="271" y="77"/>
                      </a:lnTo>
                      <a:lnTo>
                        <a:pt x="258" y="74"/>
                      </a:lnTo>
                      <a:lnTo>
                        <a:pt x="242" y="70"/>
                      </a:lnTo>
                      <a:lnTo>
                        <a:pt x="223" y="67"/>
                      </a:lnTo>
                      <a:lnTo>
                        <a:pt x="204" y="64"/>
                      </a:lnTo>
                      <a:lnTo>
                        <a:pt x="185" y="63"/>
                      </a:lnTo>
                      <a:lnTo>
                        <a:pt x="175" y="64"/>
                      </a:lnTo>
                      <a:lnTo>
                        <a:pt x="164" y="66"/>
                      </a:lnTo>
                      <a:lnTo>
                        <a:pt x="154" y="67"/>
                      </a:lnTo>
                      <a:lnTo>
                        <a:pt x="145" y="69"/>
                      </a:lnTo>
                      <a:lnTo>
                        <a:pt x="135" y="72"/>
                      </a:lnTo>
                      <a:lnTo>
                        <a:pt x="127" y="75"/>
                      </a:lnTo>
                      <a:lnTo>
                        <a:pt x="119" y="79"/>
                      </a:lnTo>
                      <a:lnTo>
                        <a:pt x="112" y="84"/>
                      </a:lnTo>
                      <a:lnTo>
                        <a:pt x="105" y="89"/>
                      </a:lnTo>
                      <a:lnTo>
                        <a:pt x="100" y="94"/>
                      </a:lnTo>
                      <a:lnTo>
                        <a:pt x="94" y="101"/>
                      </a:lnTo>
                      <a:lnTo>
                        <a:pt x="91" y="107"/>
                      </a:lnTo>
                      <a:lnTo>
                        <a:pt x="87" y="114"/>
                      </a:lnTo>
                      <a:lnTo>
                        <a:pt x="85" y="121"/>
                      </a:lnTo>
                      <a:lnTo>
                        <a:pt x="84" y="129"/>
                      </a:lnTo>
                      <a:lnTo>
                        <a:pt x="83" y="137"/>
                      </a:lnTo>
                      <a:lnTo>
                        <a:pt x="84" y="144"/>
                      </a:lnTo>
                      <a:lnTo>
                        <a:pt x="84" y="150"/>
                      </a:lnTo>
                      <a:lnTo>
                        <a:pt x="86" y="157"/>
                      </a:lnTo>
                      <a:lnTo>
                        <a:pt x="88" y="163"/>
                      </a:lnTo>
                      <a:lnTo>
                        <a:pt x="92" y="169"/>
                      </a:lnTo>
                      <a:lnTo>
                        <a:pt x="96" y="176"/>
                      </a:lnTo>
                      <a:lnTo>
                        <a:pt x="102" y="181"/>
                      </a:lnTo>
                      <a:lnTo>
                        <a:pt x="108" y="188"/>
                      </a:lnTo>
                      <a:lnTo>
                        <a:pt x="125" y="202"/>
                      </a:lnTo>
                      <a:lnTo>
                        <a:pt x="149" y="217"/>
                      </a:lnTo>
                      <a:lnTo>
                        <a:pt x="178" y="234"/>
                      </a:lnTo>
                      <a:lnTo>
                        <a:pt x="214" y="253"/>
                      </a:lnTo>
                      <a:lnTo>
                        <a:pt x="241" y="268"/>
                      </a:lnTo>
                      <a:lnTo>
                        <a:pt x="266" y="282"/>
                      </a:lnTo>
                      <a:lnTo>
                        <a:pt x="285" y="295"/>
                      </a:lnTo>
                      <a:lnTo>
                        <a:pt x="302" y="307"/>
                      </a:lnTo>
                      <a:lnTo>
                        <a:pt x="311" y="316"/>
                      </a:lnTo>
                      <a:lnTo>
                        <a:pt x="318" y="327"/>
                      </a:lnTo>
                      <a:lnTo>
                        <a:pt x="325" y="339"/>
                      </a:lnTo>
                      <a:lnTo>
                        <a:pt x="330" y="351"/>
                      </a:lnTo>
                      <a:lnTo>
                        <a:pt x="334" y="363"/>
                      </a:lnTo>
                      <a:lnTo>
                        <a:pt x="337" y="376"/>
                      </a:lnTo>
                      <a:lnTo>
                        <a:pt x="340" y="390"/>
                      </a:lnTo>
                      <a:lnTo>
                        <a:pt x="341" y="404"/>
                      </a:lnTo>
                      <a:lnTo>
                        <a:pt x="340" y="421"/>
                      </a:lnTo>
                      <a:lnTo>
                        <a:pt x="337" y="437"/>
                      </a:lnTo>
                      <a:lnTo>
                        <a:pt x="333" y="452"/>
                      </a:lnTo>
                      <a:lnTo>
                        <a:pt x="328" y="467"/>
                      </a:lnTo>
                      <a:lnTo>
                        <a:pt x="321" y="480"/>
                      </a:lnTo>
                      <a:lnTo>
                        <a:pt x="314" y="493"/>
                      </a:lnTo>
                      <a:lnTo>
                        <a:pt x="304" y="504"/>
                      </a:lnTo>
                      <a:lnTo>
                        <a:pt x="293" y="514"/>
                      </a:lnTo>
                      <a:lnTo>
                        <a:pt x="281" y="524"/>
                      </a:lnTo>
                      <a:lnTo>
                        <a:pt x="268" y="532"/>
                      </a:lnTo>
                      <a:lnTo>
                        <a:pt x="254" y="539"/>
                      </a:lnTo>
                      <a:lnTo>
                        <a:pt x="238" y="544"/>
                      </a:lnTo>
                      <a:lnTo>
                        <a:pt x="222" y="549"/>
                      </a:lnTo>
                      <a:lnTo>
                        <a:pt x="204" y="553"/>
                      </a:lnTo>
                      <a:lnTo>
                        <a:pt x="185" y="554"/>
                      </a:lnTo>
                      <a:lnTo>
                        <a:pt x="166" y="555"/>
                      </a:lnTo>
                      <a:lnTo>
                        <a:pt x="153" y="555"/>
                      </a:lnTo>
                      <a:lnTo>
                        <a:pt x="140" y="554"/>
                      </a:lnTo>
                      <a:lnTo>
                        <a:pt x="127" y="553"/>
                      </a:lnTo>
                      <a:lnTo>
                        <a:pt x="115" y="551"/>
                      </a:lnTo>
                      <a:lnTo>
                        <a:pt x="103" y="549"/>
                      </a:lnTo>
                      <a:lnTo>
                        <a:pt x="91" y="544"/>
                      </a:lnTo>
                      <a:lnTo>
                        <a:pt x="79" y="541"/>
                      </a:lnTo>
                      <a:lnTo>
                        <a:pt x="69" y="536"/>
                      </a:lnTo>
                      <a:lnTo>
                        <a:pt x="61" y="534"/>
                      </a:lnTo>
                      <a:lnTo>
                        <a:pt x="55" y="531"/>
                      </a:lnTo>
                      <a:lnTo>
                        <a:pt x="47" y="527"/>
                      </a:lnTo>
                      <a:lnTo>
                        <a:pt x="40" y="523"/>
                      </a:lnTo>
                      <a:lnTo>
                        <a:pt x="23" y="512"/>
                      </a:lnTo>
                      <a:lnTo>
                        <a:pt x="0" y="497"/>
                      </a:lnTo>
                      <a:lnTo>
                        <a:pt x="34" y="444"/>
                      </a:lnTo>
                      <a:lnTo>
                        <a:pt x="53" y="459"/>
                      </a:lnTo>
                      <a:lnTo>
                        <a:pt x="68" y="468"/>
                      </a:lnTo>
                      <a:lnTo>
                        <a:pt x="79" y="476"/>
                      </a:lnTo>
                      <a:lnTo>
                        <a:pt x="92" y="482"/>
                      </a:lnTo>
                      <a:lnTo>
                        <a:pt x="110" y="486"/>
                      </a:lnTo>
                      <a:lnTo>
                        <a:pt x="130" y="489"/>
                      </a:lnTo>
                      <a:lnTo>
                        <a:pt x="149" y="491"/>
                      </a:lnTo>
                      <a:lnTo>
                        <a:pt x="170" y="492"/>
                      </a:lnTo>
                      <a:lnTo>
                        <a:pt x="182" y="492"/>
                      </a:lnTo>
                      <a:lnTo>
                        <a:pt x="193" y="491"/>
                      </a:lnTo>
                      <a:lnTo>
                        <a:pt x="204" y="489"/>
                      </a:lnTo>
                      <a:lnTo>
                        <a:pt x="213" y="487"/>
                      </a:lnTo>
                      <a:lnTo>
                        <a:pt x="222" y="483"/>
                      </a:lnTo>
                      <a:lnTo>
                        <a:pt x="230" y="480"/>
                      </a:lnTo>
                      <a:lnTo>
                        <a:pt x="238" y="476"/>
                      </a:lnTo>
                      <a:lnTo>
                        <a:pt x="245" y="472"/>
                      </a:lnTo>
                      <a:lnTo>
                        <a:pt x="252" y="466"/>
                      </a:lnTo>
                      <a:lnTo>
                        <a:pt x="257" y="460"/>
                      </a:lnTo>
                      <a:lnTo>
                        <a:pt x="261" y="453"/>
                      </a:lnTo>
                      <a:lnTo>
                        <a:pt x="266" y="447"/>
                      </a:lnTo>
                      <a:lnTo>
                        <a:pt x="269" y="439"/>
                      </a:lnTo>
                      <a:lnTo>
                        <a:pt x="271" y="432"/>
                      </a:lnTo>
                      <a:lnTo>
                        <a:pt x="272" y="423"/>
                      </a:lnTo>
                      <a:lnTo>
                        <a:pt x="272" y="414"/>
                      </a:lnTo>
                      <a:lnTo>
                        <a:pt x="272" y="403"/>
                      </a:lnTo>
                      <a:lnTo>
                        <a:pt x="271" y="392"/>
                      </a:lnTo>
                      <a:lnTo>
                        <a:pt x="270" y="388"/>
                      </a:lnTo>
                      <a:lnTo>
                        <a:pt x="269" y="384"/>
                      </a:lnTo>
                      <a:lnTo>
                        <a:pt x="266" y="379"/>
                      </a:lnTo>
                      <a:lnTo>
                        <a:pt x="262" y="375"/>
                      </a:lnTo>
                      <a:lnTo>
                        <a:pt x="255" y="363"/>
                      </a:lnTo>
                      <a:lnTo>
                        <a:pt x="244" y="352"/>
                      </a:lnTo>
                      <a:lnTo>
                        <a:pt x="239" y="345"/>
                      </a:lnTo>
                      <a:lnTo>
                        <a:pt x="232" y="340"/>
                      </a:lnTo>
                      <a:lnTo>
                        <a:pt x="226" y="336"/>
                      </a:lnTo>
                      <a:lnTo>
                        <a:pt x="219" y="331"/>
                      </a:lnTo>
                      <a:lnTo>
                        <a:pt x="208" y="326"/>
                      </a:lnTo>
                      <a:lnTo>
                        <a:pt x="190" y="316"/>
                      </a:lnTo>
                      <a:lnTo>
                        <a:pt x="164" y="302"/>
                      </a:lnTo>
                      <a:lnTo>
                        <a:pt x="132" y="283"/>
                      </a:lnTo>
                      <a:lnTo>
                        <a:pt x="117" y="274"/>
                      </a:lnTo>
                      <a:lnTo>
                        <a:pt x="103" y="267"/>
                      </a:lnTo>
                      <a:lnTo>
                        <a:pt x="90" y="258"/>
                      </a:lnTo>
                      <a:lnTo>
                        <a:pt x="78" y="251"/>
                      </a:lnTo>
                      <a:lnTo>
                        <a:pt x="68" y="242"/>
                      </a:lnTo>
                      <a:lnTo>
                        <a:pt x="58" y="235"/>
                      </a:lnTo>
                      <a:lnTo>
                        <a:pt x="49" y="226"/>
                      </a:lnTo>
                      <a:lnTo>
                        <a:pt x="42" y="218"/>
                      </a:lnTo>
                      <a:lnTo>
                        <a:pt x="35" y="209"/>
                      </a:lnTo>
                      <a:lnTo>
                        <a:pt x="30" y="201"/>
                      </a:lnTo>
                      <a:lnTo>
                        <a:pt x="25" y="192"/>
                      </a:lnTo>
                      <a:lnTo>
                        <a:pt x="21" y="182"/>
                      </a:lnTo>
                      <a:lnTo>
                        <a:pt x="18" y="173"/>
                      </a:lnTo>
                      <a:lnTo>
                        <a:pt x="16" y="163"/>
                      </a:lnTo>
                      <a:lnTo>
                        <a:pt x="15" y="152"/>
                      </a:lnTo>
                      <a:lnTo>
                        <a:pt x="15" y="142"/>
                      </a:lnTo>
                      <a:lnTo>
                        <a:pt x="16" y="127"/>
                      </a:lnTo>
                      <a:lnTo>
                        <a:pt x="18" y="112"/>
                      </a:lnTo>
                      <a:lnTo>
                        <a:pt x="23" y="98"/>
                      </a:lnTo>
                      <a:lnTo>
                        <a:pt x="28" y="85"/>
                      </a:lnTo>
                      <a:lnTo>
                        <a:pt x="34" y="72"/>
                      </a:lnTo>
                      <a:lnTo>
                        <a:pt x="43" y="61"/>
                      </a:lnTo>
                      <a:lnTo>
                        <a:pt x="53" y="49"/>
                      </a:lnTo>
                      <a:lnTo>
                        <a:pt x="64" y="40"/>
                      </a:lnTo>
                      <a:lnTo>
                        <a:pt x="76" y="31"/>
                      </a:lnTo>
                      <a:lnTo>
                        <a:pt x="90" y="24"/>
                      </a:lnTo>
                      <a:lnTo>
                        <a:pt x="104" y="16"/>
                      </a:lnTo>
                      <a:lnTo>
                        <a:pt x="119" y="11"/>
                      </a:lnTo>
                      <a:lnTo>
                        <a:pt x="136" y="7"/>
                      </a:lnTo>
                      <a:lnTo>
                        <a:pt x="153" y="3"/>
                      </a:lnTo>
                      <a:lnTo>
                        <a:pt x="171" y="1"/>
                      </a:lnTo>
                      <a:lnTo>
                        <a:pt x="190" y="0"/>
                      </a:lnTo>
                      <a:lnTo>
                        <a:pt x="214" y="1"/>
                      </a:lnTo>
                      <a:lnTo>
                        <a:pt x="238" y="4"/>
                      </a:lnTo>
                      <a:lnTo>
                        <a:pt x="260" y="9"/>
                      </a:lnTo>
                      <a:lnTo>
                        <a:pt x="282" y="15"/>
                      </a:lnTo>
                      <a:lnTo>
                        <a:pt x="297" y="19"/>
                      </a:lnTo>
                      <a:lnTo>
                        <a:pt x="311" y="26"/>
                      </a:lnTo>
                      <a:lnTo>
                        <a:pt x="326" y="34"/>
                      </a:lnTo>
                      <a:lnTo>
                        <a:pt x="345" y="44"/>
                      </a:lnTo>
                      <a:lnTo>
                        <a:pt x="316" y="10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668" name="Freeform 19"/>
                <p:cNvSpPr>
                  <a:spLocks noEditPoints="1"/>
                </p:cNvSpPr>
                <p:nvPr/>
              </p:nvSpPr>
              <p:spPr bwMode="auto">
                <a:xfrm>
                  <a:off x="8219" y="2756"/>
                  <a:ext cx="39" cy="268"/>
                </a:xfrm>
                <a:custGeom>
                  <a:avLst/>
                  <a:gdLst>
                    <a:gd name="T0" fmla="*/ 1 w 78"/>
                    <a:gd name="T1" fmla="*/ 67 h 536"/>
                    <a:gd name="T2" fmla="*/ 1 w 78"/>
                    <a:gd name="T3" fmla="*/ 20 h 536"/>
                    <a:gd name="T4" fmla="*/ 9 w 78"/>
                    <a:gd name="T5" fmla="*/ 20 h 536"/>
                    <a:gd name="T6" fmla="*/ 9 w 78"/>
                    <a:gd name="T7" fmla="*/ 67 h 536"/>
                    <a:gd name="T8" fmla="*/ 1 w 78"/>
                    <a:gd name="T9" fmla="*/ 67 h 536"/>
                    <a:gd name="T10" fmla="*/ 5 w 78"/>
                    <a:gd name="T11" fmla="*/ 9 h 536"/>
                    <a:gd name="T12" fmla="*/ 4 w 78"/>
                    <a:gd name="T13" fmla="*/ 9 h 536"/>
                    <a:gd name="T14" fmla="*/ 3 w 78"/>
                    <a:gd name="T15" fmla="*/ 9 h 536"/>
                    <a:gd name="T16" fmla="*/ 2 w 78"/>
                    <a:gd name="T17" fmla="*/ 9 h 536"/>
                    <a:gd name="T18" fmla="*/ 1 w 78"/>
                    <a:gd name="T19" fmla="*/ 8 h 536"/>
                    <a:gd name="T20" fmla="*/ 1 w 78"/>
                    <a:gd name="T21" fmla="*/ 7 h 536"/>
                    <a:gd name="T22" fmla="*/ 1 w 78"/>
                    <a:gd name="T23" fmla="*/ 7 h 536"/>
                    <a:gd name="T24" fmla="*/ 1 w 78"/>
                    <a:gd name="T25" fmla="*/ 6 h 536"/>
                    <a:gd name="T26" fmla="*/ 0 w 78"/>
                    <a:gd name="T27" fmla="*/ 4 h 536"/>
                    <a:gd name="T28" fmla="*/ 1 w 78"/>
                    <a:gd name="T29" fmla="*/ 4 h 536"/>
                    <a:gd name="T30" fmla="*/ 1 w 78"/>
                    <a:gd name="T31" fmla="*/ 3 h 536"/>
                    <a:gd name="T32" fmla="*/ 1 w 78"/>
                    <a:gd name="T33" fmla="*/ 2 h 536"/>
                    <a:gd name="T34" fmla="*/ 1 w 78"/>
                    <a:gd name="T35" fmla="*/ 1 h 536"/>
                    <a:gd name="T36" fmla="*/ 2 w 78"/>
                    <a:gd name="T37" fmla="*/ 1 h 536"/>
                    <a:gd name="T38" fmla="*/ 3 w 78"/>
                    <a:gd name="T39" fmla="*/ 1 h 536"/>
                    <a:gd name="T40" fmla="*/ 4 w 78"/>
                    <a:gd name="T41" fmla="*/ 1 h 536"/>
                    <a:gd name="T42" fmla="*/ 5 w 78"/>
                    <a:gd name="T43" fmla="*/ 0 h 536"/>
                    <a:gd name="T44" fmla="*/ 5 w 78"/>
                    <a:gd name="T45" fmla="*/ 1 h 536"/>
                    <a:gd name="T46" fmla="*/ 6 w 78"/>
                    <a:gd name="T47" fmla="*/ 1 h 536"/>
                    <a:gd name="T48" fmla="*/ 7 w 78"/>
                    <a:gd name="T49" fmla="*/ 1 h 536"/>
                    <a:gd name="T50" fmla="*/ 9 w 78"/>
                    <a:gd name="T51" fmla="*/ 1 h 536"/>
                    <a:gd name="T52" fmla="*/ 9 w 78"/>
                    <a:gd name="T53" fmla="*/ 2 h 536"/>
                    <a:gd name="T54" fmla="*/ 10 w 78"/>
                    <a:gd name="T55" fmla="*/ 3 h 536"/>
                    <a:gd name="T56" fmla="*/ 10 w 78"/>
                    <a:gd name="T57" fmla="*/ 4 h 536"/>
                    <a:gd name="T58" fmla="*/ 10 w 78"/>
                    <a:gd name="T59" fmla="*/ 4 h 536"/>
                    <a:gd name="T60" fmla="*/ 10 w 78"/>
                    <a:gd name="T61" fmla="*/ 6 h 536"/>
                    <a:gd name="T62" fmla="*/ 10 w 78"/>
                    <a:gd name="T63" fmla="*/ 7 h 536"/>
                    <a:gd name="T64" fmla="*/ 9 w 78"/>
                    <a:gd name="T65" fmla="*/ 7 h 536"/>
                    <a:gd name="T66" fmla="*/ 9 w 78"/>
                    <a:gd name="T67" fmla="*/ 8 h 536"/>
                    <a:gd name="T68" fmla="*/ 7 w 78"/>
                    <a:gd name="T69" fmla="*/ 9 h 536"/>
                    <a:gd name="T70" fmla="*/ 6 w 78"/>
                    <a:gd name="T71" fmla="*/ 9 h 536"/>
                    <a:gd name="T72" fmla="*/ 5 w 78"/>
                    <a:gd name="T73" fmla="*/ 9 h 536"/>
                    <a:gd name="T74" fmla="*/ 5 w 78"/>
                    <a:gd name="T75" fmla="*/ 9 h 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78"/>
                    <a:gd name="T115" fmla="*/ 0 h 536"/>
                    <a:gd name="T116" fmla="*/ 78 w 78"/>
                    <a:gd name="T117" fmla="*/ 536 h 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78" h="536">
                      <a:moveTo>
                        <a:pt x="10" y="536"/>
                      </a:moveTo>
                      <a:lnTo>
                        <a:pt x="10" y="166"/>
                      </a:lnTo>
                      <a:lnTo>
                        <a:pt x="69" y="166"/>
                      </a:lnTo>
                      <a:lnTo>
                        <a:pt x="69" y="536"/>
                      </a:lnTo>
                      <a:lnTo>
                        <a:pt x="10" y="536"/>
                      </a:lnTo>
                      <a:close/>
                      <a:moveTo>
                        <a:pt x="40" y="78"/>
                      </a:moveTo>
                      <a:lnTo>
                        <a:pt x="32" y="78"/>
                      </a:lnTo>
                      <a:lnTo>
                        <a:pt x="25" y="76"/>
                      </a:lnTo>
                      <a:lnTo>
                        <a:pt x="18" y="73"/>
                      </a:lnTo>
                      <a:lnTo>
                        <a:pt x="13" y="67"/>
                      </a:lnTo>
                      <a:lnTo>
                        <a:pt x="8" y="62"/>
                      </a:lnTo>
                      <a:lnTo>
                        <a:pt x="3" y="56"/>
                      </a:lnTo>
                      <a:lnTo>
                        <a:pt x="1" y="48"/>
                      </a:lnTo>
                      <a:lnTo>
                        <a:pt x="0" y="39"/>
                      </a:lnTo>
                      <a:lnTo>
                        <a:pt x="1" y="32"/>
                      </a:lnTo>
                      <a:lnTo>
                        <a:pt x="3" y="24"/>
                      </a:lnTo>
                      <a:lnTo>
                        <a:pt x="8" y="18"/>
                      </a:lnTo>
                      <a:lnTo>
                        <a:pt x="13" y="13"/>
                      </a:lnTo>
                      <a:lnTo>
                        <a:pt x="18" y="7"/>
                      </a:lnTo>
                      <a:lnTo>
                        <a:pt x="25" y="4"/>
                      </a:lnTo>
                      <a:lnTo>
                        <a:pt x="32" y="1"/>
                      </a:lnTo>
                      <a:lnTo>
                        <a:pt x="40" y="0"/>
                      </a:lnTo>
                      <a:lnTo>
                        <a:pt x="46" y="1"/>
                      </a:lnTo>
                      <a:lnTo>
                        <a:pt x="54" y="4"/>
                      </a:lnTo>
                      <a:lnTo>
                        <a:pt x="60" y="7"/>
                      </a:lnTo>
                      <a:lnTo>
                        <a:pt x="66" y="13"/>
                      </a:lnTo>
                      <a:lnTo>
                        <a:pt x="71" y="18"/>
                      </a:lnTo>
                      <a:lnTo>
                        <a:pt x="75" y="24"/>
                      </a:lnTo>
                      <a:lnTo>
                        <a:pt x="77" y="32"/>
                      </a:lnTo>
                      <a:lnTo>
                        <a:pt x="78" y="39"/>
                      </a:lnTo>
                      <a:lnTo>
                        <a:pt x="77" y="48"/>
                      </a:lnTo>
                      <a:lnTo>
                        <a:pt x="75" y="56"/>
                      </a:lnTo>
                      <a:lnTo>
                        <a:pt x="71" y="62"/>
                      </a:lnTo>
                      <a:lnTo>
                        <a:pt x="66" y="67"/>
                      </a:lnTo>
                      <a:lnTo>
                        <a:pt x="60" y="73"/>
                      </a:lnTo>
                      <a:lnTo>
                        <a:pt x="54" y="76"/>
                      </a:lnTo>
                      <a:lnTo>
                        <a:pt x="46" y="78"/>
                      </a:lnTo>
                      <a:lnTo>
                        <a:pt x="40" y="7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669" name="Freeform 20"/>
                <p:cNvSpPr>
                  <a:spLocks noEditPoints="1"/>
                </p:cNvSpPr>
                <p:nvPr/>
              </p:nvSpPr>
              <p:spPr bwMode="auto">
                <a:xfrm>
                  <a:off x="8308" y="2834"/>
                  <a:ext cx="178" cy="292"/>
                </a:xfrm>
                <a:custGeom>
                  <a:avLst/>
                  <a:gdLst>
                    <a:gd name="T0" fmla="*/ 15 w 356"/>
                    <a:gd name="T1" fmla="*/ 7 h 584"/>
                    <a:gd name="T2" fmla="*/ 11 w 356"/>
                    <a:gd name="T3" fmla="*/ 10 h 584"/>
                    <a:gd name="T4" fmla="*/ 9 w 356"/>
                    <a:gd name="T5" fmla="*/ 15 h 584"/>
                    <a:gd name="T6" fmla="*/ 10 w 356"/>
                    <a:gd name="T7" fmla="*/ 20 h 584"/>
                    <a:gd name="T8" fmla="*/ 11 w 356"/>
                    <a:gd name="T9" fmla="*/ 25 h 584"/>
                    <a:gd name="T10" fmla="*/ 15 w 356"/>
                    <a:gd name="T11" fmla="*/ 28 h 584"/>
                    <a:gd name="T12" fmla="*/ 21 w 356"/>
                    <a:gd name="T13" fmla="*/ 29 h 584"/>
                    <a:gd name="T14" fmla="*/ 25 w 356"/>
                    <a:gd name="T15" fmla="*/ 26 h 584"/>
                    <a:gd name="T16" fmla="*/ 28 w 356"/>
                    <a:gd name="T17" fmla="*/ 22 h 584"/>
                    <a:gd name="T18" fmla="*/ 29 w 356"/>
                    <a:gd name="T19" fmla="*/ 17 h 584"/>
                    <a:gd name="T20" fmla="*/ 27 w 356"/>
                    <a:gd name="T21" fmla="*/ 11 h 584"/>
                    <a:gd name="T22" fmla="*/ 23 w 356"/>
                    <a:gd name="T23" fmla="*/ 7 h 584"/>
                    <a:gd name="T24" fmla="*/ 19 w 356"/>
                    <a:gd name="T25" fmla="*/ 6 h 584"/>
                    <a:gd name="T26" fmla="*/ 10 w 356"/>
                    <a:gd name="T27" fmla="*/ 55 h 584"/>
                    <a:gd name="T28" fmla="*/ 8 w 356"/>
                    <a:gd name="T29" fmla="*/ 59 h 584"/>
                    <a:gd name="T30" fmla="*/ 9 w 356"/>
                    <a:gd name="T31" fmla="*/ 62 h 584"/>
                    <a:gd name="T32" fmla="*/ 11 w 356"/>
                    <a:gd name="T33" fmla="*/ 65 h 584"/>
                    <a:gd name="T34" fmla="*/ 19 w 356"/>
                    <a:gd name="T35" fmla="*/ 67 h 584"/>
                    <a:gd name="T36" fmla="*/ 26 w 356"/>
                    <a:gd name="T37" fmla="*/ 65 h 584"/>
                    <a:gd name="T38" fmla="*/ 33 w 356"/>
                    <a:gd name="T39" fmla="*/ 61 h 584"/>
                    <a:gd name="T40" fmla="*/ 36 w 356"/>
                    <a:gd name="T41" fmla="*/ 55 h 584"/>
                    <a:gd name="T42" fmla="*/ 35 w 356"/>
                    <a:gd name="T43" fmla="*/ 51 h 584"/>
                    <a:gd name="T44" fmla="*/ 35 w 356"/>
                    <a:gd name="T45" fmla="*/ 7 h 584"/>
                    <a:gd name="T46" fmla="*/ 37 w 356"/>
                    <a:gd name="T47" fmla="*/ 13 h 584"/>
                    <a:gd name="T48" fmla="*/ 37 w 356"/>
                    <a:gd name="T49" fmla="*/ 20 h 584"/>
                    <a:gd name="T50" fmla="*/ 33 w 356"/>
                    <a:gd name="T51" fmla="*/ 28 h 584"/>
                    <a:gd name="T52" fmla="*/ 26 w 356"/>
                    <a:gd name="T53" fmla="*/ 34 h 584"/>
                    <a:gd name="T54" fmla="*/ 19 w 356"/>
                    <a:gd name="T55" fmla="*/ 35 h 584"/>
                    <a:gd name="T56" fmla="*/ 12 w 356"/>
                    <a:gd name="T57" fmla="*/ 37 h 584"/>
                    <a:gd name="T58" fmla="*/ 10 w 356"/>
                    <a:gd name="T59" fmla="*/ 40 h 584"/>
                    <a:gd name="T60" fmla="*/ 11 w 356"/>
                    <a:gd name="T61" fmla="*/ 42 h 584"/>
                    <a:gd name="T62" fmla="*/ 30 w 356"/>
                    <a:gd name="T63" fmla="*/ 43 h 584"/>
                    <a:gd name="T64" fmla="*/ 38 w 356"/>
                    <a:gd name="T65" fmla="*/ 44 h 584"/>
                    <a:gd name="T66" fmla="*/ 41 w 356"/>
                    <a:gd name="T67" fmla="*/ 47 h 584"/>
                    <a:gd name="T68" fmla="*/ 43 w 356"/>
                    <a:gd name="T69" fmla="*/ 52 h 584"/>
                    <a:gd name="T70" fmla="*/ 41 w 356"/>
                    <a:gd name="T71" fmla="*/ 61 h 584"/>
                    <a:gd name="T72" fmla="*/ 34 w 356"/>
                    <a:gd name="T73" fmla="*/ 69 h 584"/>
                    <a:gd name="T74" fmla="*/ 22 w 356"/>
                    <a:gd name="T75" fmla="*/ 73 h 584"/>
                    <a:gd name="T76" fmla="*/ 12 w 356"/>
                    <a:gd name="T77" fmla="*/ 73 h 584"/>
                    <a:gd name="T78" fmla="*/ 6 w 356"/>
                    <a:gd name="T79" fmla="*/ 70 h 584"/>
                    <a:gd name="T80" fmla="*/ 1 w 356"/>
                    <a:gd name="T81" fmla="*/ 66 h 584"/>
                    <a:gd name="T82" fmla="*/ 1 w 356"/>
                    <a:gd name="T83" fmla="*/ 59 h 584"/>
                    <a:gd name="T84" fmla="*/ 3 w 356"/>
                    <a:gd name="T85" fmla="*/ 55 h 584"/>
                    <a:gd name="T86" fmla="*/ 5 w 356"/>
                    <a:gd name="T87" fmla="*/ 48 h 584"/>
                    <a:gd name="T88" fmla="*/ 1 w 356"/>
                    <a:gd name="T89" fmla="*/ 44 h 584"/>
                    <a:gd name="T90" fmla="*/ 1 w 356"/>
                    <a:gd name="T91" fmla="*/ 41 h 584"/>
                    <a:gd name="T92" fmla="*/ 7 w 356"/>
                    <a:gd name="T93" fmla="*/ 35 h 584"/>
                    <a:gd name="T94" fmla="*/ 6 w 356"/>
                    <a:gd name="T95" fmla="*/ 29 h 584"/>
                    <a:gd name="T96" fmla="*/ 3 w 356"/>
                    <a:gd name="T97" fmla="*/ 25 h 584"/>
                    <a:gd name="T98" fmla="*/ 1 w 356"/>
                    <a:gd name="T99" fmla="*/ 20 h 584"/>
                    <a:gd name="T100" fmla="*/ 2 w 356"/>
                    <a:gd name="T101" fmla="*/ 12 h 584"/>
                    <a:gd name="T102" fmla="*/ 6 w 356"/>
                    <a:gd name="T103" fmla="*/ 5 h 584"/>
                    <a:gd name="T104" fmla="*/ 13 w 356"/>
                    <a:gd name="T105" fmla="*/ 1 h 584"/>
                    <a:gd name="T106" fmla="*/ 22 w 356"/>
                    <a:gd name="T107" fmla="*/ 1 h 584"/>
                    <a:gd name="T108" fmla="*/ 36 w 356"/>
                    <a:gd name="T109" fmla="*/ 2 h 58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356"/>
                    <a:gd name="T166" fmla="*/ 0 h 584"/>
                    <a:gd name="T167" fmla="*/ 356 w 356"/>
                    <a:gd name="T168" fmla="*/ 584 h 584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356" h="584">
                      <a:moveTo>
                        <a:pt x="151" y="48"/>
                      </a:moveTo>
                      <a:lnTo>
                        <a:pt x="143" y="50"/>
                      </a:lnTo>
                      <a:lnTo>
                        <a:pt x="135" y="51"/>
                      </a:lnTo>
                      <a:lnTo>
                        <a:pt x="127" y="53"/>
                      </a:lnTo>
                      <a:lnTo>
                        <a:pt x="120" y="56"/>
                      </a:lnTo>
                      <a:lnTo>
                        <a:pt x="112" y="59"/>
                      </a:lnTo>
                      <a:lnTo>
                        <a:pt x="106" y="63"/>
                      </a:lnTo>
                      <a:lnTo>
                        <a:pt x="100" y="69"/>
                      </a:lnTo>
                      <a:lnTo>
                        <a:pt x="93" y="75"/>
                      </a:lnTo>
                      <a:lnTo>
                        <a:pt x="88" y="82"/>
                      </a:lnTo>
                      <a:lnTo>
                        <a:pt x="83" y="88"/>
                      </a:lnTo>
                      <a:lnTo>
                        <a:pt x="79" y="96"/>
                      </a:lnTo>
                      <a:lnTo>
                        <a:pt x="75" y="104"/>
                      </a:lnTo>
                      <a:lnTo>
                        <a:pt x="73" y="113"/>
                      </a:lnTo>
                      <a:lnTo>
                        <a:pt x="71" y="121"/>
                      </a:lnTo>
                      <a:lnTo>
                        <a:pt x="68" y="131"/>
                      </a:lnTo>
                      <a:lnTo>
                        <a:pt x="68" y="141"/>
                      </a:lnTo>
                      <a:lnTo>
                        <a:pt x="68" y="150"/>
                      </a:lnTo>
                      <a:lnTo>
                        <a:pt x="71" y="159"/>
                      </a:lnTo>
                      <a:lnTo>
                        <a:pt x="73" y="167"/>
                      </a:lnTo>
                      <a:lnTo>
                        <a:pt x="75" y="176"/>
                      </a:lnTo>
                      <a:lnTo>
                        <a:pt x="79" y="185"/>
                      </a:lnTo>
                      <a:lnTo>
                        <a:pt x="83" y="192"/>
                      </a:lnTo>
                      <a:lnTo>
                        <a:pt x="88" y="198"/>
                      </a:lnTo>
                      <a:lnTo>
                        <a:pt x="93" y="206"/>
                      </a:lnTo>
                      <a:lnTo>
                        <a:pt x="100" y="211"/>
                      </a:lnTo>
                      <a:lnTo>
                        <a:pt x="106" y="217"/>
                      </a:lnTo>
                      <a:lnTo>
                        <a:pt x="112" y="222"/>
                      </a:lnTo>
                      <a:lnTo>
                        <a:pt x="120" y="226"/>
                      </a:lnTo>
                      <a:lnTo>
                        <a:pt x="127" y="230"/>
                      </a:lnTo>
                      <a:lnTo>
                        <a:pt x="135" y="232"/>
                      </a:lnTo>
                      <a:lnTo>
                        <a:pt x="143" y="233"/>
                      </a:lnTo>
                      <a:lnTo>
                        <a:pt x="151" y="234"/>
                      </a:lnTo>
                      <a:lnTo>
                        <a:pt x="160" y="233"/>
                      </a:lnTo>
                      <a:lnTo>
                        <a:pt x="168" y="232"/>
                      </a:lnTo>
                      <a:lnTo>
                        <a:pt x="177" y="230"/>
                      </a:lnTo>
                      <a:lnTo>
                        <a:pt x="184" y="226"/>
                      </a:lnTo>
                      <a:lnTo>
                        <a:pt x="192" y="222"/>
                      </a:lnTo>
                      <a:lnTo>
                        <a:pt x="198" y="217"/>
                      </a:lnTo>
                      <a:lnTo>
                        <a:pt x="204" y="211"/>
                      </a:lnTo>
                      <a:lnTo>
                        <a:pt x="211" y="206"/>
                      </a:lnTo>
                      <a:lnTo>
                        <a:pt x="216" y="198"/>
                      </a:lnTo>
                      <a:lnTo>
                        <a:pt x="221" y="192"/>
                      </a:lnTo>
                      <a:lnTo>
                        <a:pt x="225" y="185"/>
                      </a:lnTo>
                      <a:lnTo>
                        <a:pt x="228" y="176"/>
                      </a:lnTo>
                      <a:lnTo>
                        <a:pt x="230" y="167"/>
                      </a:lnTo>
                      <a:lnTo>
                        <a:pt x="232" y="159"/>
                      </a:lnTo>
                      <a:lnTo>
                        <a:pt x="233" y="150"/>
                      </a:lnTo>
                      <a:lnTo>
                        <a:pt x="233" y="141"/>
                      </a:lnTo>
                      <a:lnTo>
                        <a:pt x="233" y="131"/>
                      </a:lnTo>
                      <a:lnTo>
                        <a:pt x="232" y="121"/>
                      </a:lnTo>
                      <a:lnTo>
                        <a:pt x="230" y="113"/>
                      </a:lnTo>
                      <a:lnTo>
                        <a:pt x="227" y="104"/>
                      </a:lnTo>
                      <a:lnTo>
                        <a:pt x="224" y="96"/>
                      </a:lnTo>
                      <a:lnTo>
                        <a:pt x="219" y="88"/>
                      </a:lnTo>
                      <a:lnTo>
                        <a:pt x="214" y="82"/>
                      </a:lnTo>
                      <a:lnTo>
                        <a:pt x="209" y="75"/>
                      </a:lnTo>
                      <a:lnTo>
                        <a:pt x="202" y="69"/>
                      </a:lnTo>
                      <a:lnTo>
                        <a:pt x="196" y="63"/>
                      </a:lnTo>
                      <a:lnTo>
                        <a:pt x="190" y="59"/>
                      </a:lnTo>
                      <a:lnTo>
                        <a:pt x="182" y="56"/>
                      </a:lnTo>
                      <a:lnTo>
                        <a:pt x="175" y="53"/>
                      </a:lnTo>
                      <a:lnTo>
                        <a:pt x="167" y="51"/>
                      </a:lnTo>
                      <a:lnTo>
                        <a:pt x="160" y="50"/>
                      </a:lnTo>
                      <a:lnTo>
                        <a:pt x="151" y="48"/>
                      </a:lnTo>
                      <a:close/>
                      <a:moveTo>
                        <a:pt x="243" y="399"/>
                      </a:moveTo>
                      <a:lnTo>
                        <a:pt x="107" y="399"/>
                      </a:lnTo>
                      <a:lnTo>
                        <a:pt x="93" y="418"/>
                      </a:lnTo>
                      <a:lnTo>
                        <a:pt x="85" y="430"/>
                      </a:lnTo>
                      <a:lnTo>
                        <a:pt x="78" y="441"/>
                      </a:lnTo>
                      <a:lnTo>
                        <a:pt x="73" y="449"/>
                      </a:lnTo>
                      <a:lnTo>
                        <a:pt x="68" y="458"/>
                      </a:lnTo>
                      <a:lnTo>
                        <a:pt x="66" y="464"/>
                      </a:lnTo>
                      <a:lnTo>
                        <a:pt x="64" y="471"/>
                      </a:lnTo>
                      <a:lnTo>
                        <a:pt x="64" y="476"/>
                      </a:lnTo>
                      <a:lnTo>
                        <a:pt x="63" y="481"/>
                      </a:lnTo>
                      <a:lnTo>
                        <a:pt x="64" y="487"/>
                      </a:lnTo>
                      <a:lnTo>
                        <a:pt x="65" y="492"/>
                      </a:lnTo>
                      <a:lnTo>
                        <a:pt x="67" y="497"/>
                      </a:lnTo>
                      <a:lnTo>
                        <a:pt x="70" y="502"/>
                      </a:lnTo>
                      <a:lnTo>
                        <a:pt x="73" y="506"/>
                      </a:lnTo>
                      <a:lnTo>
                        <a:pt x="77" y="510"/>
                      </a:lnTo>
                      <a:lnTo>
                        <a:pt x="81" y="513"/>
                      </a:lnTo>
                      <a:lnTo>
                        <a:pt x="87" y="517"/>
                      </a:lnTo>
                      <a:lnTo>
                        <a:pt x="92" y="520"/>
                      </a:lnTo>
                      <a:lnTo>
                        <a:pt x="98" y="523"/>
                      </a:lnTo>
                      <a:lnTo>
                        <a:pt x="106" y="525"/>
                      </a:lnTo>
                      <a:lnTo>
                        <a:pt x="112" y="526"/>
                      </a:lnTo>
                      <a:lnTo>
                        <a:pt x="128" y="530"/>
                      </a:lnTo>
                      <a:lnTo>
                        <a:pt x="147" y="531"/>
                      </a:lnTo>
                      <a:lnTo>
                        <a:pt x="161" y="530"/>
                      </a:lnTo>
                      <a:lnTo>
                        <a:pt x="175" y="528"/>
                      </a:lnTo>
                      <a:lnTo>
                        <a:pt x="188" y="526"/>
                      </a:lnTo>
                      <a:lnTo>
                        <a:pt x="201" y="523"/>
                      </a:lnTo>
                      <a:lnTo>
                        <a:pt x="213" y="519"/>
                      </a:lnTo>
                      <a:lnTo>
                        <a:pt x="225" y="513"/>
                      </a:lnTo>
                      <a:lnTo>
                        <a:pt x="236" y="508"/>
                      </a:lnTo>
                      <a:lnTo>
                        <a:pt x="246" y="503"/>
                      </a:lnTo>
                      <a:lnTo>
                        <a:pt x="255" y="495"/>
                      </a:lnTo>
                      <a:lnTo>
                        <a:pt x="263" y="489"/>
                      </a:lnTo>
                      <a:lnTo>
                        <a:pt x="270" y="481"/>
                      </a:lnTo>
                      <a:lnTo>
                        <a:pt x="276" y="473"/>
                      </a:lnTo>
                      <a:lnTo>
                        <a:pt x="281" y="464"/>
                      </a:lnTo>
                      <a:lnTo>
                        <a:pt x="285" y="456"/>
                      </a:lnTo>
                      <a:lnTo>
                        <a:pt x="287" y="447"/>
                      </a:lnTo>
                      <a:lnTo>
                        <a:pt x="287" y="437"/>
                      </a:lnTo>
                      <a:lnTo>
                        <a:pt x="287" y="429"/>
                      </a:lnTo>
                      <a:lnTo>
                        <a:pt x="285" y="421"/>
                      </a:lnTo>
                      <a:lnTo>
                        <a:pt x="281" y="415"/>
                      </a:lnTo>
                      <a:lnTo>
                        <a:pt x="276" y="410"/>
                      </a:lnTo>
                      <a:lnTo>
                        <a:pt x="270" y="405"/>
                      </a:lnTo>
                      <a:lnTo>
                        <a:pt x="262" y="402"/>
                      </a:lnTo>
                      <a:lnTo>
                        <a:pt x="254" y="400"/>
                      </a:lnTo>
                      <a:lnTo>
                        <a:pt x="243" y="399"/>
                      </a:lnTo>
                      <a:close/>
                      <a:moveTo>
                        <a:pt x="277" y="63"/>
                      </a:moveTo>
                      <a:lnTo>
                        <a:pt x="283" y="71"/>
                      </a:lnTo>
                      <a:lnTo>
                        <a:pt x="287" y="78"/>
                      </a:lnTo>
                      <a:lnTo>
                        <a:pt x="290" y="87"/>
                      </a:lnTo>
                      <a:lnTo>
                        <a:pt x="292" y="97"/>
                      </a:lnTo>
                      <a:lnTo>
                        <a:pt x="294" y="106"/>
                      </a:lnTo>
                      <a:lnTo>
                        <a:pt x="296" y="117"/>
                      </a:lnTo>
                      <a:lnTo>
                        <a:pt x="297" y="129"/>
                      </a:lnTo>
                      <a:lnTo>
                        <a:pt x="297" y="141"/>
                      </a:lnTo>
                      <a:lnTo>
                        <a:pt x="297" y="155"/>
                      </a:lnTo>
                      <a:lnTo>
                        <a:pt x="294" y="167"/>
                      </a:lnTo>
                      <a:lnTo>
                        <a:pt x="290" y="180"/>
                      </a:lnTo>
                      <a:lnTo>
                        <a:pt x="286" y="193"/>
                      </a:lnTo>
                      <a:lnTo>
                        <a:pt x="279" y="205"/>
                      </a:lnTo>
                      <a:lnTo>
                        <a:pt x="273" y="217"/>
                      </a:lnTo>
                      <a:lnTo>
                        <a:pt x="264" y="226"/>
                      </a:lnTo>
                      <a:lnTo>
                        <a:pt x="256" y="237"/>
                      </a:lnTo>
                      <a:lnTo>
                        <a:pt x="245" y="246"/>
                      </a:lnTo>
                      <a:lnTo>
                        <a:pt x="234" y="253"/>
                      </a:lnTo>
                      <a:lnTo>
                        <a:pt x="223" y="261"/>
                      </a:lnTo>
                      <a:lnTo>
                        <a:pt x="211" y="266"/>
                      </a:lnTo>
                      <a:lnTo>
                        <a:pt x="198" y="271"/>
                      </a:lnTo>
                      <a:lnTo>
                        <a:pt x="184" y="275"/>
                      </a:lnTo>
                      <a:lnTo>
                        <a:pt x="170" y="277"/>
                      </a:lnTo>
                      <a:lnTo>
                        <a:pt x="156" y="278"/>
                      </a:lnTo>
                      <a:lnTo>
                        <a:pt x="148" y="278"/>
                      </a:lnTo>
                      <a:lnTo>
                        <a:pt x="132" y="278"/>
                      </a:lnTo>
                      <a:lnTo>
                        <a:pt x="128" y="278"/>
                      </a:lnTo>
                      <a:lnTo>
                        <a:pt x="122" y="278"/>
                      </a:lnTo>
                      <a:lnTo>
                        <a:pt x="110" y="286"/>
                      </a:lnTo>
                      <a:lnTo>
                        <a:pt x="100" y="295"/>
                      </a:lnTo>
                      <a:lnTo>
                        <a:pt x="92" y="302"/>
                      </a:lnTo>
                      <a:lnTo>
                        <a:pt x="85" y="310"/>
                      </a:lnTo>
                      <a:lnTo>
                        <a:pt x="79" y="316"/>
                      </a:lnTo>
                      <a:lnTo>
                        <a:pt x="76" y="322"/>
                      </a:lnTo>
                      <a:lnTo>
                        <a:pt x="74" y="327"/>
                      </a:lnTo>
                      <a:lnTo>
                        <a:pt x="73" y="331"/>
                      </a:lnTo>
                      <a:lnTo>
                        <a:pt x="74" y="335"/>
                      </a:lnTo>
                      <a:lnTo>
                        <a:pt x="75" y="337"/>
                      </a:lnTo>
                      <a:lnTo>
                        <a:pt x="78" y="340"/>
                      </a:lnTo>
                      <a:lnTo>
                        <a:pt x="81" y="342"/>
                      </a:lnTo>
                      <a:lnTo>
                        <a:pt x="86" y="343"/>
                      </a:lnTo>
                      <a:lnTo>
                        <a:pt x="92" y="344"/>
                      </a:lnTo>
                      <a:lnTo>
                        <a:pt x="98" y="345"/>
                      </a:lnTo>
                      <a:lnTo>
                        <a:pt x="107" y="345"/>
                      </a:lnTo>
                      <a:lnTo>
                        <a:pt x="243" y="345"/>
                      </a:lnTo>
                      <a:lnTo>
                        <a:pt x="256" y="345"/>
                      </a:lnTo>
                      <a:lnTo>
                        <a:pt x="268" y="346"/>
                      </a:lnTo>
                      <a:lnTo>
                        <a:pt x="277" y="348"/>
                      </a:lnTo>
                      <a:lnTo>
                        <a:pt x="287" y="351"/>
                      </a:lnTo>
                      <a:lnTo>
                        <a:pt x="297" y="353"/>
                      </a:lnTo>
                      <a:lnTo>
                        <a:pt x="304" y="356"/>
                      </a:lnTo>
                      <a:lnTo>
                        <a:pt x="312" y="360"/>
                      </a:lnTo>
                      <a:lnTo>
                        <a:pt x="318" y="365"/>
                      </a:lnTo>
                      <a:lnTo>
                        <a:pt x="323" y="370"/>
                      </a:lnTo>
                      <a:lnTo>
                        <a:pt x="328" y="376"/>
                      </a:lnTo>
                      <a:lnTo>
                        <a:pt x="332" y="383"/>
                      </a:lnTo>
                      <a:lnTo>
                        <a:pt x="335" y="390"/>
                      </a:lnTo>
                      <a:lnTo>
                        <a:pt x="337" y="399"/>
                      </a:lnTo>
                      <a:lnTo>
                        <a:pt x="339" y="407"/>
                      </a:lnTo>
                      <a:lnTo>
                        <a:pt x="341" y="417"/>
                      </a:lnTo>
                      <a:lnTo>
                        <a:pt x="341" y="428"/>
                      </a:lnTo>
                      <a:lnTo>
                        <a:pt x="339" y="444"/>
                      </a:lnTo>
                      <a:lnTo>
                        <a:pt x="336" y="460"/>
                      </a:lnTo>
                      <a:lnTo>
                        <a:pt x="332" y="475"/>
                      </a:lnTo>
                      <a:lnTo>
                        <a:pt x="326" y="490"/>
                      </a:lnTo>
                      <a:lnTo>
                        <a:pt x="317" y="503"/>
                      </a:lnTo>
                      <a:lnTo>
                        <a:pt x="307" y="516"/>
                      </a:lnTo>
                      <a:lnTo>
                        <a:pt x="296" y="527"/>
                      </a:lnTo>
                      <a:lnTo>
                        <a:pt x="283" y="539"/>
                      </a:lnTo>
                      <a:lnTo>
                        <a:pt x="269" y="549"/>
                      </a:lnTo>
                      <a:lnTo>
                        <a:pt x="254" y="557"/>
                      </a:lnTo>
                      <a:lnTo>
                        <a:pt x="237" y="565"/>
                      </a:lnTo>
                      <a:lnTo>
                        <a:pt x="219" y="571"/>
                      </a:lnTo>
                      <a:lnTo>
                        <a:pt x="201" y="577"/>
                      </a:lnTo>
                      <a:lnTo>
                        <a:pt x="182" y="581"/>
                      </a:lnTo>
                      <a:lnTo>
                        <a:pt x="162" y="583"/>
                      </a:lnTo>
                      <a:lnTo>
                        <a:pt x="141" y="584"/>
                      </a:lnTo>
                      <a:lnTo>
                        <a:pt x="127" y="583"/>
                      </a:lnTo>
                      <a:lnTo>
                        <a:pt x="112" y="582"/>
                      </a:lnTo>
                      <a:lnTo>
                        <a:pt x="100" y="580"/>
                      </a:lnTo>
                      <a:lnTo>
                        <a:pt x="87" y="577"/>
                      </a:lnTo>
                      <a:lnTo>
                        <a:pt x="74" y="573"/>
                      </a:lnTo>
                      <a:lnTo>
                        <a:pt x="62" y="569"/>
                      </a:lnTo>
                      <a:lnTo>
                        <a:pt x="51" y="564"/>
                      </a:lnTo>
                      <a:lnTo>
                        <a:pt x="42" y="558"/>
                      </a:lnTo>
                      <a:lnTo>
                        <a:pt x="32" y="552"/>
                      </a:lnTo>
                      <a:lnTo>
                        <a:pt x="25" y="546"/>
                      </a:lnTo>
                      <a:lnTo>
                        <a:pt x="17" y="538"/>
                      </a:lnTo>
                      <a:lnTo>
                        <a:pt x="12" y="531"/>
                      </a:lnTo>
                      <a:lnTo>
                        <a:pt x="6" y="522"/>
                      </a:lnTo>
                      <a:lnTo>
                        <a:pt x="3" y="513"/>
                      </a:lnTo>
                      <a:lnTo>
                        <a:pt x="1" y="505"/>
                      </a:lnTo>
                      <a:lnTo>
                        <a:pt x="0" y="496"/>
                      </a:lnTo>
                      <a:lnTo>
                        <a:pt x="0" y="488"/>
                      </a:lnTo>
                      <a:lnTo>
                        <a:pt x="1" y="478"/>
                      </a:lnTo>
                      <a:lnTo>
                        <a:pt x="3" y="474"/>
                      </a:lnTo>
                      <a:lnTo>
                        <a:pt x="4" y="468"/>
                      </a:lnTo>
                      <a:lnTo>
                        <a:pt x="6" y="463"/>
                      </a:lnTo>
                      <a:lnTo>
                        <a:pt x="10" y="458"/>
                      </a:lnTo>
                      <a:lnTo>
                        <a:pt x="18" y="444"/>
                      </a:lnTo>
                      <a:lnTo>
                        <a:pt x="27" y="429"/>
                      </a:lnTo>
                      <a:lnTo>
                        <a:pt x="41" y="414"/>
                      </a:lnTo>
                      <a:lnTo>
                        <a:pt x="59" y="395"/>
                      </a:lnTo>
                      <a:lnTo>
                        <a:pt x="45" y="390"/>
                      </a:lnTo>
                      <a:lnTo>
                        <a:pt x="34" y="386"/>
                      </a:lnTo>
                      <a:lnTo>
                        <a:pt x="25" y="381"/>
                      </a:lnTo>
                      <a:lnTo>
                        <a:pt x="17" y="376"/>
                      </a:lnTo>
                      <a:lnTo>
                        <a:pt x="12" y="370"/>
                      </a:lnTo>
                      <a:lnTo>
                        <a:pt x="9" y="363"/>
                      </a:lnTo>
                      <a:lnTo>
                        <a:pt x="6" y="357"/>
                      </a:lnTo>
                      <a:lnTo>
                        <a:pt x="5" y="351"/>
                      </a:lnTo>
                      <a:lnTo>
                        <a:pt x="5" y="345"/>
                      </a:lnTo>
                      <a:lnTo>
                        <a:pt x="6" y="341"/>
                      </a:lnTo>
                      <a:lnTo>
                        <a:pt x="7" y="337"/>
                      </a:lnTo>
                      <a:lnTo>
                        <a:pt x="10" y="331"/>
                      </a:lnTo>
                      <a:lnTo>
                        <a:pt x="15" y="322"/>
                      </a:lnTo>
                      <a:lnTo>
                        <a:pt x="23" y="311"/>
                      </a:lnTo>
                      <a:lnTo>
                        <a:pt x="33" y="300"/>
                      </a:lnTo>
                      <a:lnTo>
                        <a:pt x="46" y="287"/>
                      </a:lnTo>
                      <a:lnTo>
                        <a:pt x="61" y="273"/>
                      </a:lnTo>
                      <a:lnTo>
                        <a:pt x="78" y="257"/>
                      </a:lnTo>
                      <a:lnTo>
                        <a:pt x="71" y="253"/>
                      </a:lnTo>
                      <a:lnTo>
                        <a:pt x="63" y="248"/>
                      </a:lnTo>
                      <a:lnTo>
                        <a:pt x="56" y="242"/>
                      </a:lnTo>
                      <a:lnTo>
                        <a:pt x="49" y="237"/>
                      </a:lnTo>
                      <a:lnTo>
                        <a:pt x="43" y="231"/>
                      </a:lnTo>
                      <a:lnTo>
                        <a:pt x="37" y="224"/>
                      </a:lnTo>
                      <a:lnTo>
                        <a:pt x="32" y="218"/>
                      </a:lnTo>
                      <a:lnTo>
                        <a:pt x="28" y="210"/>
                      </a:lnTo>
                      <a:lnTo>
                        <a:pt x="23" y="203"/>
                      </a:lnTo>
                      <a:lnTo>
                        <a:pt x="20" y="195"/>
                      </a:lnTo>
                      <a:lnTo>
                        <a:pt x="17" y="187"/>
                      </a:lnTo>
                      <a:lnTo>
                        <a:pt x="15" y="178"/>
                      </a:lnTo>
                      <a:lnTo>
                        <a:pt x="13" y="170"/>
                      </a:lnTo>
                      <a:lnTo>
                        <a:pt x="11" y="161"/>
                      </a:lnTo>
                      <a:lnTo>
                        <a:pt x="11" y="151"/>
                      </a:lnTo>
                      <a:lnTo>
                        <a:pt x="10" y="141"/>
                      </a:lnTo>
                      <a:lnTo>
                        <a:pt x="11" y="126"/>
                      </a:lnTo>
                      <a:lnTo>
                        <a:pt x="13" y="112"/>
                      </a:lnTo>
                      <a:lnTo>
                        <a:pt x="16" y="98"/>
                      </a:lnTo>
                      <a:lnTo>
                        <a:pt x="20" y="84"/>
                      </a:lnTo>
                      <a:lnTo>
                        <a:pt x="27" y="72"/>
                      </a:lnTo>
                      <a:lnTo>
                        <a:pt x="33" y="60"/>
                      </a:lnTo>
                      <a:lnTo>
                        <a:pt x="41" y="50"/>
                      </a:lnTo>
                      <a:lnTo>
                        <a:pt x="50" y="40"/>
                      </a:lnTo>
                      <a:lnTo>
                        <a:pt x="60" y="30"/>
                      </a:lnTo>
                      <a:lnTo>
                        <a:pt x="72" y="23"/>
                      </a:lnTo>
                      <a:lnTo>
                        <a:pt x="83" y="16"/>
                      </a:lnTo>
                      <a:lnTo>
                        <a:pt x="96" y="10"/>
                      </a:lnTo>
                      <a:lnTo>
                        <a:pt x="110" y="6"/>
                      </a:lnTo>
                      <a:lnTo>
                        <a:pt x="124" y="2"/>
                      </a:lnTo>
                      <a:lnTo>
                        <a:pt x="140" y="0"/>
                      </a:lnTo>
                      <a:lnTo>
                        <a:pt x="156" y="0"/>
                      </a:lnTo>
                      <a:lnTo>
                        <a:pt x="165" y="0"/>
                      </a:lnTo>
                      <a:lnTo>
                        <a:pt x="172" y="1"/>
                      </a:lnTo>
                      <a:lnTo>
                        <a:pt x="181" y="2"/>
                      </a:lnTo>
                      <a:lnTo>
                        <a:pt x="190" y="5"/>
                      </a:lnTo>
                      <a:lnTo>
                        <a:pt x="209" y="10"/>
                      </a:lnTo>
                      <a:lnTo>
                        <a:pt x="233" y="20"/>
                      </a:lnTo>
                      <a:lnTo>
                        <a:pt x="287" y="20"/>
                      </a:lnTo>
                      <a:lnTo>
                        <a:pt x="356" y="10"/>
                      </a:lnTo>
                      <a:lnTo>
                        <a:pt x="356" y="63"/>
                      </a:lnTo>
                      <a:lnTo>
                        <a:pt x="277" y="6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670" name="Freeform 21"/>
                <p:cNvSpPr>
                  <a:spLocks/>
                </p:cNvSpPr>
                <p:nvPr/>
              </p:nvSpPr>
              <p:spPr bwMode="auto">
                <a:xfrm>
                  <a:off x="8525" y="2727"/>
                  <a:ext cx="153" cy="297"/>
                </a:xfrm>
                <a:custGeom>
                  <a:avLst/>
                  <a:gdLst>
                    <a:gd name="T0" fmla="*/ 30 w 306"/>
                    <a:gd name="T1" fmla="*/ 74 h 594"/>
                    <a:gd name="T2" fmla="*/ 30 w 306"/>
                    <a:gd name="T3" fmla="*/ 41 h 594"/>
                    <a:gd name="T4" fmla="*/ 30 w 306"/>
                    <a:gd name="T5" fmla="*/ 39 h 594"/>
                    <a:gd name="T6" fmla="*/ 30 w 306"/>
                    <a:gd name="T7" fmla="*/ 38 h 594"/>
                    <a:gd name="T8" fmla="*/ 30 w 306"/>
                    <a:gd name="T9" fmla="*/ 37 h 594"/>
                    <a:gd name="T10" fmla="*/ 29 w 306"/>
                    <a:gd name="T11" fmla="*/ 37 h 594"/>
                    <a:gd name="T12" fmla="*/ 29 w 306"/>
                    <a:gd name="T13" fmla="*/ 36 h 594"/>
                    <a:gd name="T14" fmla="*/ 29 w 306"/>
                    <a:gd name="T15" fmla="*/ 36 h 594"/>
                    <a:gd name="T16" fmla="*/ 28 w 306"/>
                    <a:gd name="T17" fmla="*/ 35 h 594"/>
                    <a:gd name="T18" fmla="*/ 28 w 306"/>
                    <a:gd name="T19" fmla="*/ 35 h 594"/>
                    <a:gd name="T20" fmla="*/ 27 w 306"/>
                    <a:gd name="T21" fmla="*/ 35 h 594"/>
                    <a:gd name="T22" fmla="*/ 26 w 306"/>
                    <a:gd name="T23" fmla="*/ 35 h 594"/>
                    <a:gd name="T24" fmla="*/ 25 w 306"/>
                    <a:gd name="T25" fmla="*/ 34 h 594"/>
                    <a:gd name="T26" fmla="*/ 25 w 306"/>
                    <a:gd name="T27" fmla="*/ 34 h 594"/>
                    <a:gd name="T28" fmla="*/ 24 w 306"/>
                    <a:gd name="T29" fmla="*/ 35 h 594"/>
                    <a:gd name="T30" fmla="*/ 23 w 306"/>
                    <a:gd name="T31" fmla="*/ 35 h 594"/>
                    <a:gd name="T32" fmla="*/ 22 w 306"/>
                    <a:gd name="T33" fmla="*/ 35 h 594"/>
                    <a:gd name="T34" fmla="*/ 21 w 306"/>
                    <a:gd name="T35" fmla="*/ 35 h 594"/>
                    <a:gd name="T36" fmla="*/ 20 w 306"/>
                    <a:gd name="T37" fmla="*/ 36 h 594"/>
                    <a:gd name="T38" fmla="*/ 19 w 306"/>
                    <a:gd name="T39" fmla="*/ 36 h 594"/>
                    <a:gd name="T40" fmla="*/ 19 w 306"/>
                    <a:gd name="T41" fmla="*/ 36 h 594"/>
                    <a:gd name="T42" fmla="*/ 18 w 306"/>
                    <a:gd name="T43" fmla="*/ 37 h 594"/>
                    <a:gd name="T44" fmla="*/ 15 w 306"/>
                    <a:gd name="T45" fmla="*/ 38 h 594"/>
                    <a:gd name="T46" fmla="*/ 13 w 306"/>
                    <a:gd name="T47" fmla="*/ 40 h 594"/>
                    <a:gd name="T48" fmla="*/ 10 w 306"/>
                    <a:gd name="T49" fmla="*/ 43 h 594"/>
                    <a:gd name="T50" fmla="*/ 7 w 306"/>
                    <a:gd name="T51" fmla="*/ 46 h 594"/>
                    <a:gd name="T52" fmla="*/ 7 w 306"/>
                    <a:gd name="T53" fmla="*/ 74 h 594"/>
                    <a:gd name="T54" fmla="*/ 0 w 306"/>
                    <a:gd name="T55" fmla="*/ 74 h 594"/>
                    <a:gd name="T56" fmla="*/ 0 w 306"/>
                    <a:gd name="T57" fmla="*/ 0 h 594"/>
                    <a:gd name="T58" fmla="*/ 7 w 306"/>
                    <a:gd name="T59" fmla="*/ 0 h 594"/>
                    <a:gd name="T60" fmla="*/ 7 w 306"/>
                    <a:gd name="T61" fmla="*/ 37 h 594"/>
                    <a:gd name="T62" fmla="*/ 10 w 306"/>
                    <a:gd name="T63" fmla="*/ 36 h 594"/>
                    <a:gd name="T64" fmla="*/ 11 w 306"/>
                    <a:gd name="T65" fmla="*/ 34 h 594"/>
                    <a:gd name="T66" fmla="*/ 12 w 306"/>
                    <a:gd name="T67" fmla="*/ 33 h 594"/>
                    <a:gd name="T68" fmla="*/ 14 w 306"/>
                    <a:gd name="T69" fmla="*/ 31 h 594"/>
                    <a:gd name="T70" fmla="*/ 15 w 306"/>
                    <a:gd name="T71" fmla="*/ 30 h 594"/>
                    <a:gd name="T72" fmla="*/ 17 w 306"/>
                    <a:gd name="T73" fmla="*/ 29 h 594"/>
                    <a:gd name="T74" fmla="*/ 18 w 306"/>
                    <a:gd name="T75" fmla="*/ 28 h 594"/>
                    <a:gd name="T76" fmla="*/ 19 w 306"/>
                    <a:gd name="T77" fmla="*/ 28 h 594"/>
                    <a:gd name="T78" fmla="*/ 21 w 306"/>
                    <a:gd name="T79" fmla="*/ 27 h 594"/>
                    <a:gd name="T80" fmla="*/ 22 w 306"/>
                    <a:gd name="T81" fmla="*/ 27 h 594"/>
                    <a:gd name="T82" fmla="*/ 24 w 306"/>
                    <a:gd name="T83" fmla="*/ 26 h 594"/>
                    <a:gd name="T84" fmla="*/ 26 w 306"/>
                    <a:gd name="T85" fmla="*/ 26 h 594"/>
                    <a:gd name="T86" fmla="*/ 27 w 306"/>
                    <a:gd name="T87" fmla="*/ 26 h 594"/>
                    <a:gd name="T88" fmla="*/ 29 w 306"/>
                    <a:gd name="T89" fmla="*/ 26 h 594"/>
                    <a:gd name="T90" fmla="*/ 30 w 306"/>
                    <a:gd name="T91" fmla="*/ 27 h 594"/>
                    <a:gd name="T92" fmla="*/ 31 w 306"/>
                    <a:gd name="T93" fmla="*/ 27 h 594"/>
                    <a:gd name="T94" fmla="*/ 33 w 306"/>
                    <a:gd name="T95" fmla="*/ 28 h 594"/>
                    <a:gd name="T96" fmla="*/ 34 w 306"/>
                    <a:gd name="T97" fmla="*/ 28 h 594"/>
                    <a:gd name="T98" fmla="*/ 35 w 306"/>
                    <a:gd name="T99" fmla="*/ 29 h 594"/>
                    <a:gd name="T100" fmla="*/ 36 w 306"/>
                    <a:gd name="T101" fmla="*/ 30 h 594"/>
                    <a:gd name="T102" fmla="*/ 36 w 306"/>
                    <a:gd name="T103" fmla="*/ 30 h 594"/>
                    <a:gd name="T104" fmla="*/ 37 w 306"/>
                    <a:gd name="T105" fmla="*/ 31 h 594"/>
                    <a:gd name="T106" fmla="*/ 37 w 306"/>
                    <a:gd name="T107" fmla="*/ 33 h 594"/>
                    <a:gd name="T108" fmla="*/ 38 w 306"/>
                    <a:gd name="T109" fmla="*/ 34 h 594"/>
                    <a:gd name="T110" fmla="*/ 38 w 306"/>
                    <a:gd name="T111" fmla="*/ 36 h 594"/>
                    <a:gd name="T112" fmla="*/ 38 w 306"/>
                    <a:gd name="T113" fmla="*/ 37 h 594"/>
                    <a:gd name="T114" fmla="*/ 38 w 306"/>
                    <a:gd name="T115" fmla="*/ 38 h 594"/>
                    <a:gd name="T116" fmla="*/ 38 w 306"/>
                    <a:gd name="T117" fmla="*/ 39 h 594"/>
                    <a:gd name="T118" fmla="*/ 38 w 306"/>
                    <a:gd name="T119" fmla="*/ 74 h 594"/>
                    <a:gd name="T120" fmla="*/ 30 w 306"/>
                    <a:gd name="T121" fmla="*/ 74 h 594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06"/>
                    <a:gd name="T184" fmla="*/ 0 h 594"/>
                    <a:gd name="T185" fmla="*/ 306 w 306"/>
                    <a:gd name="T186" fmla="*/ 594 h 594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06" h="594">
                      <a:moveTo>
                        <a:pt x="243" y="594"/>
                      </a:moveTo>
                      <a:lnTo>
                        <a:pt x="243" y="331"/>
                      </a:lnTo>
                      <a:lnTo>
                        <a:pt x="243" y="316"/>
                      </a:lnTo>
                      <a:lnTo>
                        <a:pt x="243" y="305"/>
                      </a:lnTo>
                      <a:lnTo>
                        <a:pt x="242" y="299"/>
                      </a:lnTo>
                      <a:lnTo>
                        <a:pt x="238" y="291"/>
                      </a:lnTo>
                      <a:lnTo>
                        <a:pt x="236" y="287"/>
                      </a:lnTo>
                      <a:lnTo>
                        <a:pt x="233" y="283"/>
                      </a:lnTo>
                      <a:lnTo>
                        <a:pt x="229" y="280"/>
                      </a:lnTo>
                      <a:lnTo>
                        <a:pt x="225" y="276"/>
                      </a:lnTo>
                      <a:lnTo>
                        <a:pt x="219" y="274"/>
                      </a:lnTo>
                      <a:lnTo>
                        <a:pt x="213" y="273"/>
                      </a:lnTo>
                      <a:lnTo>
                        <a:pt x="206" y="272"/>
                      </a:lnTo>
                      <a:lnTo>
                        <a:pt x="200" y="272"/>
                      </a:lnTo>
                      <a:lnTo>
                        <a:pt x="193" y="273"/>
                      </a:lnTo>
                      <a:lnTo>
                        <a:pt x="186" y="273"/>
                      </a:lnTo>
                      <a:lnTo>
                        <a:pt x="180" y="275"/>
                      </a:lnTo>
                      <a:lnTo>
                        <a:pt x="173" y="277"/>
                      </a:lnTo>
                      <a:lnTo>
                        <a:pt x="166" y="281"/>
                      </a:lnTo>
                      <a:lnTo>
                        <a:pt x="158" y="284"/>
                      </a:lnTo>
                      <a:lnTo>
                        <a:pt x="150" y="288"/>
                      </a:lnTo>
                      <a:lnTo>
                        <a:pt x="142" y="294"/>
                      </a:lnTo>
                      <a:lnTo>
                        <a:pt x="124" y="306"/>
                      </a:lnTo>
                      <a:lnTo>
                        <a:pt x="105" y="324"/>
                      </a:lnTo>
                      <a:lnTo>
                        <a:pt x="83" y="345"/>
                      </a:lnTo>
                      <a:lnTo>
                        <a:pt x="59" y="370"/>
                      </a:lnTo>
                      <a:lnTo>
                        <a:pt x="59" y="594"/>
                      </a:lnTo>
                      <a:lnTo>
                        <a:pt x="0" y="594"/>
                      </a:lnTo>
                      <a:lnTo>
                        <a:pt x="0" y="0"/>
                      </a:lnTo>
                      <a:lnTo>
                        <a:pt x="59" y="0"/>
                      </a:lnTo>
                      <a:lnTo>
                        <a:pt x="59" y="301"/>
                      </a:lnTo>
                      <a:lnTo>
                        <a:pt x="77" y="284"/>
                      </a:lnTo>
                      <a:lnTo>
                        <a:pt x="89" y="272"/>
                      </a:lnTo>
                      <a:lnTo>
                        <a:pt x="99" y="262"/>
                      </a:lnTo>
                      <a:lnTo>
                        <a:pt x="112" y="253"/>
                      </a:lnTo>
                      <a:lnTo>
                        <a:pt x="122" y="244"/>
                      </a:lnTo>
                      <a:lnTo>
                        <a:pt x="132" y="237"/>
                      </a:lnTo>
                      <a:lnTo>
                        <a:pt x="144" y="230"/>
                      </a:lnTo>
                      <a:lnTo>
                        <a:pt x="157" y="224"/>
                      </a:lnTo>
                      <a:lnTo>
                        <a:pt x="170" y="220"/>
                      </a:lnTo>
                      <a:lnTo>
                        <a:pt x="183" y="216"/>
                      </a:lnTo>
                      <a:lnTo>
                        <a:pt x="197" y="214"/>
                      </a:lnTo>
                      <a:lnTo>
                        <a:pt x="210" y="214"/>
                      </a:lnTo>
                      <a:lnTo>
                        <a:pt x="220" y="214"/>
                      </a:lnTo>
                      <a:lnTo>
                        <a:pt x="232" y="215"/>
                      </a:lnTo>
                      <a:lnTo>
                        <a:pt x="242" y="217"/>
                      </a:lnTo>
                      <a:lnTo>
                        <a:pt x="251" y="221"/>
                      </a:lnTo>
                      <a:lnTo>
                        <a:pt x="260" y="224"/>
                      </a:lnTo>
                      <a:lnTo>
                        <a:pt x="267" y="228"/>
                      </a:lnTo>
                      <a:lnTo>
                        <a:pt x="275" y="234"/>
                      </a:lnTo>
                      <a:lnTo>
                        <a:pt x="281" y="240"/>
                      </a:lnTo>
                      <a:lnTo>
                        <a:pt x="288" y="246"/>
                      </a:lnTo>
                      <a:lnTo>
                        <a:pt x="292" y="254"/>
                      </a:lnTo>
                      <a:lnTo>
                        <a:pt x="296" y="262"/>
                      </a:lnTo>
                      <a:lnTo>
                        <a:pt x="301" y="271"/>
                      </a:lnTo>
                      <a:lnTo>
                        <a:pt x="303" y="282"/>
                      </a:lnTo>
                      <a:lnTo>
                        <a:pt x="305" y="292"/>
                      </a:lnTo>
                      <a:lnTo>
                        <a:pt x="306" y="304"/>
                      </a:lnTo>
                      <a:lnTo>
                        <a:pt x="306" y="316"/>
                      </a:lnTo>
                      <a:lnTo>
                        <a:pt x="306" y="594"/>
                      </a:lnTo>
                      <a:lnTo>
                        <a:pt x="243" y="594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671" name="Freeform 22"/>
                <p:cNvSpPr>
                  <a:spLocks/>
                </p:cNvSpPr>
                <p:nvPr/>
              </p:nvSpPr>
              <p:spPr bwMode="auto">
                <a:xfrm>
                  <a:off x="8717" y="2785"/>
                  <a:ext cx="112" cy="244"/>
                </a:xfrm>
                <a:custGeom>
                  <a:avLst/>
                  <a:gdLst>
                    <a:gd name="T0" fmla="*/ 17 w 224"/>
                    <a:gd name="T1" fmla="*/ 62 h 486"/>
                    <a:gd name="T2" fmla="*/ 15 w 224"/>
                    <a:gd name="T3" fmla="*/ 62 h 486"/>
                    <a:gd name="T4" fmla="*/ 14 w 224"/>
                    <a:gd name="T5" fmla="*/ 61 h 486"/>
                    <a:gd name="T6" fmla="*/ 14 w 224"/>
                    <a:gd name="T7" fmla="*/ 61 h 486"/>
                    <a:gd name="T8" fmla="*/ 13 w 224"/>
                    <a:gd name="T9" fmla="*/ 61 h 486"/>
                    <a:gd name="T10" fmla="*/ 12 w 224"/>
                    <a:gd name="T11" fmla="*/ 60 h 486"/>
                    <a:gd name="T12" fmla="*/ 12 w 224"/>
                    <a:gd name="T13" fmla="*/ 60 h 486"/>
                    <a:gd name="T14" fmla="*/ 11 w 224"/>
                    <a:gd name="T15" fmla="*/ 59 h 486"/>
                    <a:gd name="T16" fmla="*/ 11 w 224"/>
                    <a:gd name="T17" fmla="*/ 58 h 486"/>
                    <a:gd name="T18" fmla="*/ 10 w 224"/>
                    <a:gd name="T19" fmla="*/ 58 h 486"/>
                    <a:gd name="T20" fmla="*/ 10 w 224"/>
                    <a:gd name="T21" fmla="*/ 57 h 486"/>
                    <a:gd name="T22" fmla="*/ 9 w 224"/>
                    <a:gd name="T23" fmla="*/ 56 h 486"/>
                    <a:gd name="T24" fmla="*/ 9 w 224"/>
                    <a:gd name="T25" fmla="*/ 55 h 486"/>
                    <a:gd name="T26" fmla="*/ 9 w 224"/>
                    <a:gd name="T27" fmla="*/ 54 h 486"/>
                    <a:gd name="T28" fmla="*/ 8 w 224"/>
                    <a:gd name="T29" fmla="*/ 53 h 486"/>
                    <a:gd name="T30" fmla="*/ 7 w 224"/>
                    <a:gd name="T31" fmla="*/ 52 h 486"/>
                    <a:gd name="T32" fmla="*/ 7 w 224"/>
                    <a:gd name="T33" fmla="*/ 51 h 486"/>
                    <a:gd name="T34" fmla="*/ 7 w 224"/>
                    <a:gd name="T35" fmla="*/ 20 h 486"/>
                    <a:gd name="T36" fmla="*/ 0 w 224"/>
                    <a:gd name="T37" fmla="*/ 20 h 486"/>
                    <a:gd name="T38" fmla="*/ 0 w 224"/>
                    <a:gd name="T39" fmla="*/ 16 h 486"/>
                    <a:gd name="T40" fmla="*/ 7 w 224"/>
                    <a:gd name="T41" fmla="*/ 14 h 486"/>
                    <a:gd name="T42" fmla="*/ 7 w 224"/>
                    <a:gd name="T43" fmla="*/ 0 h 486"/>
                    <a:gd name="T44" fmla="*/ 15 w 224"/>
                    <a:gd name="T45" fmla="*/ 0 h 486"/>
                    <a:gd name="T46" fmla="*/ 15 w 224"/>
                    <a:gd name="T47" fmla="*/ 14 h 486"/>
                    <a:gd name="T48" fmla="*/ 28 w 224"/>
                    <a:gd name="T49" fmla="*/ 14 h 486"/>
                    <a:gd name="T50" fmla="*/ 28 w 224"/>
                    <a:gd name="T51" fmla="*/ 20 h 486"/>
                    <a:gd name="T52" fmla="*/ 15 w 224"/>
                    <a:gd name="T53" fmla="*/ 20 h 486"/>
                    <a:gd name="T54" fmla="*/ 15 w 224"/>
                    <a:gd name="T55" fmla="*/ 47 h 486"/>
                    <a:gd name="T56" fmla="*/ 15 w 224"/>
                    <a:gd name="T57" fmla="*/ 49 h 486"/>
                    <a:gd name="T58" fmla="*/ 15 w 224"/>
                    <a:gd name="T59" fmla="*/ 50 h 486"/>
                    <a:gd name="T60" fmla="*/ 15 w 224"/>
                    <a:gd name="T61" fmla="*/ 52 h 486"/>
                    <a:gd name="T62" fmla="*/ 15 w 224"/>
                    <a:gd name="T63" fmla="*/ 52 h 486"/>
                    <a:gd name="T64" fmla="*/ 17 w 224"/>
                    <a:gd name="T65" fmla="*/ 53 h 486"/>
                    <a:gd name="T66" fmla="*/ 17 w 224"/>
                    <a:gd name="T67" fmla="*/ 54 h 486"/>
                    <a:gd name="T68" fmla="*/ 18 w 224"/>
                    <a:gd name="T69" fmla="*/ 54 h 486"/>
                    <a:gd name="T70" fmla="*/ 18 w 224"/>
                    <a:gd name="T71" fmla="*/ 54 h 486"/>
                    <a:gd name="T72" fmla="*/ 19 w 224"/>
                    <a:gd name="T73" fmla="*/ 54 h 486"/>
                    <a:gd name="T74" fmla="*/ 19 w 224"/>
                    <a:gd name="T75" fmla="*/ 54 h 486"/>
                    <a:gd name="T76" fmla="*/ 20 w 224"/>
                    <a:gd name="T77" fmla="*/ 54 h 486"/>
                    <a:gd name="T78" fmla="*/ 21 w 224"/>
                    <a:gd name="T79" fmla="*/ 54 h 486"/>
                    <a:gd name="T80" fmla="*/ 21 w 224"/>
                    <a:gd name="T81" fmla="*/ 53 h 486"/>
                    <a:gd name="T82" fmla="*/ 23 w 224"/>
                    <a:gd name="T83" fmla="*/ 52 h 486"/>
                    <a:gd name="T84" fmla="*/ 25 w 224"/>
                    <a:gd name="T85" fmla="*/ 50 h 486"/>
                    <a:gd name="T86" fmla="*/ 28 w 224"/>
                    <a:gd name="T87" fmla="*/ 56 h 486"/>
                    <a:gd name="T88" fmla="*/ 27 w 224"/>
                    <a:gd name="T89" fmla="*/ 57 h 486"/>
                    <a:gd name="T90" fmla="*/ 25 w 224"/>
                    <a:gd name="T91" fmla="*/ 59 h 486"/>
                    <a:gd name="T92" fmla="*/ 23 w 224"/>
                    <a:gd name="T93" fmla="*/ 59 h 486"/>
                    <a:gd name="T94" fmla="*/ 22 w 224"/>
                    <a:gd name="T95" fmla="*/ 60 h 486"/>
                    <a:gd name="T96" fmla="*/ 21 w 224"/>
                    <a:gd name="T97" fmla="*/ 61 h 486"/>
                    <a:gd name="T98" fmla="*/ 19 w 224"/>
                    <a:gd name="T99" fmla="*/ 61 h 486"/>
                    <a:gd name="T100" fmla="*/ 18 w 224"/>
                    <a:gd name="T101" fmla="*/ 62 h 486"/>
                    <a:gd name="T102" fmla="*/ 17 w 224"/>
                    <a:gd name="T103" fmla="*/ 62 h 48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224"/>
                    <a:gd name="T157" fmla="*/ 0 h 486"/>
                    <a:gd name="T158" fmla="*/ 224 w 224"/>
                    <a:gd name="T159" fmla="*/ 486 h 48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224" h="486">
                      <a:moveTo>
                        <a:pt x="132" y="486"/>
                      </a:moveTo>
                      <a:lnTo>
                        <a:pt x="123" y="486"/>
                      </a:lnTo>
                      <a:lnTo>
                        <a:pt x="116" y="485"/>
                      </a:lnTo>
                      <a:lnTo>
                        <a:pt x="109" y="483"/>
                      </a:lnTo>
                      <a:lnTo>
                        <a:pt x="103" y="480"/>
                      </a:lnTo>
                      <a:lnTo>
                        <a:pt x="96" y="477"/>
                      </a:lnTo>
                      <a:lnTo>
                        <a:pt x="91" y="473"/>
                      </a:lnTo>
                      <a:lnTo>
                        <a:pt x="86" y="468"/>
                      </a:lnTo>
                      <a:lnTo>
                        <a:pt x="82" y="463"/>
                      </a:lnTo>
                      <a:lnTo>
                        <a:pt x="77" y="457"/>
                      </a:lnTo>
                      <a:lnTo>
                        <a:pt x="73" y="451"/>
                      </a:lnTo>
                      <a:lnTo>
                        <a:pt x="71" y="444"/>
                      </a:lnTo>
                      <a:lnTo>
                        <a:pt x="68" y="437"/>
                      </a:lnTo>
                      <a:lnTo>
                        <a:pt x="65" y="429"/>
                      </a:lnTo>
                      <a:lnTo>
                        <a:pt x="64" y="421"/>
                      </a:lnTo>
                      <a:lnTo>
                        <a:pt x="63" y="412"/>
                      </a:lnTo>
                      <a:lnTo>
                        <a:pt x="63" y="404"/>
                      </a:lnTo>
                      <a:lnTo>
                        <a:pt x="63" y="160"/>
                      </a:lnTo>
                      <a:lnTo>
                        <a:pt x="0" y="160"/>
                      </a:lnTo>
                      <a:lnTo>
                        <a:pt x="0" y="126"/>
                      </a:lnTo>
                      <a:lnTo>
                        <a:pt x="63" y="107"/>
                      </a:lnTo>
                      <a:lnTo>
                        <a:pt x="63" y="0"/>
                      </a:lnTo>
                      <a:lnTo>
                        <a:pt x="122" y="0"/>
                      </a:lnTo>
                      <a:lnTo>
                        <a:pt x="122" y="107"/>
                      </a:lnTo>
                      <a:lnTo>
                        <a:pt x="219" y="107"/>
                      </a:lnTo>
                      <a:lnTo>
                        <a:pt x="219" y="160"/>
                      </a:lnTo>
                      <a:lnTo>
                        <a:pt x="122" y="160"/>
                      </a:lnTo>
                      <a:lnTo>
                        <a:pt x="122" y="369"/>
                      </a:lnTo>
                      <a:lnTo>
                        <a:pt x="122" y="384"/>
                      </a:lnTo>
                      <a:lnTo>
                        <a:pt x="122" y="399"/>
                      </a:lnTo>
                      <a:lnTo>
                        <a:pt x="122" y="408"/>
                      </a:lnTo>
                      <a:lnTo>
                        <a:pt x="125" y="415"/>
                      </a:lnTo>
                      <a:lnTo>
                        <a:pt x="131" y="422"/>
                      </a:lnTo>
                      <a:lnTo>
                        <a:pt x="133" y="424"/>
                      </a:lnTo>
                      <a:lnTo>
                        <a:pt x="137" y="426"/>
                      </a:lnTo>
                      <a:lnTo>
                        <a:pt x="141" y="427"/>
                      </a:lnTo>
                      <a:lnTo>
                        <a:pt x="146" y="428"/>
                      </a:lnTo>
                      <a:lnTo>
                        <a:pt x="151" y="427"/>
                      </a:lnTo>
                      <a:lnTo>
                        <a:pt x="156" y="426"/>
                      </a:lnTo>
                      <a:lnTo>
                        <a:pt x="162" y="424"/>
                      </a:lnTo>
                      <a:lnTo>
                        <a:pt x="167" y="421"/>
                      </a:lnTo>
                      <a:lnTo>
                        <a:pt x="181" y="411"/>
                      </a:lnTo>
                      <a:lnTo>
                        <a:pt x="199" y="398"/>
                      </a:lnTo>
                      <a:lnTo>
                        <a:pt x="224" y="442"/>
                      </a:lnTo>
                      <a:lnTo>
                        <a:pt x="209" y="454"/>
                      </a:lnTo>
                      <a:lnTo>
                        <a:pt x="195" y="464"/>
                      </a:lnTo>
                      <a:lnTo>
                        <a:pt x="183" y="471"/>
                      </a:lnTo>
                      <a:lnTo>
                        <a:pt x="173" y="477"/>
                      </a:lnTo>
                      <a:lnTo>
                        <a:pt x="162" y="481"/>
                      </a:lnTo>
                      <a:lnTo>
                        <a:pt x="152" y="484"/>
                      </a:lnTo>
                      <a:lnTo>
                        <a:pt x="143" y="486"/>
                      </a:lnTo>
                      <a:lnTo>
                        <a:pt x="132" y="48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672" name="Freeform 23"/>
                <p:cNvSpPr>
                  <a:spLocks noEditPoints="1"/>
                </p:cNvSpPr>
                <p:nvPr/>
              </p:nvSpPr>
              <p:spPr bwMode="auto">
                <a:xfrm>
                  <a:off x="8863" y="2834"/>
                  <a:ext cx="46" cy="195"/>
                </a:xfrm>
                <a:custGeom>
                  <a:avLst/>
                  <a:gdLst>
                    <a:gd name="T0" fmla="*/ 4 w 93"/>
                    <a:gd name="T1" fmla="*/ 49 h 389"/>
                    <a:gd name="T2" fmla="*/ 2 w 93"/>
                    <a:gd name="T3" fmla="*/ 48 h 389"/>
                    <a:gd name="T4" fmla="*/ 1 w 93"/>
                    <a:gd name="T5" fmla="*/ 47 h 389"/>
                    <a:gd name="T6" fmla="*/ 0 w 93"/>
                    <a:gd name="T7" fmla="*/ 44 h 389"/>
                    <a:gd name="T8" fmla="*/ 0 w 93"/>
                    <a:gd name="T9" fmla="*/ 42 h 389"/>
                    <a:gd name="T10" fmla="*/ 1 w 93"/>
                    <a:gd name="T11" fmla="*/ 40 h 389"/>
                    <a:gd name="T12" fmla="*/ 2 w 93"/>
                    <a:gd name="T13" fmla="*/ 39 h 389"/>
                    <a:gd name="T14" fmla="*/ 4 w 93"/>
                    <a:gd name="T15" fmla="*/ 38 h 389"/>
                    <a:gd name="T16" fmla="*/ 7 w 93"/>
                    <a:gd name="T17" fmla="*/ 38 h 389"/>
                    <a:gd name="T18" fmla="*/ 9 w 93"/>
                    <a:gd name="T19" fmla="*/ 39 h 389"/>
                    <a:gd name="T20" fmla="*/ 10 w 93"/>
                    <a:gd name="T21" fmla="*/ 40 h 389"/>
                    <a:gd name="T22" fmla="*/ 11 w 93"/>
                    <a:gd name="T23" fmla="*/ 42 h 389"/>
                    <a:gd name="T24" fmla="*/ 11 w 93"/>
                    <a:gd name="T25" fmla="*/ 44 h 389"/>
                    <a:gd name="T26" fmla="*/ 10 w 93"/>
                    <a:gd name="T27" fmla="*/ 47 h 389"/>
                    <a:gd name="T28" fmla="*/ 9 w 93"/>
                    <a:gd name="T29" fmla="*/ 48 h 389"/>
                    <a:gd name="T30" fmla="*/ 7 w 93"/>
                    <a:gd name="T31" fmla="*/ 49 h 389"/>
                    <a:gd name="T32" fmla="*/ 6 w 93"/>
                    <a:gd name="T33" fmla="*/ 12 h 389"/>
                    <a:gd name="T34" fmla="*/ 3 w 93"/>
                    <a:gd name="T35" fmla="*/ 12 h 389"/>
                    <a:gd name="T36" fmla="*/ 1 w 93"/>
                    <a:gd name="T37" fmla="*/ 10 h 389"/>
                    <a:gd name="T38" fmla="*/ 0 w 93"/>
                    <a:gd name="T39" fmla="*/ 9 h 389"/>
                    <a:gd name="T40" fmla="*/ 0 w 93"/>
                    <a:gd name="T41" fmla="*/ 6 h 389"/>
                    <a:gd name="T42" fmla="*/ 0 w 93"/>
                    <a:gd name="T43" fmla="*/ 4 h 389"/>
                    <a:gd name="T44" fmla="*/ 1 w 93"/>
                    <a:gd name="T45" fmla="*/ 2 h 389"/>
                    <a:gd name="T46" fmla="*/ 3 w 93"/>
                    <a:gd name="T47" fmla="*/ 1 h 389"/>
                    <a:gd name="T48" fmla="*/ 4 w 93"/>
                    <a:gd name="T49" fmla="*/ 1 h 389"/>
                    <a:gd name="T50" fmla="*/ 6 w 93"/>
                    <a:gd name="T51" fmla="*/ 0 h 389"/>
                    <a:gd name="T52" fmla="*/ 8 w 93"/>
                    <a:gd name="T53" fmla="*/ 1 h 389"/>
                    <a:gd name="T54" fmla="*/ 10 w 93"/>
                    <a:gd name="T55" fmla="*/ 2 h 389"/>
                    <a:gd name="T56" fmla="*/ 11 w 93"/>
                    <a:gd name="T57" fmla="*/ 4 h 389"/>
                    <a:gd name="T58" fmla="*/ 11 w 93"/>
                    <a:gd name="T59" fmla="*/ 6 h 389"/>
                    <a:gd name="T60" fmla="*/ 11 w 93"/>
                    <a:gd name="T61" fmla="*/ 9 h 389"/>
                    <a:gd name="T62" fmla="*/ 10 w 93"/>
                    <a:gd name="T63" fmla="*/ 10 h 389"/>
                    <a:gd name="T64" fmla="*/ 8 w 93"/>
                    <a:gd name="T65" fmla="*/ 12 h 389"/>
                    <a:gd name="T66" fmla="*/ 6 w 93"/>
                    <a:gd name="T67" fmla="*/ 12 h 38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93"/>
                    <a:gd name="T103" fmla="*/ 0 h 389"/>
                    <a:gd name="T104" fmla="*/ 93 w 93"/>
                    <a:gd name="T105" fmla="*/ 389 h 389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93" h="389">
                      <a:moveTo>
                        <a:pt x="49" y="389"/>
                      </a:moveTo>
                      <a:lnTo>
                        <a:pt x="38" y="388"/>
                      </a:lnTo>
                      <a:lnTo>
                        <a:pt x="28" y="386"/>
                      </a:lnTo>
                      <a:lnTo>
                        <a:pt x="21" y="382"/>
                      </a:lnTo>
                      <a:lnTo>
                        <a:pt x="13" y="376"/>
                      </a:lnTo>
                      <a:lnTo>
                        <a:pt x="8" y="369"/>
                      </a:lnTo>
                      <a:lnTo>
                        <a:pt x="4" y="360"/>
                      </a:lnTo>
                      <a:lnTo>
                        <a:pt x="0" y="351"/>
                      </a:lnTo>
                      <a:lnTo>
                        <a:pt x="0" y="341"/>
                      </a:lnTo>
                      <a:lnTo>
                        <a:pt x="0" y="331"/>
                      </a:lnTo>
                      <a:lnTo>
                        <a:pt x="4" y="324"/>
                      </a:lnTo>
                      <a:lnTo>
                        <a:pt x="8" y="316"/>
                      </a:lnTo>
                      <a:lnTo>
                        <a:pt x="13" y="310"/>
                      </a:lnTo>
                      <a:lnTo>
                        <a:pt x="21" y="305"/>
                      </a:lnTo>
                      <a:lnTo>
                        <a:pt x="28" y="300"/>
                      </a:lnTo>
                      <a:lnTo>
                        <a:pt x="38" y="298"/>
                      </a:lnTo>
                      <a:lnTo>
                        <a:pt x="49" y="297"/>
                      </a:lnTo>
                      <a:lnTo>
                        <a:pt x="57" y="298"/>
                      </a:lnTo>
                      <a:lnTo>
                        <a:pt x="66" y="300"/>
                      </a:lnTo>
                      <a:lnTo>
                        <a:pt x="73" y="305"/>
                      </a:lnTo>
                      <a:lnTo>
                        <a:pt x="80" y="310"/>
                      </a:lnTo>
                      <a:lnTo>
                        <a:pt x="85" y="316"/>
                      </a:lnTo>
                      <a:lnTo>
                        <a:pt x="89" y="324"/>
                      </a:lnTo>
                      <a:lnTo>
                        <a:pt x="92" y="331"/>
                      </a:lnTo>
                      <a:lnTo>
                        <a:pt x="93" y="341"/>
                      </a:lnTo>
                      <a:lnTo>
                        <a:pt x="92" y="351"/>
                      </a:lnTo>
                      <a:lnTo>
                        <a:pt x="89" y="360"/>
                      </a:lnTo>
                      <a:lnTo>
                        <a:pt x="85" y="369"/>
                      </a:lnTo>
                      <a:lnTo>
                        <a:pt x="80" y="376"/>
                      </a:lnTo>
                      <a:lnTo>
                        <a:pt x="73" y="382"/>
                      </a:lnTo>
                      <a:lnTo>
                        <a:pt x="66" y="386"/>
                      </a:lnTo>
                      <a:lnTo>
                        <a:pt x="57" y="388"/>
                      </a:lnTo>
                      <a:lnTo>
                        <a:pt x="49" y="389"/>
                      </a:lnTo>
                      <a:close/>
                      <a:moveTo>
                        <a:pt x="49" y="92"/>
                      </a:moveTo>
                      <a:lnTo>
                        <a:pt x="38" y="91"/>
                      </a:lnTo>
                      <a:lnTo>
                        <a:pt x="28" y="89"/>
                      </a:lnTo>
                      <a:lnTo>
                        <a:pt x="21" y="85"/>
                      </a:lnTo>
                      <a:lnTo>
                        <a:pt x="13" y="80"/>
                      </a:lnTo>
                      <a:lnTo>
                        <a:pt x="8" y="73"/>
                      </a:lnTo>
                      <a:lnTo>
                        <a:pt x="4" y="66"/>
                      </a:lnTo>
                      <a:lnTo>
                        <a:pt x="0" y="57"/>
                      </a:lnTo>
                      <a:lnTo>
                        <a:pt x="0" y="48"/>
                      </a:lnTo>
                      <a:lnTo>
                        <a:pt x="0" y="40"/>
                      </a:lnTo>
                      <a:lnTo>
                        <a:pt x="4" y="31"/>
                      </a:lnTo>
                      <a:lnTo>
                        <a:pt x="8" y="23"/>
                      </a:lnTo>
                      <a:lnTo>
                        <a:pt x="13" y="15"/>
                      </a:lnTo>
                      <a:lnTo>
                        <a:pt x="21" y="9"/>
                      </a:lnTo>
                      <a:lnTo>
                        <a:pt x="28" y="5"/>
                      </a:lnTo>
                      <a:lnTo>
                        <a:pt x="34" y="2"/>
                      </a:lnTo>
                      <a:lnTo>
                        <a:pt x="38" y="1"/>
                      </a:lnTo>
                      <a:lnTo>
                        <a:pt x="43" y="0"/>
                      </a:lnTo>
                      <a:lnTo>
                        <a:pt x="49" y="0"/>
                      </a:lnTo>
                      <a:lnTo>
                        <a:pt x="57" y="1"/>
                      </a:lnTo>
                      <a:lnTo>
                        <a:pt x="66" y="5"/>
                      </a:lnTo>
                      <a:lnTo>
                        <a:pt x="73" y="9"/>
                      </a:lnTo>
                      <a:lnTo>
                        <a:pt x="80" y="15"/>
                      </a:lnTo>
                      <a:lnTo>
                        <a:pt x="85" y="23"/>
                      </a:lnTo>
                      <a:lnTo>
                        <a:pt x="89" y="31"/>
                      </a:lnTo>
                      <a:lnTo>
                        <a:pt x="92" y="40"/>
                      </a:lnTo>
                      <a:lnTo>
                        <a:pt x="93" y="48"/>
                      </a:lnTo>
                      <a:lnTo>
                        <a:pt x="92" y="57"/>
                      </a:lnTo>
                      <a:lnTo>
                        <a:pt x="89" y="66"/>
                      </a:lnTo>
                      <a:lnTo>
                        <a:pt x="85" y="73"/>
                      </a:lnTo>
                      <a:lnTo>
                        <a:pt x="80" y="80"/>
                      </a:lnTo>
                      <a:lnTo>
                        <a:pt x="73" y="85"/>
                      </a:lnTo>
                      <a:lnTo>
                        <a:pt x="66" y="89"/>
                      </a:lnTo>
                      <a:lnTo>
                        <a:pt x="57" y="91"/>
                      </a:lnTo>
                      <a:lnTo>
                        <a:pt x="49" y="9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</p:grpSp>
          <p:grpSp>
            <p:nvGrpSpPr>
              <p:cNvPr id="21635" name="Group 24"/>
              <p:cNvGrpSpPr>
                <a:grpSpLocks/>
              </p:cNvGrpSpPr>
              <p:nvPr/>
            </p:nvGrpSpPr>
            <p:grpSpPr bwMode="auto">
              <a:xfrm>
                <a:off x="7589" y="3213"/>
                <a:ext cx="1821" cy="400"/>
                <a:chOff x="7589" y="3213"/>
                <a:chExt cx="1821" cy="400"/>
              </a:xfrm>
            </p:grpSpPr>
            <p:sp>
              <p:nvSpPr>
                <p:cNvPr id="21658" name="Freeform 25"/>
                <p:cNvSpPr>
                  <a:spLocks/>
                </p:cNvSpPr>
                <p:nvPr/>
              </p:nvSpPr>
              <p:spPr bwMode="auto">
                <a:xfrm>
                  <a:off x="7589" y="3238"/>
                  <a:ext cx="214" cy="277"/>
                </a:xfrm>
                <a:custGeom>
                  <a:avLst/>
                  <a:gdLst>
                    <a:gd name="T0" fmla="*/ 46 w 428"/>
                    <a:gd name="T1" fmla="*/ 10 h 555"/>
                    <a:gd name="T2" fmla="*/ 40 w 428"/>
                    <a:gd name="T3" fmla="*/ 8 h 555"/>
                    <a:gd name="T4" fmla="*/ 33 w 428"/>
                    <a:gd name="T5" fmla="*/ 7 h 555"/>
                    <a:gd name="T6" fmla="*/ 26 w 428"/>
                    <a:gd name="T7" fmla="*/ 8 h 555"/>
                    <a:gd name="T8" fmla="*/ 19 w 428"/>
                    <a:gd name="T9" fmla="*/ 11 h 555"/>
                    <a:gd name="T10" fmla="*/ 13 w 428"/>
                    <a:gd name="T11" fmla="*/ 16 h 555"/>
                    <a:gd name="T12" fmla="*/ 11 w 428"/>
                    <a:gd name="T13" fmla="*/ 23 h 555"/>
                    <a:gd name="T14" fmla="*/ 9 w 428"/>
                    <a:gd name="T15" fmla="*/ 31 h 555"/>
                    <a:gd name="T16" fmla="*/ 9 w 428"/>
                    <a:gd name="T17" fmla="*/ 40 h 555"/>
                    <a:gd name="T18" fmla="*/ 12 w 428"/>
                    <a:gd name="T19" fmla="*/ 47 h 555"/>
                    <a:gd name="T20" fmla="*/ 14 w 428"/>
                    <a:gd name="T21" fmla="*/ 52 h 555"/>
                    <a:gd name="T22" fmla="*/ 17 w 428"/>
                    <a:gd name="T23" fmla="*/ 54 h 555"/>
                    <a:gd name="T24" fmla="*/ 20 w 428"/>
                    <a:gd name="T25" fmla="*/ 57 h 555"/>
                    <a:gd name="T26" fmla="*/ 23 w 428"/>
                    <a:gd name="T27" fmla="*/ 59 h 555"/>
                    <a:gd name="T28" fmla="*/ 29 w 428"/>
                    <a:gd name="T29" fmla="*/ 61 h 555"/>
                    <a:gd name="T30" fmla="*/ 37 w 428"/>
                    <a:gd name="T31" fmla="*/ 61 h 555"/>
                    <a:gd name="T32" fmla="*/ 43 w 428"/>
                    <a:gd name="T33" fmla="*/ 60 h 555"/>
                    <a:gd name="T34" fmla="*/ 48 w 428"/>
                    <a:gd name="T35" fmla="*/ 59 h 555"/>
                    <a:gd name="T36" fmla="*/ 50 w 428"/>
                    <a:gd name="T37" fmla="*/ 66 h 555"/>
                    <a:gd name="T38" fmla="*/ 44 w 428"/>
                    <a:gd name="T39" fmla="*/ 68 h 555"/>
                    <a:gd name="T40" fmla="*/ 40 w 428"/>
                    <a:gd name="T41" fmla="*/ 69 h 555"/>
                    <a:gd name="T42" fmla="*/ 35 w 428"/>
                    <a:gd name="T43" fmla="*/ 69 h 555"/>
                    <a:gd name="T44" fmla="*/ 28 w 428"/>
                    <a:gd name="T45" fmla="*/ 69 h 555"/>
                    <a:gd name="T46" fmla="*/ 24 w 428"/>
                    <a:gd name="T47" fmla="*/ 67 h 555"/>
                    <a:gd name="T48" fmla="*/ 19 w 428"/>
                    <a:gd name="T49" fmla="*/ 66 h 555"/>
                    <a:gd name="T50" fmla="*/ 14 w 428"/>
                    <a:gd name="T51" fmla="*/ 63 h 555"/>
                    <a:gd name="T52" fmla="*/ 11 w 428"/>
                    <a:gd name="T53" fmla="*/ 60 h 555"/>
                    <a:gd name="T54" fmla="*/ 7 w 428"/>
                    <a:gd name="T55" fmla="*/ 57 h 555"/>
                    <a:gd name="T56" fmla="*/ 5 w 428"/>
                    <a:gd name="T57" fmla="*/ 52 h 555"/>
                    <a:gd name="T58" fmla="*/ 3 w 428"/>
                    <a:gd name="T59" fmla="*/ 48 h 555"/>
                    <a:gd name="T60" fmla="*/ 1 w 428"/>
                    <a:gd name="T61" fmla="*/ 43 h 555"/>
                    <a:gd name="T62" fmla="*/ 1 w 428"/>
                    <a:gd name="T63" fmla="*/ 37 h 555"/>
                    <a:gd name="T64" fmla="*/ 1 w 428"/>
                    <a:gd name="T65" fmla="*/ 32 h 555"/>
                    <a:gd name="T66" fmla="*/ 1 w 428"/>
                    <a:gd name="T67" fmla="*/ 27 h 555"/>
                    <a:gd name="T68" fmla="*/ 2 w 428"/>
                    <a:gd name="T69" fmla="*/ 22 h 555"/>
                    <a:gd name="T70" fmla="*/ 3 w 428"/>
                    <a:gd name="T71" fmla="*/ 17 h 555"/>
                    <a:gd name="T72" fmla="*/ 7 w 428"/>
                    <a:gd name="T73" fmla="*/ 13 h 555"/>
                    <a:gd name="T74" fmla="*/ 10 w 428"/>
                    <a:gd name="T75" fmla="*/ 9 h 555"/>
                    <a:gd name="T76" fmla="*/ 13 w 428"/>
                    <a:gd name="T77" fmla="*/ 6 h 555"/>
                    <a:gd name="T78" fmla="*/ 18 w 428"/>
                    <a:gd name="T79" fmla="*/ 4 h 555"/>
                    <a:gd name="T80" fmla="*/ 22 w 428"/>
                    <a:gd name="T81" fmla="*/ 2 h 555"/>
                    <a:gd name="T82" fmla="*/ 27 w 428"/>
                    <a:gd name="T83" fmla="*/ 0 h 555"/>
                    <a:gd name="T84" fmla="*/ 31 w 428"/>
                    <a:gd name="T85" fmla="*/ 0 h 555"/>
                    <a:gd name="T86" fmla="*/ 37 w 428"/>
                    <a:gd name="T87" fmla="*/ 0 h 555"/>
                    <a:gd name="T88" fmla="*/ 42 w 428"/>
                    <a:gd name="T89" fmla="*/ 1 h 555"/>
                    <a:gd name="T90" fmla="*/ 47 w 428"/>
                    <a:gd name="T91" fmla="*/ 2 h 555"/>
                    <a:gd name="T92" fmla="*/ 52 w 428"/>
                    <a:gd name="T93" fmla="*/ 5 h 555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428"/>
                    <a:gd name="T142" fmla="*/ 0 h 555"/>
                    <a:gd name="T143" fmla="*/ 428 w 428"/>
                    <a:gd name="T144" fmla="*/ 555 h 555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428" h="555">
                      <a:moveTo>
                        <a:pt x="394" y="103"/>
                      </a:moveTo>
                      <a:lnTo>
                        <a:pt x="380" y="92"/>
                      </a:lnTo>
                      <a:lnTo>
                        <a:pt x="365" y="84"/>
                      </a:lnTo>
                      <a:lnTo>
                        <a:pt x="350" y="76"/>
                      </a:lnTo>
                      <a:lnTo>
                        <a:pt x="334" y="70"/>
                      </a:lnTo>
                      <a:lnTo>
                        <a:pt x="318" y="65"/>
                      </a:lnTo>
                      <a:lnTo>
                        <a:pt x="300" y="62"/>
                      </a:lnTo>
                      <a:lnTo>
                        <a:pt x="282" y="60"/>
                      </a:lnTo>
                      <a:lnTo>
                        <a:pt x="263" y="59"/>
                      </a:lnTo>
                      <a:lnTo>
                        <a:pt x="242" y="60"/>
                      </a:lnTo>
                      <a:lnTo>
                        <a:pt x="222" y="63"/>
                      </a:lnTo>
                      <a:lnTo>
                        <a:pt x="203" y="68"/>
                      </a:lnTo>
                      <a:lnTo>
                        <a:pt x="185" y="75"/>
                      </a:lnTo>
                      <a:lnTo>
                        <a:pt x="168" y="84"/>
                      </a:lnTo>
                      <a:lnTo>
                        <a:pt x="152" y="93"/>
                      </a:lnTo>
                      <a:lnTo>
                        <a:pt x="137" y="105"/>
                      </a:lnTo>
                      <a:lnTo>
                        <a:pt x="124" y="119"/>
                      </a:lnTo>
                      <a:lnTo>
                        <a:pt x="111" y="133"/>
                      </a:lnTo>
                      <a:lnTo>
                        <a:pt x="100" y="150"/>
                      </a:lnTo>
                      <a:lnTo>
                        <a:pt x="91" y="167"/>
                      </a:lnTo>
                      <a:lnTo>
                        <a:pt x="83" y="186"/>
                      </a:lnTo>
                      <a:lnTo>
                        <a:pt x="77" y="206"/>
                      </a:lnTo>
                      <a:lnTo>
                        <a:pt x="72" y="227"/>
                      </a:lnTo>
                      <a:lnTo>
                        <a:pt x="69" y="250"/>
                      </a:lnTo>
                      <a:lnTo>
                        <a:pt x="68" y="273"/>
                      </a:lnTo>
                      <a:lnTo>
                        <a:pt x="69" y="297"/>
                      </a:lnTo>
                      <a:lnTo>
                        <a:pt x="72" y="320"/>
                      </a:lnTo>
                      <a:lnTo>
                        <a:pt x="77" y="342"/>
                      </a:lnTo>
                      <a:lnTo>
                        <a:pt x="83" y="362"/>
                      </a:lnTo>
                      <a:lnTo>
                        <a:pt x="91" y="381"/>
                      </a:lnTo>
                      <a:lnTo>
                        <a:pt x="101" y="400"/>
                      </a:lnTo>
                      <a:lnTo>
                        <a:pt x="107" y="408"/>
                      </a:lnTo>
                      <a:lnTo>
                        <a:pt x="112" y="417"/>
                      </a:lnTo>
                      <a:lnTo>
                        <a:pt x="118" y="424"/>
                      </a:lnTo>
                      <a:lnTo>
                        <a:pt x="125" y="432"/>
                      </a:lnTo>
                      <a:lnTo>
                        <a:pt x="132" y="438"/>
                      </a:lnTo>
                      <a:lnTo>
                        <a:pt x="140" y="446"/>
                      </a:lnTo>
                      <a:lnTo>
                        <a:pt x="147" y="451"/>
                      </a:lnTo>
                      <a:lnTo>
                        <a:pt x="156" y="458"/>
                      </a:lnTo>
                      <a:lnTo>
                        <a:pt x="163" y="463"/>
                      </a:lnTo>
                      <a:lnTo>
                        <a:pt x="173" y="467"/>
                      </a:lnTo>
                      <a:lnTo>
                        <a:pt x="182" y="473"/>
                      </a:lnTo>
                      <a:lnTo>
                        <a:pt x="191" y="476"/>
                      </a:lnTo>
                      <a:lnTo>
                        <a:pt x="210" y="483"/>
                      </a:lnTo>
                      <a:lnTo>
                        <a:pt x="232" y="488"/>
                      </a:lnTo>
                      <a:lnTo>
                        <a:pt x="254" y="491"/>
                      </a:lnTo>
                      <a:lnTo>
                        <a:pt x="277" y="492"/>
                      </a:lnTo>
                      <a:lnTo>
                        <a:pt x="293" y="492"/>
                      </a:lnTo>
                      <a:lnTo>
                        <a:pt x="309" y="491"/>
                      </a:lnTo>
                      <a:lnTo>
                        <a:pt x="325" y="490"/>
                      </a:lnTo>
                      <a:lnTo>
                        <a:pt x="340" y="486"/>
                      </a:lnTo>
                      <a:lnTo>
                        <a:pt x="355" y="484"/>
                      </a:lnTo>
                      <a:lnTo>
                        <a:pt x="369" y="480"/>
                      </a:lnTo>
                      <a:lnTo>
                        <a:pt x="384" y="475"/>
                      </a:lnTo>
                      <a:lnTo>
                        <a:pt x="399" y="467"/>
                      </a:lnTo>
                      <a:lnTo>
                        <a:pt x="418" y="521"/>
                      </a:lnTo>
                      <a:lnTo>
                        <a:pt x="399" y="530"/>
                      </a:lnTo>
                      <a:lnTo>
                        <a:pt x="382" y="537"/>
                      </a:lnTo>
                      <a:lnTo>
                        <a:pt x="365" y="541"/>
                      </a:lnTo>
                      <a:lnTo>
                        <a:pt x="345" y="545"/>
                      </a:lnTo>
                      <a:lnTo>
                        <a:pt x="336" y="549"/>
                      </a:lnTo>
                      <a:lnTo>
                        <a:pt x="327" y="551"/>
                      </a:lnTo>
                      <a:lnTo>
                        <a:pt x="318" y="553"/>
                      </a:lnTo>
                      <a:lnTo>
                        <a:pt x="309" y="554"/>
                      </a:lnTo>
                      <a:lnTo>
                        <a:pt x="291" y="555"/>
                      </a:lnTo>
                      <a:lnTo>
                        <a:pt x="273" y="555"/>
                      </a:lnTo>
                      <a:lnTo>
                        <a:pt x="258" y="555"/>
                      </a:lnTo>
                      <a:lnTo>
                        <a:pt x="243" y="554"/>
                      </a:lnTo>
                      <a:lnTo>
                        <a:pt x="229" y="552"/>
                      </a:lnTo>
                      <a:lnTo>
                        <a:pt x="215" y="550"/>
                      </a:lnTo>
                      <a:lnTo>
                        <a:pt x="201" y="546"/>
                      </a:lnTo>
                      <a:lnTo>
                        <a:pt x="188" y="543"/>
                      </a:lnTo>
                      <a:lnTo>
                        <a:pt x="174" y="539"/>
                      </a:lnTo>
                      <a:lnTo>
                        <a:pt x="162" y="535"/>
                      </a:lnTo>
                      <a:lnTo>
                        <a:pt x="149" y="529"/>
                      </a:lnTo>
                      <a:lnTo>
                        <a:pt x="138" y="523"/>
                      </a:lnTo>
                      <a:lnTo>
                        <a:pt x="127" y="516"/>
                      </a:lnTo>
                      <a:lnTo>
                        <a:pt x="115" y="509"/>
                      </a:lnTo>
                      <a:lnTo>
                        <a:pt x="104" y="501"/>
                      </a:lnTo>
                      <a:lnTo>
                        <a:pt x="95" y="494"/>
                      </a:lnTo>
                      <a:lnTo>
                        <a:pt x="85" y="485"/>
                      </a:lnTo>
                      <a:lnTo>
                        <a:pt x="76" y="476"/>
                      </a:lnTo>
                      <a:lnTo>
                        <a:pt x="67" y="466"/>
                      </a:lnTo>
                      <a:lnTo>
                        <a:pt x="58" y="456"/>
                      </a:lnTo>
                      <a:lnTo>
                        <a:pt x="51" y="446"/>
                      </a:lnTo>
                      <a:lnTo>
                        <a:pt x="43" y="435"/>
                      </a:lnTo>
                      <a:lnTo>
                        <a:pt x="37" y="423"/>
                      </a:lnTo>
                      <a:lnTo>
                        <a:pt x="31" y="411"/>
                      </a:lnTo>
                      <a:lnTo>
                        <a:pt x="25" y="400"/>
                      </a:lnTo>
                      <a:lnTo>
                        <a:pt x="20" y="387"/>
                      </a:lnTo>
                      <a:lnTo>
                        <a:pt x="16" y="374"/>
                      </a:lnTo>
                      <a:lnTo>
                        <a:pt x="11" y="360"/>
                      </a:lnTo>
                      <a:lnTo>
                        <a:pt x="8" y="347"/>
                      </a:lnTo>
                      <a:lnTo>
                        <a:pt x="5" y="332"/>
                      </a:lnTo>
                      <a:lnTo>
                        <a:pt x="3" y="318"/>
                      </a:lnTo>
                      <a:lnTo>
                        <a:pt x="2" y="303"/>
                      </a:lnTo>
                      <a:lnTo>
                        <a:pt x="1" y="288"/>
                      </a:lnTo>
                      <a:lnTo>
                        <a:pt x="0" y="273"/>
                      </a:lnTo>
                      <a:lnTo>
                        <a:pt x="1" y="258"/>
                      </a:lnTo>
                      <a:lnTo>
                        <a:pt x="2" y="244"/>
                      </a:lnTo>
                      <a:lnTo>
                        <a:pt x="3" y="230"/>
                      </a:lnTo>
                      <a:lnTo>
                        <a:pt x="5" y="216"/>
                      </a:lnTo>
                      <a:lnTo>
                        <a:pt x="8" y="204"/>
                      </a:lnTo>
                      <a:lnTo>
                        <a:pt x="11" y="190"/>
                      </a:lnTo>
                      <a:lnTo>
                        <a:pt x="16" y="177"/>
                      </a:lnTo>
                      <a:lnTo>
                        <a:pt x="20" y="165"/>
                      </a:lnTo>
                      <a:lnTo>
                        <a:pt x="25" y="152"/>
                      </a:lnTo>
                      <a:lnTo>
                        <a:pt x="31" y="140"/>
                      </a:lnTo>
                      <a:lnTo>
                        <a:pt x="37" y="130"/>
                      </a:lnTo>
                      <a:lnTo>
                        <a:pt x="43" y="118"/>
                      </a:lnTo>
                      <a:lnTo>
                        <a:pt x="51" y="108"/>
                      </a:lnTo>
                      <a:lnTo>
                        <a:pt x="58" y="98"/>
                      </a:lnTo>
                      <a:lnTo>
                        <a:pt x="67" y="88"/>
                      </a:lnTo>
                      <a:lnTo>
                        <a:pt x="76" y="78"/>
                      </a:lnTo>
                      <a:lnTo>
                        <a:pt x="84" y="70"/>
                      </a:lnTo>
                      <a:lnTo>
                        <a:pt x="94" y="61"/>
                      </a:lnTo>
                      <a:lnTo>
                        <a:pt x="104" y="54"/>
                      </a:lnTo>
                      <a:lnTo>
                        <a:pt x="114" y="46"/>
                      </a:lnTo>
                      <a:lnTo>
                        <a:pt x="125" y="39"/>
                      </a:lnTo>
                      <a:lnTo>
                        <a:pt x="137" y="32"/>
                      </a:lnTo>
                      <a:lnTo>
                        <a:pt x="148" y="27"/>
                      </a:lnTo>
                      <a:lnTo>
                        <a:pt x="160" y="21"/>
                      </a:lnTo>
                      <a:lnTo>
                        <a:pt x="172" y="16"/>
                      </a:lnTo>
                      <a:lnTo>
                        <a:pt x="185" y="12"/>
                      </a:lnTo>
                      <a:lnTo>
                        <a:pt x="198" y="9"/>
                      </a:lnTo>
                      <a:lnTo>
                        <a:pt x="212" y="5"/>
                      </a:lnTo>
                      <a:lnTo>
                        <a:pt x="224" y="3"/>
                      </a:lnTo>
                      <a:lnTo>
                        <a:pt x="238" y="2"/>
                      </a:lnTo>
                      <a:lnTo>
                        <a:pt x="253" y="1"/>
                      </a:lnTo>
                      <a:lnTo>
                        <a:pt x="267" y="0"/>
                      </a:lnTo>
                      <a:lnTo>
                        <a:pt x="280" y="1"/>
                      </a:lnTo>
                      <a:lnTo>
                        <a:pt x="293" y="1"/>
                      </a:lnTo>
                      <a:lnTo>
                        <a:pt x="306" y="3"/>
                      </a:lnTo>
                      <a:lnTo>
                        <a:pt x="319" y="4"/>
                      </a:lnTo>
                      <a:lnTo>
                        <a:pt x="332" y="8"/>
                      </a:lnTo>
                      <a:lnTo>
                        <a:pt x="344" y="11"/>
                      </a:lnTo>
                      <a:lnTo>
                        <a:pt x="357" y="15"/>
                      </a:lnTo>
                      <a:lnTo>
                        <a:pt x="370" y="20"/>
                      </a:lnTo>
                      <a:lnTo>
                        <a:pt x="383" y="25"/>
                      </a:lnTo>
                      <a:lnTo>
                        <a:pt x="397" y="31"/>
                      </a:lnTo>
                      <a:lnTo>
                        <a:pt x="411" y="40"/>
                      </a:lnTo>
                      <a:lnTo>
                        <a:pt x="428" y="49"/>
                      </a:lnTo>
                      <a:lnTo>
                        <a:pt x="394" y="10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659" name="Freeform 26"/>
                <p:cNvSpPr>
                  <a:spLocks/>
                </p:cNvSpPr>
                <p:nvPr/>
              </p:nvSpPr>
              <p:spPr bwMode="auto">
                <a:xfrm>
                  <a:off x="7844" y="3213"/>
                  <a:ext cx="153" cy="297"/>
                </a:xfrm>
                <a:custGeom>
                  <a:avLst/>
                  <a:gdLst>
                    <a:gd name="T0" fmla="*/ 30 w 307"/>
                    <a:gd name="T1" fmla="*/ 75 h 593"/>
                    <a:gd name="T2" fmla="*/ 30 w 307"/>
                    <a:gd name="T3" fmla="*/ 42 h 593"/>
                    <a:gd name="T4" fmla="*/ 30 w 307"/>
                    <a:gd name="T5" fmla="*/ 40 h 593"/>
                    <a:gd name="T6" fmla="*/ 30 w 307"/>
                    <a:gd name="T7" fmla="*/ 39 h 593"/>
                    <a:gd name="T8" fmla="*/ 30 w 307"/>
                    <a:gd name="T9" fmla="*/ 38 h 593"/>
                    <a:gd name="T10" fmla="*/ 29 w 307"/>
                    <a:gd name="T11" fmla="*/ 37 h 593"/>
                    <a:gd name="T12" fmla="*/ 29 w 307"/>
                    <a:gd name="T13" fmla="*/ 36 h 593"/>
                    <a:gd name="T14" fmla="*/ 29 w 307"/>
                    <a:gd name="T15" fmla="*/ 36 h 593"/>
                    <a:gd name="T16" fmla="*/ 28 w 307"/>
                    <a:gd name="T17" fmla="*/ 35 h 593"/>
                    <a:gd name="T18" fmla="*/ 28 w 307"/>
                    <a:gd name="T19" fmla="*/ 35 h 593"/>
                    <a:gd name="T20" fmla="*/ 27 w 307"/>
                    <a:gd name="T21" fmla="*/ 35 h 593"/>
                    <a:gd name="T22" fmla="*/ 27 w 307"/>
                    <a:gd name="T23" fmla="*/ 35 h 593"/>
                    <a:gd name="T24" fmla="*/ 26 w 307"/>
                    <a:gd name="T25" fmla="*/ 35 h 593"/>
                    <a:gd name="T26" fmla="*/ 25 w 307"/>
                    <a:gd name="T27" fmla="*/ 34 h 593"/>
                    <a:gd name="T28" fmla="*/ 24 w 307"/>
                    <a:gd name="T29" fmla="*/ 35 h 593"/>
                    <a:gd name="T30" fmla="*/ 23 w 307"/>
                    <a:gd name="T31" fmla="*/ 35 h 593"/>
                    <a:gd name="T32" fmla="*/ 22 w 307"/>
                    <a:gd name="T33" fmla="*/ 35 h 593"/>
                    <a:gd name="T34" fmla="*/ 21 w 307"/>
                    <a:gd name="T35" fmla="*/ 35 h 593"/>
                    <a:gd name="T36" fmla="*/ 20 w 307"/>
                    <a:gd name="T37" fmla="*/ 36 h 593"/>
                    <a:gd name="T38" fmla="*/ 20 w 307"/>
                    <a:gd name="T39" fmla="*/ 36 h 593"/>
                    <a:gd name="T40" fmla="*/ 18 w 307"/>
                    <a:gd name="T41" fmla="*/ 36 h 593"/>
                    <a:gd name="T42" fmla="*/ 18 w 307"/>
                    <a:gd name="T43" fmla="*/ 37 h 593"/>
                    <a:gd name="T44" fmla="*/ 15 w 307"/>
                    <a:gd name="T45" fmla="*/ 39 h 593"/>
                    <a:gd name="T46" fmla="*/ 13 w 307"/>
                    <a:gd name="T47" fmla="*/ 41 h 593"/>
                    <a:gd name="T48" fmla="*/ 10 w 307"/>
                    <a:gd name="T49" fmla="*/ 44 h 593"/>
                    <a:gd name="T50" fmla="*/ 8 w 307"/>
                    <a:gd name="T51" fmla="*/ 47 h 593"/>
                    <a:gd name="T52" fmla="*/ 8 w 307"/>
                    <a:gd name="T53" fmla="*/ 75 h 593"/>
                    <a:gd name="T54" fmla="*/ 0 w 307"/>
                    <a:gd name="T55" fmla="*/ 75 h 593"/>
                    <a:gd name="T56" fmla="*/ 0 w 307"/>
                    <a:gd name="T57" fmla="*/ 0 h 593"/>
                    <a:gd name="T58" fmla="*/ 8 w 307"/>
                    <a:gd name="T59" fmla="*/ 0 h 593"/>
                    <a:gd name="T60" fmla="*/ 8 w 307"/>
                    <a:gd name="T61" fmla="*/ 38 h 593"/>
                    <a:gd name="T62" fmla="*/ 9 w 307"/>
                    <a:gd name="T63" fmla="*/ 36 h 593"/>
                    <a:gd name="T64" fmla="*/ 11 w 307"/>
                    <a:gd name="T65" fmla="*/ 34 h 593"/>
                    <a:gd name="T66" fmla="*/ 12 w 307"/>
                    <a:gd name="T67" fmla="*/ 33 h 593"/>
                    <a:gd name="T68" fmla="*/ 14 w 307"/>
                    <a:gd name="T69" fmla="*/ 32 h 593"/>
                    <a:gd name="T70" fmla="*/ 15 w 307"/>
                    <a:gd name="T71" fmla="*/ 31 h 593"/>
                    <a:gd name="T72" fmla="*/ 16 w 307"/>
                    <a:gd name="T73" fmla="*/ 30 h 593"/>
                    <a:gd name="T74" fmla="*/ 18 w 307"/>
                    <a:gd name="T75" fmla="*/ 29 h 593"/>
                    <a:gd name="T76" fmla="*/ 19 w 307"/>
                    <a:gd name="T77" fmla="*/ 28 h 593"/>
                    <a:gd name="T78" fmla="*/ 21 w 307"/>
                    <a:gd name="T79" fmla="*/ 28 h 593"/>
                    <a:gd name="T80" fmla="*/ 23 w 307"/>
                    <a:gd name="T81" fmla="*/ 27 h 593"/>
                    <a:gd name="T82" fmla="*/ 24 w 307"/>
                    <a:gd name="T83" fmla="*/ 27 h 593"/>
                    <a:gd name="T84" fmla="*/ 26 w 307"/>
                    <a:gd name="T85" fmla="*/ 27 h 593"/>
                    <a:gd name="T86" fmla="*/ 27 w 307"/>
                    <a:gd name="T87" fmla="*/ 27 h 593"/>
                    <a:gd name="T88" fmla="*/ 29 w 307"/>
                    <a:gd name="T89" fmla="*/ 27 h 593"/>
                    <a:gd name="T90" fmla="*/ 30 w 307"/>
                    <a:gd name="T91" fmla="*/ 28 h 593"/>
                    <a:gd name="T92" fmla="*/ 31 w 307"/>
                    <a:gd name="T93" fmla="*/ 28 h 593"/>
                    <a:gd name="T94" fmla="*/ 32 w 307"/>
                    <a:gd name="T95" fmla="*/ 28 h 593"/>
                    <a:gd name="T96" fmla="*/ 33 w 307"/>
                    <a:gd name="T97" fmla="*/ 29 h 593"/>
                    <a:gd name="T98" fmla="*/ 34 w 307"/>
                    <a:gd name="T99" fmla="*/ 30 h 593"/>
                    <a:gd name="T100" fmla="*/ 35 w 307"/>
                    <a:gd name="T101" fmla="*/ 30 h 593"/>
                    <a:gd name="T102" fmla="*/ 35 w 307"/>
                    <a:gd name="T103" fmla="*/ 31 h 593"/>
                    <a:gd name="T104" fmla="*/ 36 w 307"/>
                    <a:gd name="T105" fmla="*/ 32 h 593"/>
                    <a:gd name="T106" fmla="*/ 37 w 307"/>
                    <a:gd name="T107" fmla="*/ 33 h 593"/>
                    <a:gd name="T108" fmla="*/ 37 w 307"/>
                    <a:gd name="T109" fmla="*/ 34 h 593"/>
                    <a:gd name="T110" fmla="*/ 37 w 307"/>
                    <a:gd name="T111" fmla="*/ 36 h 593"/>
                    <a:gd name="T112" fmla="*/ 38 w 307"/>
                    <a:gd name="T113" fmla="*/ 37 h 593"/>
                    <a:gd name="T114" fmla="*/ 38 w 307"/>
                    <a:gd name="T115" fmla="*/ 38 h 593"/>
                    <a:gd name="T116" fmla="*/ 38 w 307"/>
                    <a:gd name="T117" fmla="*/ 40 h 593"/>
                    <a:gd name="T118" fmla="*/ 38 w 307"/>
                    <a:gd name="T119" fmla="*/ 75 h 593"/>
                    <a:gd name="T120" fmla="*/ 30 w 307"/>
                    <a:gd name="T121" fmla="*/ 75 h 59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07"/>
                    <a:gd name="T184" fmla="*/ 0 h 593"/>
                    <a:gd name="T185" fmla="*/ 307 w 307"/>
                    <a:gd name="T186" fmla="*/ 593 h 59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07" h="593">
                      <a:moveTo>
                        <a:pt x="243" y="593"/>
                      </a:moveTo>
                      <a:lnTo>
                        <a:pt x="243" y="331"/>
                      </a:lnTo>
                      <a:lnTo>
                        <a:pt x="243" y="316"/>
                      </a:lnTo>
                      <a:lnTo>
                        <a:pt x="243" y="306"/>
                      </a:lnTo>
                      <a:lnTo>
                        <a:pt x="241" y="299"/>
                      </a:lnTo>
                      <a:lnTo>
                        <a:pt x="239" y="291"/>
                      </a:lnTo>
                      <a:lnTo>
                        <a:pt x="237" y="287"/>
                      </a:lnTo>
                      <a:lnTo>
                        <a:pt x="234" y="283"/>
                      </a:lnTo>
                      <a:lnTo>
                        <a:pt x="230" y="279"/>
                      </a:lnTo>
                      <a:lnTo>
                        <a:pt x="225" y="276"/>
                      </a:lnTo>
                      <a:lnTo>
                        <a:pt x="221" y="274"/>
                      </a:lnTo>
                      <a:lnTo>
                        <a:pt x="216" y="273"/>
                      </a:lnTo>
                      <a:lnTo>
                        <a:pt x="210" y="273"/>
                      </a:lnTo>
                      <a:lnTo>
                        <a:pt x="205" y="272"/>
                      </a:lnTo>
                      <a:lnTo>
                        <a:pt x="197" y="273"/>
                      </a:lnTo>
                      <a:lnTo>
                        <a:pt x="190" y="273"/>
                      </a:lnTo>
                      <a:lnTo>
                        <a:pt x="182" y="275"/>
                      </a:lnTo>
                      <a:lnTo>
                        <a:pt x="175" y="277"/>
                      </a:lnTo>
                      <a:lnTo>
                        <a:pt x="167" y="281"/>
                      </a:lnTo>
                      <a:lnTo>
                        <a:pt x="160" y="284"/>
                      </a:lnTo>
                      <a:lnTo>
                        <a:pt x="151" y="288"/>
                      </a:lnTo>
                      <a:lnTo>
                        <a:pt x="144" y="293"/>
                      </a:lnTo>
                      <a:lnTo>
                        <a:pt x="126" y="306"/>
                      </a:lnTo>
                      <a:lnTo>
                        <a:pt x="107" y="323"/>
                      </a:lnTo>
                      <a:lnTo>
                        <a:pt x="86" y="345"/>
                      </a:lnTo>
                      <a:lnTo>
                        <a:pt x="64" y="369"/>
                      </a:lnTo>
                      <a:lnTo>
                        <a:pt x="64" y="593"/>
                      </a:lnTo>
                      <a:lnTo>
                        <a:pt x="0" y="593"/>
                      </a:lnTo>
                      <a:lnTo>
                        <a:pt x="0" y="0"/>
                      </a:lnTo>
                      <a:lnTo>
                        <a:pt x="64" y="0"/>
                      </a:lnTo>
                      <a:lnTo>
                        <a:pt x="64" y="302"/>
                      </a:lnTo>
                      <a:lnTo>
                        <a:pt x="79" y="284"/>
                      </a:lnTo>
                      <a:lnTo>
                        <a:pt x="90" y="272"/>
                      </a:lnTo>
                      <a:lnTo>
                        <a:pt x="100" y="262"/>
                      </a:lnTo>
                      <a:lnTo>
                        <a:pt x="113" y="253"/>
                      </a:lnTo>
                      <a:lnTo>
                        <a:pt x="124" y="244"/>
                      </a:lnTo>
                      <a:lnTo>
                        <a:pt x="135" y="237"/>
                      </a:lnTo>
                      <a:lnTo>
                        <a:pt x="147" y="230"/>
                      </a:lnTo>
                      <a:lnTo>
                        <a:pt x="159" y="224"/>
                      </a:lnTo>
                      <a:lnTo>
                        <a:pt x="172" y="219"/>
                      </a:lnTo>
                      <a:lnTo>
                        <a:pt x="185" y="216"/>
                      </a:lnTo>
                      <a:lnTo>
                        <a:pt x="196" y="214"/>
                      </a:lnTo>
                      <a:lnTo>
                        <a:pt x="209" y="214"/>
                      </a:lnTo>
                      <a:lnTo>
                        <a:pt x="221" y="214"/>
                      </a:lnTo>
                      <a:lnTo>
                        <a:pt x="232" y="215"/>
                      </a:lnTo>
                      <a:lnTo>
                        <a:pt x="242" y="217"/>
                      </a:lnTo>
                      <a:lnTo>
                        <a:pt x="251" y="221"/>
                      </a:lnTo>
                      <a:lnTo>
                        <a:pt x="261" y="224"/>
                      </a:lnTo>
                      <a:lnTo>
                        <a:pt x="268" y="228"/>
                      </a:lnTo>
                      <a:lnTo>
                        <a:pt x="276" y="233"/>
                      </a:lnTo>
                      <a:lnTo>
                        <a:pt x="282" y="240"/>
                      </a:lnTo>
                      <a:lnTo>
                        <a:pt x="287" y="246"/>
                      </a:lnTo>
                      <a:lnTo>
                        <a:pt x="293" y="254"/>
                      </a:lnTo>
                      <a:lnTo>
                        <a:pt x="297" y="262"/>
                      </a:lnTo>
                      <a:lnTo>
                        <a:pt x="300" y="271"/>
                      </a:lnTo>
                      <a:lnTo>
                        <a:pt x="303" y="282"/>
                      </a:lnTo>
                      <a:lnTo>
                        <a:pt x="306" y="292"/>
                      </a:lnTo>
                      <a:lnTo>
                        <a:pt x="307" y="304"/>
                      </a:lnTo>
                      <a:lnTo>
                        <a:pt x="307" y="316"/>
                      </a:lnTo>
                      <a:lnTo>
                        <a:pt x="307" y="593"/>
                      </a:lnTo>
                      <a:lnTo>
                        <a:pt x="243" y="59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660" name="Freeform 27"/>
                <p:cNvSpPr>
                  <a:spLocks noEditPoints="1"/>
                </p:cNvSpPr>
                <p:nvPr/>
              </p:nvSpPr>
              <p:spPr bwMode="auto">
                <a:xfrm>
                  <a:off x="8051" y="3321"/>
                  <a:ext cx="151" cy="194"/>
                </a:xfrm>
                <a:custGeom>
                  <a:avLst/>
                  <a:gdLst>
                    <a:gd name="T0" fmla="*/ 9 w 302"/>
                    <a:gd name="T1" fmla="*/ 31 h 389"/>
                    <a:gd name="T2" fmla="*/ 8 w 302"/>
                    <a:gd name="T3" fmla="*/ 33 h 389"/>
                    <a:gd name="T4" fmla="*/ 8 w 302"/>
                    <a:gd name="T5" fmla="*/ 37 h 389"/>
                    <a:gd name="T6" fmla="*/ 9 w 302"/>
                    <a:gd name="T7" fmla="*/ 40 h 389"/>
                    <a:gd name="T8" fmla="*/ 12 w 302"/>
                    <a:gd name="T9" fmla="*/ 41 h 389"/>
                    <a:gd name="T10" fmla="*/ 17 w 302"/>
                    <a:gd name="T11" fmla="*/ 41 h 389"/>
                    <a:gd name="T12" fmla="*/ 20 w 302"/>
                    <a:gd name="T13" fmla="*/ 39 h 389"/>
                    <a:gd name="T14" fmla="*/ 26 w 302"/>
                    <a:gd name="T15" fmla="*/ 35 h 389"/>
                    <a:gd name="T16" fmla="*/ 34 w 302"/>
                    <a:gd name="T17" fmla="*/ 48 h 389"/>
                    <a:gd name="T18" fmla="*/ 29 w 302"/>
                    <a:gd name="T19" fmla="*/ 47 h 389"/>
                    <a:gd name="T20" fmla="*/ 28 w 302"/>
                    <a:gd name="T21" fmla="*/ 45 h 389"/>
                    <a:gd name="T22" fmla="*/ 27 w 302"/>
                    <a:gd name="T23" fmla="*/ 44 h 389"/>
                    <a:gd name="T24" fmla="*/ 25 w 302"/>
                    <a:gd name="T25" fmla="*/ 43 h 389"/>
                    <a:gd name="T26" fmla="*/ 22 w 302"/>
                    <a:gd name="T27" fmla="*/ 46 h 389"/>
                    <a:gd name="T28" fmla="*/ 17 w 302"/>
                    <a:gd name="T29" fmla="*/ 48 h 389"/>
                    <a:gd name="T30" fmla="*/ 12 w 302"/>
                    <a:gd name="T31" fmla="*/ 48 h 389"/>
                    <a:gd name="T32" fmla="*/ 9 w 302"/>
                    <a:gd name="T33" fmla="*/ 48 h 389"/>
                    <a:gd name="T34" fmla="*/ 5 w 302"/>
                    <a:gd name="T35" fmla="*/ 46 h 389"/>
                    <a:gd name="T36" fmla="*/ 2 w 302"/>
                    <a:gd name="T37" fmla="*/ 44 h 389"/>
                    <a:gd name="T38" fmla="*/ 1 w 302"/>
                    <a:gd name="T39" fmla="*/ 41 h 389"/>
                    <a:gd name="T40" fmla="*/ 0 w 302"/>
                    <a:gd name="T41" fmla="*/ 37 h 389"/>
                    <a:gd name="T42" fmla="*/ 1 w 302"/>
                    <a:gd name="T43" fmla="*/ 34 h 389"/>
                    <a:gd name="T44" fmla="*/ 1 w 302"/>
                    <a:gd name="T45" fmla="*/ 31 h 389"/>
                    <a:gd name="T46" fmla="*/ 2 w 302"/>
                    <a:gd name="T47" fmla="*/ 28 h 389"/>
                    <a:gd name="T48" fmla="*/ 5 w 302"/>
                    <a:gd name="T49" fmla="*/ 26 h 389"/>
                    <a:gd name="T50" fmla="*/ 8 w 302"/>
                    <a:gd name="T51" fmla="*/ 24 h 389"/>
                    <a:gd name="T52" fmla="*/ 26 w 302"/>
                    <a:gd name="T53" fmla="*/ 20 h 389"/>
                    <a:gd name="T54" fmla="*/ 26 w 302"/>
                    <a:gd name="T55" fmla="*/ 10 h 389"/>
                    <a:gd name="T56" fmla="*/ 25 w 302"/>
                    <a:gd name="T57" fmla="*/ 8 h 389"/>
                    <a:gd name="T58" fmla="*/ 24 w 302"/>
                    <a:gd name="T59" fmla="*/ 7 h 389"/>
                    <a:gd name="T60" fmla="*/ 19 w 302"/>
                    <a:gd name="T61" fmla="*/ 6 h 389"/>
                    <a:gd name="T62" fmla="*/ 14 w 302"/>
                    <a:gd name="T63" fmla="*/ 6 h 389"/>
                    <a:gd name="T64" fmla="*/ 11 w 302"/>
                    <a:gd name="T65" fmla="*/ 7 h 389"/>
                    <a:gd name="T66" fmla="*/ 11 w 302"/>
                    <a:gd name="T67" fmla="*/ 9 h 389"/>
                    <a:gd name="T68" fmla="*/ 3 w 302"/>
                    <a:gd name="T69" fmla="*/ 13 h 389"/>
                    <a:gd name="T70" fmla="*/ 2 w 302"/>
                    <a:gd name="T71" fmla="*/ 11 h 389"/>
                    <a:gd name="T72" fmla="*/ 2 w 302"/>
                    <a:gd name="T73" fmla="*/ 8 h 389"/>
                    <a:gd name="T74" fmla="*/ 5 w 302"/>
                    <a:gd name="T75" fmla="*/ 5 h 389"/>
                    <a:gd name="T76" fmla="*/ 6 w 302"/>
                    <a:gd name="T77" fmla="*/ 2 h 389"/>
                    <a:gd name="T78" fmla="*/ 10 w 302"/>
                    <a:gd name="T79" fmla="*/ 1 h 389"/>
                    <a:gd name="T80" fmla="*/ 15 w 302"/>
                    <a:gd name="T81" fmla="*/ 0 h 389"/>
                    <a:gd name="T82" fmla="*/ 20 w 302"/>
                    <a:gd name="T83" fmla="*/ 0 h 389"/>
                    <a:gd name="T84" fmla="*/ 25 w 302"/>
                    <a:gd name="T85" fmla="*/ 0 h 389"/>
                    <a:gd name="T86" fmla="*/ 29 w 302"/>
                    <a:gd name="T87" fmla="*/ 2 h 389"/>
                    <a:gd name="T88" fmla="*/ 31 w 302"/>
                    <a:gd name="T89" fmla="*/ 5 h 389"/>
                    <a:gd name="T90" fmla="*/ 34 w 302"/>
                    <a:gd name="T91" fmla="*/ 8 h 389"/>
                    <a:gd name="T92" fmla="*/ 34 w 302"/>
                    <a:gd name="T93" fmla="*/ 11 h 389"/>
                    <a:gd name="T94" fmla="*/ 35 w 302"/>
                    <a:gd name="T95" fmla="*/ 40 h 389"/>
                    <a:gd name="T96" fmla="*/ 35 w 302"/>
                    <a:gd name="T97" fmla="*/ 41 h 389"/>
                    <a:gd name="T98" fmla="*/ 36 w 302"/>
                    <a:gd name="T99" fmla="*/ 48 h 389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302"/>
                    <a:gd name="T151" fmla="*/ 0 h 389"/>
                    <a:gd name="T152" fmla="*/ 302 w 302"/>
                    <a:gd name="T153" fmla="*/ 389 h 389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302" h="389">
                      <a:moveTo>
                        <a:pt x="209" y="209"/>
                      </a:moveTo>
                      <a:lnTo>
                        <a:pt x="73" y="248"/>
                      </a:lnTo>
                      <a:lnTo>
                        <a:pt x="69" y="253"/>
                      </a:lnTo>
                      <a:lnTo>
                        <a:pt x="67" y="258"/>
                      </a:lnTo>
                      <a:lnTo>
                        <a:pt x="65" y="263"/>
                      </a:lnTo>
                      <a:lnTo>
                        <a:pt x="64" y="268"/>
                      </a:lnTo>
                      <a:lnTo>
                        <a:pt x="63" y="277"/>
                      </a:lnTo>
                      <a:lnTo>
                        <a:pt x="63" y="287"/>
                      </a:lnTo>
                      <a:lnTo>
                        <a:pt x="64" y="297"/>
                      </a:lnTo>
                      <a:lnTo>
                        <a:pt x="66" y="307"/>
                      </a:lnTo>
                      <a:lnTo>
                        <a:pt x="70" y="315"/>
                      </a:lnTo>
                      <a:lnTo>
                        <a:pt x="77" y="323"/>
                      </a:lnTo>
                      <a:lnTo>
                        <a:pt x="83" y="328"/>
                      </a:lnTo>
                      <a:lnTo>
                        <a:pt x="92" y="332"/>
                      </a:lnTo>
                      <a:lnTo>
                        <a:pt x="102" y="334"/>
                      </a:lnTo>
                      <a:lnTo>
                        <a:pt x="112" y="335"/>
                      </a:lnTo>
                      <a:lnTo>
                        <a:pt x="122" y="335"/>
                      </a:lnTo>
                      <a:lnTo>
                        <a:pt x="133" y="333"/>
                      </a:lnTo>
                      <a:lnTo>
                        <a:pt x="142" y="330"/>
                      </a:lnTo>
                      <a:lnTo>
                        <a:pt x="153" y="326"/>
                      </a:lnTo>
                      <a:lnTo>
                        <a:pt x="165" y="319"/>
                      </a:lnTo>
                      <a:lnTo>
                        <a:pt x="178" y="311"/>
                      </a:lnTo>
                      <a:lnTo>
                        <a:pt x="191" y="300"/>
                      </a:lnTo>
                      <a:lnTo>
                        <a:pt x="209" y="287"/>
                      </a:lnTo>
                      <a:lnTo>
                        <a:pt x="209" y="209"/>
                      </a:lnTo>
                      <a:close/>
                      <a:moveTo>
                        <a:pt x="287" y="389"/>
                      </a:moveTo>
                      <a:lnTo>
                        <a:pt x="270" y="387"/>
                      </a:lnTo>
                      <a:lnTo>
                        <a:pt x="256" y="385"/>
                      </a:lnTo>
                      <a:lnTo>
                        <a:pt x="244" y="380"/>
                      </a:lnTo>
                      <a:lnTo>
                        <a:pt x="234" y="376"/>
                      </a:lnTo>
                      <a:lnTo>
                        <a:pt x="231" y="373"/>
                      </a:lnTo>
                      <a:lnTo>
                        <a:pt x="228" y="370"/>
                      </a:lnTo>
                      <a:lnTo>
                        <a:pt x="225" y="365"/>
                      </a:lnTo>
                      <a:lnTo>
                        <a:pt x="223" y="362"/>
                      </a:lnTo>
                      <a:lnTo>
                        <a:pt x="220" y="357"/>
                      </a:lnTo>
                      <a:lnTo>
                        <a:pt x="219" y="353"/>
                      </a:lnTo>
                      <a:lnTo>
                        <a:pt x="219" y="346"/>
                      </a:lnTo>
                      <a:lnTo>
                        <a:pt x="218" y="341"/>
                      </a:lnTo>
                      <a:lnTo>
                        <a:pt x="205" y="349"/>
                      </a:lnTo>
                      <a:lnTo>
                        <a:pt x="196" y="357"/>
                      </a:lnTo>
                      <a:lnTo>
                        <a:pt x="187" y="363"/>
                      </a:lnTo>
                      <a:lnTo>
                        <a:pt x="180" y="370"/>
                      </a:lnTo>
                      <a:lnTo>
                        <a:pt x="160" y="377"/>
                      </a:lnTo>
                      <a:lnTo>
                        <a:pt x="141" y="383"/>
                      </a:lnTo>
                      <a:lnTo>
                        <a:pt x="130" y="386"/>
                      </a:lnTo>
                      <a:lnTo>
                        <a:pt x="121" y="388"/>
                      </a:lnTo>
                      <a:lnTo>
                        <a:pt x="111" y="389"/>
                      </a:lnTo>
                      <a:lnTo>
                        <a:pt x="102" y="389"/>
                      </a:lnTo>
                      <a:lnTo>
                        <a:pt x="91" y="389"/>
                      </a:lnTo>
                      <a:lnTo>
                        <a:pt x="79" y="387"/>
                      </a:lnTo>
                      <a:lnTo>
                        <a:pt x="69" y="385"/>
                      </a:lnTo>
                      <a:lnTo>
                        <a:pt x="60" y="383"/>
                      </a:lnTo>
                      <a:lnTo>
                        <a:pt x="50" y="378"/>
                      </a:lnTo>
                      <a:lnTo>
                        <a:pt x="42" y="374"/>
                      </a:lnTo>
                      <a:lnTo>
                        <a:pt x="34" y="369"/>
                      </a:lnTo>
                      <a:lnTo>
                        <a:pt x="28" y="362"/>
                      </a:lnTo>
                      <a:lnTo>
                        <a:pt x="21" y="356"/>
                      </a:lnTo>
                      <a:lnTo>
                        <a:pt x="16" y="348"/>
                      </a:lnTo>
                      <a:lnTo>
                        <a:pt x="10" y="340"/>
                      </a:lnTo>
                      <a:lnTo>
                        <a:pt x="7" y="331"/>
                      </a:lnTo>
                      <a:lnTo>
                        <a:pt x="4" y="323"/>
                      </a:lnTo>
                      <a:lnTo>
                        <a:pt x="2" y="313"/>
                      </a:lnTo>
                      <a:lnTo>
                        <a:pt x="0" y="302"/>
                      </a:lnTo>
                      <a:lnTo>
                        <a:pt x="0" y="292"/>
                      </a:lnTo>
                      <a:lnTo>
                        <a:pt x="0" y="282"/>
                      </a:lnTo>
                      <a:lnTo>
                        <a:pt x="1" y="272"/>
                      </a:lnTo>
                      <a:lnTo>
                        <a:pt x="3" y="264"/>
                      </a:lnTo>
                      <a:lnTo>
                        <a:pt x="5" y="255"/>
                      </a:lnTo>
                      <a:lnTo>
                        <a:pt x="8" y="248"/>
                      </a:lnTo>
                      <a:lnTo>
                        <a:pt x="12" y="240"/>
                      </a:lnTo>
                      <a:lnTo>
                        <a:pt x="16" y="233"/>
                      </a:lnTo>
                      <a:lnTo>
                        <a:pt x="21" y="226"/>
                      </a:lnTo>
                      <a:lnTo>
                        <a:pt x="27" y="220"/>
                      </a:lnTo>
                      <a:lnTo>
                        <a:pt x="33" y="214"/>
                      </a:lnTo>
                      <a:lnTo>
                        <a:pt x="39" y="209"/>
                      </a:lnTo>
                      <a:lnTo>
                        <a:pt x="47" y="205"/>
                      </a:lnTo>
                      <a:lnTo>
                        <a:pt x="55" y="200"/>
                      </a:lnTo>
                      <a:lnTo>
                        <a:pt x="64" y="196"/>
                      </a:lnTo>
                      <a:lnTo>
                        <a:pt x="73" y="193"/>
                      </a:lnTo>
                      <a:lnTo>
                        <a:pt x="82" y="190"/>
                      </a:lnTo>
                      <a:lnTo>
                        <a:pt x="209" y="161"/>
                      </a:lnTo>
                      <a:lnTo>
                        <a:pt x="209" y="92"/>
                      </a:lnTo>
                      <a:lnTo>
                        <a:pt x="209" y="87"/>
                      </a:lnTo>
                      <a:lnTo>
                        <a:pt x="208" y="83"/>
                      </a:lnTo>
                      <a:lnTo>
                        <a:pt x="206" y="77"/>
                      </a:lnTo>
                      <a:lnTo>
                        <a:pt x="205" y="73"/>
                      </a:lnTo>
                      <a:lnTo>
                        <a:pt x="203" y="70"/>
                      </a:lnTo>
                      <a:lnTo>
                        <a:pt x="200" y="65"/>
                      </a:lnTo>
                      <a:lnTo>
                        <a:pt x="197" y="62"/>
                      </a:lnTo>
                      <a:lnTo>
                        <a:pt x="194" y="59"/>
                      </a:lnTo>
                      <a:lnTo>
                        <a:pt x="184" y="55"/>
                      </a:lnTo>
                      <a:lnTo>
                        <a:pt x="172" y="52"/>
                      </a:lnTo>
                      <a:lnTo>
                        <a:pt x="158" y="49"/>
                      </a:lnTo>
                      <a:lnTo>
                        <a:pt x="141" y="48"/>
                      </a:lnTo>
                      <a:lnTo>
                        <a:pt x="127" y="49"/>
                      </a:lnTo>
                      <a:lnTo>
                        <a:pt x="117" y="50"/>
                      </a:lnTo>
                      <a:lnTo>
                        <a:pt x="107" y="53"/>
                      </a:lnTo>
                      <a:lnTo>
                        <a:pt x="99" y="56"/>
                      </a:lnTo>
                      <a:lnTo>
                        <a:pt x="94" y="60"/>
                      </a:lnTo>
                      <a:lnTo>
                        <a:pt x="91" y="65"/>
                      </a:lnTo>
                      <a:lnTo>
                        <a:pt x="88" y="71"/>
                      </a:lnTo>
                      <a:lnTo>
                        <a:pt x="88" y="77"/>
                      </a:lnTo>
                      <a:lnTo>
                        <a:pt x="88" y="85"/>
                      </a:lnTo>
                      <a:lnTo>
                        <a:pt x="88" y="92"/>
                      </a:lnTo>
                      <a:lnTo>
                        <a:pt x="29" y="107"/>
                      </a:lnTo>
                      <a:lnTo>
                        <a:pt x="23" y="101"/>
                      </a:lnTo>
                      <a:lnTo>
                        <a:pt x="20" y="94"/>
                      </a:lnTo>
                      <a:lnTo>
                        <a:pt x="19" y="89"/>
                      </a:lnTo>
                      <a:lnTo>
                        <a:pt x="19" y="83"/>
                      </a:lnTo>
                      <a:lnTo>
                        <a:pt x="20" y="74"/>
                      </a:lnTo>
                      <a:lnTo>
                        <a:pt x="22" y="65"/>
                      </a:lnTo>
                      <a:lnTo>
                        <a:pt x="24" y="57"/>
                      </a:lnTo>
                      <a:lnTo>
                        <a:pt x="29" y="49"/>
                      </a:lnTo>
                      <a:lnTo>
                        <a:pt x="34" y="42"/>
                      </a:lnTo>
                      <a:lnTo>
                        <a:pt x="40" y="35"/>
                      </a:lnTo>
                      <a:lnTo>
                        <a:pt x="48" y="29"/>
                      </a:lnTo>
                      <a:lnTo>
                        <a:pt x="55" y="23"/>
                      </a:lnTo>
                      <a:lnTo>
                        <a:pt x="65" y="18"/>
                      </a:lnTo>
                      <a:lnTo>
                        <a:pt x="75" y="13"/>
                      </a:lnTo>
                      <a:lnTo>
                        <a:pt x="85" y="10"/>
                      </a:lnTo>
                      <a:lnTo>
                        <a:pt x="97" y="7"/>
                      </a:lnTo>
                      <a:lnTo>
                        <a:pt x="110" y="3"/>
                      </a:lnTo>
                      <a:lnTo>
                        <a:pt x="123" y="1"/>
                      </a:lnTo>
                      <a:lnTo>
                        <a:pt x="136" y="0"/>
                      </a:lnTo>
                      <a:lnTo>
                        <a:pt x="151" y="0"/>
                      </a:lnTo>
                      <a:lnTo>
                        <a:pt x="165" y="0"/>
                      </a:lnTo>
                      <a:lnTo>
                        <a:pt x="179" y="2"/>
                      </a:lnTo>
                      <a:lnTo>
                        <a:pt x="190" y="4"/>
                      </a:lnTo>
                      <a:lnTo>
                        <a:pt x="202" y="7"/>
                      </a:lnTo>
                      <a:lnTo>
                        <a:pt x="213" y="11"/>
                      </a:lnTo>
                      <a:lnTo>
                        <a:pt x="224" y="15"/>
                      </a:lnTo>
                      <a:lnTo>
                        <a:pt x="232" y="20"/>
                      </a:lnTo>
                      <a:lnTo>
                        <a:pt x="241" y="26"/>
                      </a:lnTo>
                      <a:lnTo>
                        <a:pt x="248" y="32"/>
                      </a:lnTo>
                      <a:lnTo>
                        <a:pt x="255" y="40"/>
                      </a:lnTo>
                      <a:lnTo>
                        <a:pt x="260" y="47"/>
                      </a:lnTo>
                      <a:lnTo>
                        <a:pt x="264" y="56"/>
                      </a:lnTo>
                      <a:lnTo>
                        <a:pt x="268" y="64"/>
                      </a:lnTo>
                      <a:lnTo>
                        <a:pt x="270" y="73"/>
                      </a:lnTo>
                      <a:lnTo>
                        <a:pt x="272" y="83"/>
                      </a:lnTo>
                      <a:lnTo>
                        <a:pt x="272" y="92"/>
                      </a:lnTo>
                      <a:lnTo>
                        <a:pt x="272" y="292"/>
                      </a:lnTo>
                      <a:lnTo>
                        <a:pt x="272" y="320"/>
                      </a:lnTo>
                      <a:lnTo>
                        <a:pt x="273" y="325"/>
                      </a:lnTo>
                      <a:lnTo>
                        <a:pt x="274" y="328"/>
                      </a:lnTo>
                      <a:lnTo>
                        <a:pt x="276" y="330"/>
                      </a:lnTo>
                      <a:lnTo>
                        <a:pt x="279" y="332"/>
                      </a:lnTo>
                      <a:lnTo>
                        <a:pt x="289" y="337"/>
                      </a:lnTo>
                      <a:lnTo>
                        <a:pt x="302" y="341"/>
                      </a:lnTo>
                      <a:lnTo>
                        <a:pt x="287" y="38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661" name="Freeform 28"/>
                <p:cNvSpPr>
                  <a:spLocks/>
                </p:cNvSpPr>
                <p:nvPr/>
              </p:nvSpPr>
              <p:spPr bwMode="auto">
                <a:xfrm>
                  <a:off x="8258" y="3321"/>
                  <a:ext cx="153" cy="189"/>
                </a:xfrm>
                <a:custGeom>
                  <a:avLst/>
                  <a:gdLst>
                    <a:gd name="T0" fmla="*/ 30 w 306"/>
                    <a:gd name="T1" fmla="*/ 47 h 379"/>
                    <a:gd name="T2" fmla="*/ 30 w 306"/>
                    <a:gd name="T3" fmla="*/ 14 h 379"/>
                    <a:gd name="T4" fmla="*/ 30 w 306"/>
                    <a:gd name="T5" fmla="*/ 12 h 379"/>
                    <a:gd name="T6" fmla="*/ 30 w 306"/>
                    <a:gd name="T7" fmla="*/ 11 h 379"/>
                    <a:gd name="T8" fmla="*/ 30 w 306"/>
                    <a:gd name="T9" fmla="*/ 10 h 379"/>
                    <a:gd name="T10" fmla="*/ 29 w 306"/>
                    <a:gd name="T11" fmla="*/ 9 h 379"/>
                    <a:gd name="T12" fmla="*/ 29 w 306"/>
                    <a:gd name="T13" fmla="*/ 9 h 379"/>
                    <a:gd name="T14" fmla="*/ 29 w 306"/>
                    <a:gd name="T15" fmla="*/ 8 h 379"/>
                    <a:gd name="T16" fmla="*/ 28 w 306"/>
                    <a:gd name="T17" fmla="*/ 8 h 379"/>
                    <a:gd name="T18" fmla="*/ 28 w 306"/>
                    <a:gd name="T19" fmla="*/ 7 h 379"/>
                    <a:gd name="T20" fmla="*/ 27 w 306"/>
                    <a:gd name="T21" fmla="*/ 7 h 379"/>
                    <a:gd name="T22" fmla="*/ 26 w 306"/>
                    <a:gd name="T23" fmla="*/ 7 h 379"/>
                    <a:gd name="T24" fmla="*/ 26 w 306"/>
                    <a:gd name="T25" fmla="*/ 7 h 379"/>
                    <a:gd name="T26" fmla="*/ 25 w 306"/>
                    <a:gd name="T27" fmla="*/ 7 h 379"/>
                    <a:gd name="T28" fmla="*/ 24 w 306"/>
                    <a:gd name="T29" fmla="*/ 7 h 379"/>
                    <a:gd name="T30" fmla="*/ 23 w 306"/>
                    <a:gd name="T31" fmla="*/ 7 h 379"/>
                    <a:gd name="T32" fmla="*/ 22 w 306"/>
                    <a:gd name="T33" fmla="*/ 7 h 379"/>
                    <a:gd name="T34" fmla="*/ 21 w 306"/>
                    <a:gd name="T35" fmla="*/ 7 h 379"/>
                    <a:gd name="T36" fmla="*/ 20 w 306"/>
                    <a:gd name="T37" fmla="*/ 8 h 379"/>
                    <a:gd name="T38" fmla="*/ 20 w 306"/>
                    <a:gd name="T39" fmla="*/ 8 h 379"/>
                    <a:gd name="T40" fmla="*/ 19 w 306"/>
                    <a:gd name="T41" fmla="*/ 9 h 379"/>
                    <a:gd name="T42" fmla="*/ 18 w 306"/>
                    <a:gd name="T43" fmla="*/ 9 h 379"/>
                    <a:gd name="T44" fmla="*/ 15 w 306"/>
                    <a:gd name="T45" fmla="*/ 11 h 379"/>
                    <a:gd name="T46" fmla="*/ 13 w 306"/>
                    <a:gd name="T47" fmla="*/ 13 h 379"/>
                    <a:gd name="T48" fmla="*/ 10 w 306"/>
                    <a:gd name="T49" fmla="*/ 16 h 379"/>
                    <a:gd name="T50" fmla="*/ 7 w 306"/>
                    <a:gd name="T51" fmla="*/ 19 h 379"/>
                    <a:gd name="T52" fmla="*/ 7 w 306"/>
                    <a:gd name="T53" fmla="*/ 47 h 379"/>
                    <a:gd name="T54" fmla="*/ 0 w 306"/>
                    <a:gd name="T55" fmla="*/ 47 h 379"/>
                    <a:gd name="T56" fmla="*/ 0 w 306"/>
                    <a:gd name="T57" fmla="*/ 1 h 379"/>
                    <a:gd name="T58" fmla="*/ 7 w 306"/>
                    <a:gd name="T59" fmla="*/ 1 h 379"/>
                    <a:gd name="T60" fmla="*/ 7 w 306"/>
                    <a:gd name="T61" fmla="*/ 11 h 379"/>
                    <a:gd name="T62" fmla="*/ 10 w 306"/>
                    <a:gd name="T63" fmla="*/ 8 h 379"/>
                    <a:gd name="T64" fmla="*/ 11 w 306"/>
                    <a:gd name="T65" fmla="*/ 7 h 379"/>
                    <a:gd name="T66" fmla="*/ 12 w 306"/>
                    <a:gd name="T67" fmla="*/ 6 h 379"/>
                    <a:gd name="T68" fmla="*/ 14 w 306"/>
                    <a:gd name="T69" fmla="*/ 4 h 379"/>
                    <a:gd name="T70" fmla="*/ 15 w 306"/>
                    <a:gd name="T71" fmla="*/ 3 h 379"/>
                    <a:gd name="T72" fmla="*/ 17 w 306"/>
                    <a:gd name="T73" fmla="*/ 2 h 379"/>
                    <a:gd name="T74" fmla="*/ 19 w 306"/>
                    <a:gd name="T75" fmla="*/ 2 h 379"/>
                    <a:gd name="T76" fmla="*/ 19 w 306"/>
                    <a:gd name="T77" fmla="*/ 1 h 379"/>
                    <a:gd name="T78" fmla="*/ 21 w 306"/>
                    <a:gd name="T79" fmla="*/ 0 h 379"/>
                    <a:gd name="T80" fmla="*/ 22 w 306"/>
                    <a:gd name="T81" fmla="*/ 0 h 379"/>
                    <a:gd name="T82" fmla="*/ 24 w 306"/>
                    <a:gd name="T83" fmla="*/ 0 h 379"/>
                    <a:gd name="T84" fmla="*/ 26 w 306"/>
                    <a:gd name="T85" fmla="*/ 0 h 379"/>
                    <a:gd name="T86" fmla="*/ 27 w 306"/>
                    <a:gd name="T87" fmla="*/ 0 h 379"/>
                    <a:gd name="T88" fmla="*/ 29 w 306"/>
                    <a:gd name="T89" fmla="*/ 0 h 379"/>
                    <a:gd name="T90" fmla="*/ 30 w 306"/>
                    <a:gd name="T91" fmla="*/ 0 h 379"/>
                    <a:gd name="T92" fmla="*/ 31 w 306"/>
                    <a:gd name="T93" fmla="*/ 0 h 379"/>
                    <a:gd name="T94" fmla="*/ 33 w 306"/>
                    <a:gd name="T95" fmla="*/ 1 h 379"/>
                    <a:gd name="T96" fmla="*/ 34 w 306"/>
                    <a:gd name="T97" fmla="*/ 1 h 379"/>
                    <a:gd name="T98" fmla="*/ 35 w 306"/>
                    <a:gd name="T99" fmla="*/ 2 h 379"/>
                    <a:gd name="T100" fmla="*/ 36 w 306"/>
                    <a:gd name="T101" fmla="*/ 3 h 379"/>
                    <a:gd name="T102" fmla="*/ 36 w 306"/>
                    <a:gd name="T103" fmla="*/ 4 h 379"/>
                    <a:gd name="T104" fmla="*/ 37 w 306"/>
                    <a:gd name="T105" fmla="*/ 5 h 379"/>
                    <a:gd name="T106" fmla="*/ 38 w 306"/>
                    <a:gd name="T107" fmla="*/ 6 h 379"/>
                    <a:gd name="T108" fmla="*/ 38 w 306"/>
                    <a:gd name="T109" fmla="*/ 7 h 379"/>
                    <a:gd name="T110" fmla="*/ 38 w 306"/>
                    <a:gd name="T111" fmla="*/ 8 h 379"/>
                    <a:gd name="T112" fmla="*/ 38 w 306"/>
                    <a:gd name="T113" fmla="*/ 9 h 379"/>
                    <a:gd name="T114" fmla="*/ 38 w 306"/>
                    <a:gd name="T115" fmla="*/ 11 h 379"/>
                    <a:gd name="T116" fmla="*/ 38 w 306"/>
                    <a:gd name="T117" fmla="*/ 12 h 379"/>
                    <a:gd name="T118" fmla="*/ 38 w 306"/>
                    <a:gd name="T119" fmla="*/ 47 h 379"/>
                    <a:gd name="T120" fmla="*/ 30 w 306"/>
                    <a:gd name="T121" fmla="*/ 47 h 379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06"/>
                    <a:gd name="T184" fmla="*/ 0 h 379"/>
                    <a:gd name="T185" fmla="*/ 306 w 306"/>
                    <a:gd name="T186" fmla="*/ 379 h 379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06" h="379">
                      <a:moveTo>
                        <a:pt x="243" y="379"/>
                      </a:moveTo>
                      <a:lnTo>
                        <a:pt x="243" y="117"/>
                      </a:lnTo>
                      <a:lnTo>
                        <a:pt x="243" y="102"/>
                      </a:lnTo>
                      <a:lnTo>
                        <a:pt x="242" y="92"/>
                      </a:lnTo>
                      <a:lnTo>
                        <a:pt x="241" y="85"/>
                      </a:lnTo>
                      <a:lnTo>
                        <a:pt x="238" y="77"/>
                      </a:lnTo>
                      <a:lnTo>
                        <a:pt x="236" y="73"/>
                      </a:lnTo>
                      <a:lnTo>
                        <a:pt x="234" y="69"/>
                      </a:lnTo>
                      <a:lnTo>
                        <a:pt x="229" y="65"/>
                      </a:lnTo>
                      <a:lnTo>
                        <a:pt x="225" y="62"/>
                      </a:lnTo>
                      <a:lnTo>
                        <a:pt x="221" y="60"/>
                      </a:lnTo>
                      <a:lnTo>
                        <a:pt x="215" y="59"/>
                      </a:lnTo>
                      <a:lnTo>
                        <a:pt x="210" y="59"/>
                      </a:lnTo>
                      <a:lnTo>
                        <a:pt x="205" y="58"/>
                      </a:lnTo>
                      <a:lnTo>
                        <a:pt x="197" y="59"/>
                      </a:lnTo>
                      <a:lnTo>
                        <a:pt x="190" y="59"/>
                      </a:lnTo>
                      <a:lnTo>
                        <a:pt x="182" y="61"/>
                      </a:lnTo>
                      <a:lnTo>
                        <a:pt x="175" y="63"/>
                      </a:lnTo>
                      <a:lnTo>
                        <a:pt x="167" y="67"/>
                      </a:lnTo>
                      <a:lnTo>
                        <a:pt x="160" y="70"/>
                      </a:lnTo>
                      <a:lnTo>
                        <a:pt x="151" y="74"/>
                      </a:lnTo>
                      <a:lnTo>
                        <a:pt x="143" y="79"/>
                      </a:lnTo>
                      <a:lnTo>
                        <a:pt x="125" y="92"/>
                      </a:lnTo>
                      <a:lnTo>
                        <a:pt x="106" y="109"/>
                      </a:lnTo>
                      <a:lnTo>
                        <a:pt x="86" y="131"/>
                      </a:lnTo>
                      <a:lnTo>
                        <a:pt x="63" y="155"/>
                      </a:lnTo>
                      <a:lnTo>
                        <a:pt x="63" y="379"/>
                      </a:lnTo>
                      <a:lnTo>
                        <a:pt x="0" y="379"/>
                      </a:lnTo>
                      <a:lnTo>
                        <a:pt x="0" y="10"/>
                      </a:lnTo>
                      <a:lnTo>
                        <a:pt x="63" y="10"/>
                      </a:lnTo>
                      <a:lnTo>
                        <a:pt x="63" y="88"/>
                      </a:lnTo>
                      <a:lnTo>
                        <a:pt x="78" y="70"/>
                      </a:lnTo>
                      <a:lnTo>
                        <a:pt x="89" y="58"/>
                      </a:lnTo>
                      <a:lnTo>
                        <a:pt x="100" y="48"/>
                      </a:lnTo>
                      <a:lnTo>
                        <a:pt x="112" y="39"/>
                      </a:lnTo>
                      <a:lnTo>
                        <a:pt x="123" y="30"/>
                      </a:lnTo>
                      <a:lnTo>
                        <a:pt x="135" y="23"/>
                      </a:lnTo>
                      <a:lnTo>
                        <a:pt x="147" y="16"/>
                      </a:lnTo>
                      <a:lnTo>
                        <a:pt x="159" y="10"/>
                      </a:lnTo>
                      <a:lnTo>
                        <a:pt x="172" y="5"/>
                      </a:lnTo>
                      <a:lnTo>
                        <a:pt x="183" y="2"/>
                      </a:lnTo>
                      <a:lnTo>
                        <a:pt x="196" y="0"/>
                      </a:lnTo>
                      <a:lnTo>
                        <a:pt x="209" y="0"/>
                      </a:lnTo>
                      <a:lnTo>
                        <a:pt x="221" y="0"/>
                      </a:lnTo>
                      <a:lnTo>
                        <a:pt x="232" y="1"/>
                      </a:lnTo>
                      <a:lnTo>
                        <a:pt x="242" y="3"/>
                      </a:lnTo>
                      <a:lnTo>
                        <a:pt x="251" y="7"/>
                      </a:lnTo>
                      <a:lnTo>
                        <a:pt x="259" y="10"/>
                      </a:lnTo>
                      <a:lnTo>
                        <a:pt x="268" y="14"/>
                      </a:lnTo>
                      <a:lnTo>
                        <a:pt x="275" y="19"/>
                      </a:lnTo>
                      <a:lnTo>
                        <a:pt x="282" y="26"/>
                      </a:lnTo>
                      <a:lnTo>
                        <a:pt x="287" y="32"/>
                      </a:lnTo>
                      <a:lnTo>
                        <a:pt x="293" y="40"/>
                      </a:lnTo>
                      <a:lnTo>
                        <a:pt x="297" y="48"/>
                      </a:lnTo>
                      <a:lnTo>
                        <a:pt x="300" y="57"/>
                      </a:lnTo>
                      <a:lnTo>
                        <a:pt x="303" y="68"/>
                      </a:lnTo>
                      <a:lnTo>
                        <a:pt x="305" y="78"/>
                      </a:lnTo>
                      <a:lnTo>
                        <a:pt x="306" y="90"/>
                      </a:lnTo>
                      <a:lnTo>
                        <a:pt x="306" y="102"/>
                      </a:lnTo>
                      <a:lnTo>
                        <a:pt x="306" y="379"/>
                      </a:lnTo>
                      <a:lnTo>
                        <a:pt x="243" y="37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662" name="Freeform 29"/>
                <p:cNvSpPr>
                  <a:spLocks noEditPoints="1"/>
                </p:cNvSpPr>
                <p:nvPr/>
              </p:nvSpPr>
              <p:spPr bwMode="auto">
                <a:xfrm>
                  <a:off x="8464" y="3321"/>
                  <a:ext cx="178" cy="292"/>
                </a:xfrm>
                <a:custGeom>
                  <a:avLst/>
                  <a:gdLst>
                    <a:gd name="T0" fmla="*/ 15 w 354"/>
                    <a:gd name="T1" fmla="*/ 7 h 584"/>
                    <a:gd name="T2" fmla="*/ 11 w 354"/>
                    <a:gd name="T3" fmla="*/ 10 h 584"/>
                    <a:gd name="T4" fmla="*/ 9 w 354"/>
                    <a:gd name="T5" fmla="*/ 15 h 584"/>
                    <a:gd name="T6" fmla="*/ 9 w 354"/>
                    <a:gd name="T7" fmla="*/ 20 h 584"/>
                    <a:gd name="T8" fmla="*/ 12 w 354"/>
                    <a:gd name="T9" fmla="*/ 25 h 584"/>
                    <a:gd name="T10" fmla="*/ 16 w 354"/>
                    <a:gd name="T11" fmla="*/ 28 h 584"/>
                    <a:gd name="T12" fmla="*/ 21 w 354"/>
                    <a:gd name="T13" fmla="*/ 29 h 584"/>
                    <a:gd name="T14" fmla="*/ 26 w 354"/>
                    <a:gd name="T15" fmla="*/ 26 h 584"/>
                    <a:gd name="T16" fmla="*/ 29 w 354"/>
                    <a:gd name="T17" fmla="*/ 22 h 584"/>
                    <a:gd name="T18" fmla="*/ 30 w 354"/>
                    <a:gd name="T19" fmla="*/ 17 h 584"/>
                    <a:gd name="T20" fmla="*/ 28 w 354"/>
                    <a:gd name="T21" fmla="*/ 11 h 584"/>
                    <a:gd name="T22" fmla="*/ 24 w 354"/>
                    <a:gd name="T23" fmla="*/ 7 h 584"/>
                    <a:gd name="T24" fmla="*/ 19 w 354"/>
                    <a:gd name="T25" fmla="*/ 6 h 584"/>
                    <a:gd name="T26" fmla="*/ 10 w 354"/>
                    <a:gd name="T27" fmla="*/ 55 h 584"/>
                    <a:gd name="T28" fmla="*/ 8 w 354"/>
                    <a:gd name="T29" fmla="*/ 59 h 584"/>
                    <a:gd name="T30" fmla="*/ 9 w 354"/>
                    <a:gd name="T31" fmla="*/ 62 h 584"/>
                    <a:gd name="T32" fmla="*/ 12 w 354"/>
                    <a:gd name="T33" fmla="*/ 65 h 584"/>
                    <a:gd name="T34" fmla="*/ 19 w 354"/>
                    <a:gd name="T35" fmla="*/ 67 h 584"/>
                    <a:gd name="T36" fmla="*/ 27 w 354"/>
                    <a:gd name="T37" fmla="*/ 65 h 584"/>
                    <a:gd name="T38" fmla="*/ 34 w 354"/>
                    <a:gd name="T39" fmla="*/ 61 h 584"/>
                    <a:gd name="T40" fmla="*/ 37 w 354"/>
                    <a:gd name="T41" fmla="*/ 55 h 584"/>
                    <a:gd name="T42" fmla="*/ 35 w 354"/>
                    <a:gd name="T43" fmla="*/ 51 h 584"/>
                    <a:gd name="T44" fmla="*/ 35 w 354"/>
                    <a:gd name="T45" fmla="*/ 7 h 584"/>
                    <a:gd name="T46" fmla="*/ 38 w 354"/>
                    <a:gd name="T47" fmla="*/ 13 h 584"/>
                    <a:gd name="T48" fmla="*/ 38 w 354"/>
                    <a:gd name="T49" fmla="*/ 21 h 584"/>
                    <a:gd name="T50" fmla="*/ 34 w 354"/>
                    <a:gd name="T51" fmla="*/ 28 h 584"/>
                    <a:gd name="T52" fmla="*/ 27 w 354"/>
                    <a:gd name="T53" fmla="*/ 34 h 584"/>
                    <a:gd name="T54" fmla="*/ 19 w 354"/>
                    <a:gd name="T55" fmla="*/ 35 h 584"/>
                    <a:gd name="T56" fmla="*/ 13 w 354"/>
                    <a:gd name="T57" fmla="*/ 37 h 584"/>
                    <a:gd name="T58" fmla="*/ 10 w 354"/>
                    <a:gd name="T59" fmla="*/ 40 h 584"/>
                    <a:gd name="T60" fmla="*/ 10 w 354"/>
                    <a:gd name="T61" fmla="*/ 42 h 584"/>
                    <a:gd name="T62" fmla="*/ 31 w 354"/>
                    <a:gd name="T63" fmla="*/ 43 h 584"/>
                    <a:gd name="T64" fmla="*/ 37 w 354"/>
                    <a:gd name="T65" fmla="*/ 44 h 584"/>
                    <a:gd name="T66" fmla="*/ 41 w 354"/>
                    <a:gd name="T67" fmla="*/ 47 h 584"/>
                    <a:gd name="T68" fmla="*/ 43 w 354"/>
                    <a:gd name="T69" fmla="*/ 52 h 584"/>
                    <a:gd name="T70" fmla="*/ 41 w 354"/>
                    <a:gd name="T71" fmla="*/ 61 h 584"/>
                    <a:gd name="T72" fmla="*/ 34 w 354"/>
                    <a:gd name="T73" fmla="*/ 69 h 584"/>
                    <a:gd name="T74" fmla="*/ 23 w 354"/>
                    <a:gd name="T75" fmla="*/ 73 h 584"/>
                    <a:gd name="T76" fmla="*/ 13 w 354"/>
                    <a:gd name="T77" fmla="*/ 73 h 584"/>
                    <a:gd name="T78" fmla="*/ 6 w 354"/>
                    <a:gd name="T79" fmla="*/ 70 h 584"/>
                    <a:gd name="T80" fmla="*/ 1 w 354"/>
                    <a:gd name="T81" fmla="*/ 66 h 584"/>
                    <a:gd name="T82" fmla="*/ 1 w 354"/>
                    <a:gd name="T83" fmla="*/ 59 h 584"/>
                    <a:gd name="T84" fmla="*/ 5 w 354"/>
                    <a:gd name="T85" fmla="*/ 51 h 584"/>
                    <a:gd name="T86" fmla="*/ 3 w 354"/>
                    <a:gd name="T87" fmla="*/ 47 h 584"/>
                    <a:gd name="T88" fmla="*/ 1 w 354"/>
                    <a:gd name="T89" fmla="*/ 43 h 584"/>
                    <a:gd name="T90" fmla="*/ 3 w 354"/>
                    <a:gd name="T91" fmla="*/ 38 h 584"/>
                    <a:gd name="T92" fmla="*/ 9 w 354"/>
                    <a:gd name="T93" fmla="*/ 31 h 584"/>
                    <a:gd name="T94" fmla="*/ 5 w 354"/>
                    <a:gd name="T95" fmla="*/ 28 h 584"/>
                    <a:gd name="T96" fmla="*/ 3 w 354"/>
                    <a:gd name="T97" fmla="*/ 23 h 584"/>
                    <a:gd name="T98" fmla="*/ 2 w 354"/>
                    <a:gd name="T99" fmla="*/ 18 h 584"/>
                    <a:gd name="T100" fmla="*/ 4 w 354"/>
                    <a:gd name="T101" fmla="*/ 9 h 584"/>
                    <a:gd name="T102" fmla="*/ 9 w 354"/>
                    <a:gd name="T103" fmla="*/ 2 h 584"/>
                    <a:gd name="T104" fmla="*/ 18 w 354"/>
                    <a:gd name="T105" fmla="*/ 0 h 584"/>
                    <a:gd name="T106" fmla="*/ 24 w 354"/>
                    <a:gd name="T107" fmla="*/ 1 h 584"/>
                    <a:gd name="T108" fmla="*/ 45 w 354"/>
                    <a:gd name="T109" fmla="*/ 7 h 58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354"/>
                    <a:gd name="T166" fmla="*/ 0 h 584"/>
                    <a:gd name="T167" fmla="*/ 354 w 354"/>
                    <a:gd name="T168" fmla="*/ 584 h 584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354" h="584">
                      <a:moveTo>
                        <a:pt x="151" y="48"/>
                      </a:moveTo>
                      <a:lnTo>
                        <a:pt x="142" y="49"/>
                      </a:lnTo>
                      <a:lnTo>
                        <a:pt x="135" y="50"/>
                      </a:lnTo>
                      <a:lnTo>
                        <a:pt x="126" y="53"/>
                      </a:lnTo>
                      <a:lnTo>
                        <a:pt x="118" y="56"/>
                      </a:lnTo>
                      <a:lnTo>
                        <a:pt x="112" y="59"/>
                      </a:lnTo>
                      <a:lnTo>
                        <a:pt x="105" y="63"/>
                      </a:lnTo>
                      <a:lnTo>
                        <a:pt x="98" y="69"/>
                      </a:lnTo>
                      <a:lnTo>
                        <a:pt x="93" y="75"/>
                      </a:lnTo>
                      <a:lnTo>
                        <a:pt x="87" y="82"/>
                      </a:lnTo>
                      <a:lnTo>
                        <a:pt x="82" y="88"/>
                      </a:lnTo>
                      <a:lnTo>
                        <a:pt x="78" y="95"/>
                      </a:lnTo>
                      <a:lnTo>
                        <a:pt x="75" y="104"/>
                      </a:lnTo>
                      <a:lnTo>
                        <a:pt x="71" y="113"/>
                      </a:lnTo>
                      <a:lnTo>
                        <a:pt x="69" y="121"/>
                      </a:lnTo>
                      <a:lnTo>
                        <a:pt x="68" y="131"/>
                      </a:lnTo>
                      <a:lnTo>
                        <a:pt x="68" y="140"/>
                      </a:lnTo>
                      <a:lnTo>
                        <a:pt x="68" y="150"/>
                      </a:lnTo>
                      <a:lnTo>
                        <a:pt x="69" y="159"/>
                      </a:lnTo>
                      <a:lnTo>
                        <a:pt x="71" y="167"/>
                      </a:lnTo>
                      <a:lnTo>
                        <a:pt x="75" y="176"/>
                      </a:lnTo>
                      <a:lnTo>
                        <a:pt x="78" y="184"/>
                      </a:lnTo>
                      <a:lnTo>
                        <a:pt x="82" y="192"/>
                      </a:lnTo>
                      <a:lnTo>
                        <a:pt x="87" y="198"/>
                      </a:lnTo>
                      <a:lnTo>
                        <a:pt x="93" y="206"/>
                      </a:lnTo>
                      <a:lnTo>
                        <a:pt x="98" y="211"/>
                      </a:lnTo>
                      <a:lnTo>
                        <a:pt x="105" y="217"/>
                      </a:lnTo>
                      <a:lnTo>
                        <a:pt x="112" y="222"/>
                      </a:lnTo>
                      <a:lnTo>
                        <a:pt x="118" y="226"/>
                      </a:lnTo>
                      <a:lnTo>
                        <a:pt x="126" y="229"/>
                      </a:lnTo>
                      <a:lnTo>
                        <a:pt x="135" y="232"/>
                      </a:lnTo>
                      <a:lnTo>
                        <a:pt x="142" y="233"/>
                      </a:lnTo>
                      <a:lnTo>
                        <a:pt x="151" y="234"/>
                      </a:lnTo>
                      <a:lnTo>
                        <a:pt x="159" y="233"/>
                      </a:lnTo>
                      <a:lnTo>
                        <a:pt x="168" y="232"/>
                      </a:lnTo>
                      <a:lnTo>
                        <a:pt x="176" y="229"/>
                      </a:lnTo>
                      <a:lnTo>
                        <a:pt x="184" y="226"/>
                      </a:lnTo>
                      <a:lnTo>
                        <a:pt x="191" y="222"/>
                      </a:lnTo>
                      <a:lnTo>
                        <a:pt x="198" y="217"/>
                      </a:lnTo>
                      <a:lnTo>
                        <a:pt x="204" y="211"/>
                      </a:lnTo>
                      <a:lnTo>
                        <a:pt x="210" y="206"/>
                      </a:lnTo>
                      <a:lnTo>
                        <a:pt x="215" y="198"/>
                      </a:lnTo>
                      <a:lnTo>
                        <a:pt x="219" y="192"/>
                      </a:lnTo>
                      <a:lnTo>
                        <a:pt x="223" y="184"/>
                      </a:lnTo>
                      <a:lnTo>
                        <a:pt x="227" y="176"/>
                      </a:lnTo>
                      <a:lnTo>
                        <a:pt x="230" y="167"/>
                      </a:lnTo>
                      <a:lnTo>
                        <a:pt x="231" y="159"/>
                      </a:lnTo>
                      <a:lnTo>
                        <a:pt x="233" y="150"/>
                      </a:lnTo>
                      <a:lnTo>
                        <a:pt x="233" y="140"/>
                      </a:lnTo>
                      <a:lnTo>
                        <a:pt x="232" y="131"/>
                      </a:lnTo>
                      <a:lnTo>
                        <a:pt x="231" y="121"/>
                      </a:lnTo>
                      <a:lnTo>
                        <a:pt x="229" y="113"/>
                      </a:lnTo>
                      <a:lnTo>
                        <a:pt x="227" y="104"/>
                      </a:lnTo>
                      <a:lnTo>
                        <a:pt x="222" y="95"/>
                      </a:lnTo>
                      <a:lnTo>
                        <a:pt x="218" y="88"/>
                      </a:lnTo>
                      <a:lnTo>
                        <a:pt x="214" y="82"/>
                      </a:lnTo>
                      <a:lnTo>
                        <a:pt x="208" y="75"/>
                      </a:lnTo>
                      <a:lnTo>
                        <a:pt x="202" y="69"/>
                      </a:lnTo>
                      <a:lnTo>
                        <a:pt x="196" y="63"/>
                      </a:lnTo>
                      <a:lnTo>
                        <a:pt x="189" y="59"/>
                      </a:lnTo>
                      <a:lnTo>
                        <a:pt x="182" y="56"/>
                      </a:lnTo>
                      <a:lnTo>
                        <a:pt x="174" y="53"/>
                      </a:lnTo>
                      <a:lnTo>
                        <a:pt x="167" y="50"/>
                      </a:lnTo>
                      <a:lnTo>
                        <a:pt x="158" y="49"/>
                      </a:lnTo>
                      <a:lnTo>
                        <a:pt x="151" y="48"/>
                      </a:lnTo>
                      <a:close/>
                      <a:moveTo>
                        <a:pt x="243" y="399"/>
                      </a:moveTo>
                      <a:lnTo>
                        <a:pt x="107" y="399"/>
                      </a:lnTo>
                      <a:lnTo>
                        <a:pt x="92" y="418"/>
                      </a:lnTo>
                      <a:lnTo>
                        <a:pt x="84" y="430"/>
                      </a:lnTo>
                      <a:lnTo>
                        <a:pt x="77" y="440"/>
                      </a:lnTo>
                      <a:lnTo>
                        <a:pt x="72" y="449"/>
                      </a:lnTo>
                      <a:lnTo>
                        <a:pt x="68" y="458"/>
                      </a:lnTo>
                      <a:lnTo>
                        <a:pt x="66" y="464"/>
                      </a:lnTo>
                      <a:lnTo>
                        <a:pt x="64" y="470"/>
                      </a:lnTo>
                      <a:lnTo>
                        <a:pt x="63" y="476"/>
                      </a:lnTo>
                      <a:lnTo>
                        <a:pt x="63" y="481"/>
                      </a:lnTo>
                      <a:lnTo>
                        <a:pt x="63" y="487"/>
                      </a:lnTo>
                      <a:lnTo>
                        <a:pt x="64" y="492"/>
                      </a:lnTo>
                      <a:lnTo>
                        <a:pt x="66" y="497"/>
                      </a:lnTo>
                      <a:lnTo>
                        <a:pt x="69" y="502"/>
                      </a:lnTo>
                      <a:lnTo>
                        <a:pt x="72" y="506"/>
                      </a:lnTo>
                      <a:lnTo>
                        <a:pt x="76" y="510"/>
                      </a:lnTo>
                      <a:lnTo>
                        <a:pt x="81" y="513"/>
                      </a:lnTo>
                      <a:lnTo>
                        <a:pt x="86" y="517"/>
                      </a:lnTo>
                      <a:lnTo>
                        <a:pt x="92" y="520"/>
                      </a:lnTo>
                      <a:lnTo>
                        <a:pt x="98" y="523"/>
                      </a:lnTo>
                      <a:lnTo>
                        <a:pt x="105" y="525"/>
                      </a:lnTo>
                      <a:lnTo>
                        <a:pt x="112" y="526"/>
                      </a:lnTo>
                      <a:lnTo>
                        <a:pt x="128" y="529"/>
                      </a:lnTo>
                      <a:lnTo>
                        <a:pt x="145" y="530"/>
                      </a:lnTo>
                      <a:lnTo>
                        <a:pt x="160" y="529"/>
                      </a:lnTo>
                      <a:lnTo>
                        <a:pt x="174" y="528"/>
                      </a:lnTo>
                      <a:lnTo>
                        <a:pt x="188" y="526"/>
                      </a:lnTo>
                      <a:lnTo>
                        <a:pt x="201" y="523"/>
                      </a:lnTo>
                      <a:lnTo>
                        <a:pt x="214" y="519"/>
                      </a:lnTo>
                      <a:lnTo>
                        <a:pt x="226" y="513"/>
                      </a:lnTo>
                      <a:lnTo>
                        <a:pt x="237" y="508"/>
                      </a:lnTo>
                      <a:lnTo>
                        <a:pt x="248" y="503"/>
                      </a:lnTo>
                      <a:lnTo>
                        <a:pt x="257" y="495"/>
                      </a:lnTo>
                      <a:lnTo>
                        <a:pt x="265" y="489"/>
                      </a:lnTo>
                      <a:lnTo>
                        <a:pt x="273" y="481"/>
                      </a:lnTo>
                      <a:lnTo>
                        <a:pt x="279" y="473"/>
                      </a:lnTo>
                      <a:lnTo>
                        <a:pt x="284" y="464"/>
                      </a:lnTo>
                      <a:lnTo>
                        <a:pt x="288" y="455"/>
                      </a:lnTo>
                      <a:lnTo>
                        <a:pt x="291" y="447"/>
                      </a:lnTo>
                      <a:lnTo>
                        <a:pt x="291" y="437"/>
                      </a:lnTo>
                      <a:lnTo>
                        <a:pt x="291" y="429"/>
                      </a:lnTo>
                      <a:lnTo>
                        <a:pt x="288" y="421"/>
                      </a:lnTo>
                      <a:lnTo>
                        <a:pt x="283" y="415"/>
                      </a:lnTo>
                      <a:lnTo>
                        <a:pt x="278" y="409"/>
                      </a:lnTo>
                      <a:lnTo>
                        <a:pt x="271" y="405"/>
                      </a:lnTo>
                      <a:lnTo>
                        <a:pt x="263" y="402"/>
                      </a:lnTo>
                      <a:lnTo>
                        <a:pt x="253" y="400"/>
                      </a:lnTo>
                      <a:lnTo>
                        <a:pt x="243" y="399"/>
                      </a:lnTo>
                      <a:close/>
                      <a:moveTo>
                        <a:pt x="277" y="63"/>
                      </a:moveTo>
                      <a:lnTo>
                        <a:pt x="282" y="71"/>
                      </a:lnTo>
                      <a:lnTo>
                        <a:pt x="287" y="78"/>
                      </a:lnTo>
                      <a:lnTo>
                        <a:pt x="291" y="87"/>
                      </a:lnTo>
                      <a:lnTo>
                        <a:pt x="294" y="97"/>
                      </a:lnTo>
                      <a:lnTo>
                        <a:pt x="297" y="106"/>
                      </a:lnTo>
                      <a:lnTo>
                        <a:pt x="299" y="117"/>
                      </a:lnTo>
                      <a:lnTo>
                        <a:pt x="301" y="129"/>
                      </a:lnTo>
                      <a:lnTo>
                        <a:pt x="301" y="140"/>
                      </a:lnTo>
                      <a:lnTo>
                        <a:pt x="301" y="154"/>
                      </a:lnTo>
                      <a:lnTo>
                        <a:pt x="298" y="168"/>
                      </a:lnTo>
                      <a:lnTo>
                        <a:pt x="294" y="181"/>
                      </a:lnTo>
                      <a:lnTo>
                        <a:pt x="289" y="193"/>
                      </a:lnTo>
                      <a:lnTo>
                        <a:pt x="282" y="205"/>
                      </a:lnTo>
                      <a:lnTo>
                        <a:pt x="275" y="217"/>
                      </a:lnTo>
                      <a:lnTo>
                        <a:pt x="266" y="227"/>
                      </a:lnTo>
                      <a:lnTo>
                        <a:pt x="258" y="237"/>
                      </a:lnTo>
                      <a:lnTo>
                        <a:pt x="247" y="245"/>
                      </a:lnTo>
                      <a:lnTo>
                        <a:pt x="235" y="253"/>
                      </a:lnTo>
                      <a:lnTo>
                        <a:pt x="223" y="260"/>
                      </a:lnTo>
                      <a:lnTo>
                        <a:pt x="211" y="266"/>
                      </a:lnTo>
                      <a:lnTo>
                        <a:pt x="198" y="271"/>
                      </a:lnTo>
                      <a:lnTo>
                        <a:pt x="184" y="274"/>
                      </a:lnTo>
                      <a:lnTo>
                        <a:pt x="170" y="277"/>
                      </a:lnTo>
                      <a:lnTo>
                        <a:pt x="155" y="278"/>
                      </a:lnTo>
                      <a:lnTo>
                        <a:pt x="147" y="278"/>
                      </a:lnTo>
                      <a:lnTo>
                        <a:pt x="136" y="278"/>
                      </a:lnTo>
                      <a:lnTo>
                        <a:pt x="128" y="278"/>
                      </a:lnTo>
                      <a:lnTo>
                        <a:pt x="121" y="278"/>
                      </a:lnTo>
                      <a:lnTo>
                        <a:pt x="109" y="286"/>
                      </a:lnTo>
                      <a:lnTo>
                        <a:pt x="99" y="295"/>
                      </a:lnTo>
                      <a:lnTo>
                        <a:pt x="91" y="302"/>
                      </a:lnTo>
                      <a:lnTo>
                        <a:pt x="84" y="310"/>
                      </a:lnTo>
                      <a:lnTo>
                        <a:pt x="79" y="316"/>
                      </a:lnTo>
                      <a:lnTo>
                        <a:pt x="76" y="322"/>
                      </a:lnTo>
                      <a:lnTo>
                        <a:pt x="73" y="327"/>
                      </a:lnTo>
                      <a:lnTo>
                        <a:pt x="72" y="331"/>
                      </a:lnTo>
                      <a:lnTo>
                        <a:pt x="72" y="334"/>
                      </a:lnTo>
                      <a:lnTo>
                        <a:pt x="75" y="338"/>
                      </a:lnTo>
                      <a:lnTo>
                        <a:pt x="77" y="340"/>
                      </a:lnTo>
                      <a:lnTo>
                        <a:pt x="80" y="342"/>
                      </a:lnTo>
                      <a:lnTo>
                        <a:pt x="85" y="343"/>
                      </a:lnTo>
                      <a:lnTo>
                        <a:pt x="91" y="344"/>
                      </a:lnTo>
                      <a:lnTo>
                        <a:pt x="98" y="345"/>
                      </a:lnTo>
                      <a:lnTo>
                        <a:pt x="107" y="345"/>
                      </a:lnTo>
                      <a:lnTo>
                        <a:pt x="243" y="345"/>
                      </a:lnTo>
                      <a:lnTo>
                        <a:pt x="254" y="345"/>
                      </a:lnTo>
                      <a:lnTo>
                        <a:pt x="266" y="346"/>
                      </a:lnTo>
                      <a:lnTo>
                        <a:pt x="277" y="348"/>
                      </a:lnTo>
                      <a:lnTo>
                        <a:pt x="287" y="350"/>
                      </a:lnTo>
                      <a:lnTo>
                        <a:pt x="295" y="353"/>
                      </a:lnTo>
                      <a:lnTo>
                        <a:pt x="304" y="356"/>
                      </a:lnTo>
                      <a:lnTo>
                        <a:pt x="310" y="360"/>
                      </a:lnTo>
                      <a:lnTo>
                        <a:pt x="317" y="364"/>
                      </a:lnTo>
                      <a:lnTo>
                        <a:pt x="322" y="370"/>
                      </a:lnTo>
                      <a:lnTo>
                        <a:pt x="327" y="376"/>
                      </a:lnTo>
                      <a:lnTo>
                        <a:pt x="331" y="383"/>
                      </a:lnTo>
                      <a:lnTo>
                        <a:pt x="334" y="390"/>
                      </a:lnTo>
                      <a:lnTo>
                        <a:pt x="337" y="399"/>
                      </a:lnTo>
                      <a:lnTo>
                        <a:pt x="338" y="407"/>
                      </a:lnTo>
                      <a:lnTo>
                        <a:pt x="339" y="418"/>
                      </a:lnTo>
                      <a:lnTo>
                        <a:pt x="340" y="428"/>
                      </a:lnTo>
                      <a:lnTo>
                        <a:pt x="339" y="444"/>
                      </a:lnTo>
                      <a:lnTo>
                        <a:pt x="336" y="460"/>
                      </a:lnTo>
                      <a:lnTo>
                        <a:pt x="332" y="475"/>
                      </a:lnTo>
                      <a:lnTo>
                        <a:pt x="324" y="490"/>
                      </a:lnTo>
                      <a:lnTo>
                        <a:pt x="317" y="503"/>
                      </a:lnTo>
                      <a:lnTo>
                        <a:pt x="306" y="515"/>
                      </a:lnTo>
                      <a:lnTo>
                        <a:pt x="295" y="527"/>
                      </a:lnTo>
                      <a:lnTo>
                        <a:pt x="282" y="539"/>
                      </a:lnTo>
                      <a:lnTo>
                        <a:pt x="268" y="549"/>
                      </a:lnTo>
                      <a:lnTo>
                        <a:pt x="252" y="557"/>
                      </a:lnTo>
                      <a:lnTo>
                        <a:pt x="236" y="565"/>
                      </a:lnTo>
                      <a:lnTo>
                        <a:pt x="219" y="571"/>
                      </a:lnTo>
                      <a:lnTo>
                        <a:pt x="201" y="577"/>
                      </a:lnTo>
                      <a:lnTo>
                        <a:pt x="182" y="581"/>
                      </a:lnTo>
                      <a:lnTo>
                        <a:pt x="161" y="583"/>
                      </a:lnTo>
                      <a:lnTo>
                        <a:pt x="141" y="584"/>
                      </a:lnTo>
                      <a:lnTo>
                        <a:pt x="126" y="583"/>
                      </a:lnTo>
                      <a:lnTo>
                        <a:pt x="112" y="582"/>
                      </a:lnTo>
                      <a:lnTo>
                        <a:pt x="98" y="580"/>
                      </a:lnTo>
                      <a:lnTo>
                        <a:pt x="85" y="577"/>
                      </a:lnTo>
                      <a:lnTo>
                        <a:pt x="73" y="573"/>
                      </a:lnTo>
                      <a:lnTo>
                        <a:pt x="62" y="569"/>
                      </a:lnTo>
                      <a:lnTo>
                        <a:pt x="51" y="564"/>
                      </a:lnTo>
                      <a:lnTo>
                        <a:pt x="41" y="558"/>
                      </a:lnTo>
                      <a:lnTo>
                        <a:pt x="32" y="552"/>
                      </a:lnTo>
                      <a:lnTo>
                        <a:pt x="23" y="545"/>
                      </a:lnTo>
                      <a:lnTo>
                        <a:pt x="17" y="538"/>
                      </a:lnTo>
                      <a:lnTo>
                        <a:pt x="10" y="530"/>
                      </a:lnTo>
                      <a:lnTo>
                        <a:pt x="6" y="522"/>
                      </a:lnTo>
                      <a:lnTo>
                        <a:pt x="3" y="514"/>
                      </a:lnTo>
                      <a:lnTo>
                        <a:pt x="1" y="505"/>
                      </a:lnTo>
                      <a:lnTo>
                        <a:pt x="0" y="496"/>
                      </a:lnTo>
                      <a:lnTo>
                        <a:pt x="1" y="488"/>
                      </a:lnTo>
                      <a:lnTo>
                        <a:pt x="3" y="478"/>
                      </a:lnTo>
                      <a:lnTo>
                        <a:pt x="6" y="468"/>
                      </a:lnTo>
                      <a:lnTo>
                        <a:pt x="9" y="458"/>
                      </a:lnTo>
                      <a:lnTo>
                        <a:pt x="17" y="444"/>
                      </a:lnTo>
                      <a:lnTo>
                        <a:pt x="26" y="430"/>
                      </a:lnTo>
                      <a:lnTo>
                        <a:pt x="39" y="414"/>
                      </a:lnTo>
                      <a:lnTo>
                        <a:pt x="57" y="394"/>
                      </a:lnTo>
                      <a:lnTo>
                        <a:pt x="45" y="390"/>
                      </a:lnTo>
                      <a:lnTo>
                        <a:pt x="33" y="386"/>
                      </a:lnTo>
                      <a:lnTo>
                        <a:pt x="24" y="382"/>
                      </a:lnTo>
                      <a:lnTo>
                        <a:pt x="17" y="376"/>
                      </a:lnTo>
                      <a:lnTo>
                        <a:pt x="11" y="370"/>
                      </a:lnTo>
                      <a:lnTo>
                        <a:pt x="7" y="364"/>
                      </a:lnTo>
                      <a:lnTo>
                        <a:pt x="5" y="357"/>
                      </a:lnTo>
                      <a:lnTo>
                        <a:pt x="4" y="350"/>
                      </a:lnTo>
                      <a:lnTo>
                        <a:pt x="5" y="345"/>
                      </a:lnTo>
                      <a:lnTo>
                        <a:pt x="6" y="341"/>
                      </a:lnTo>
                      <a:lnTo>
                        <a:pt x="7" y="337"/>
                      </a:lnTo>
                      <a:lnTo>
                        <a:pt x="9" y="331"/>
                      </a:lnTo>
                      <a:lnTo>
                        <a:pt x="15" y="322"/>
                      </a:lnTo>
                      <a:lnTo>
                        <a:pt x="23" y="311"/>
                      </a:lnTo>
                      <a:lnTo>
                        <a:pt x="33" y="300"/>
                      </a:lnTo>
                      <a:lnTo>
                        <a:pt x="46" y="287"/>
                      </a:lnTo>
                      <a:lnTo>
                        <a:pt x="61" y="273"/>
                      </a:lnTo>
                      <a:lnTo>
                        <a:pt x="78" y="257"/>
                      </a:lnTo>
                      <a:lnTo>
                        <a:pt x="69" y="253"/>
                      </a:lnTo>
                      <a:lnTo>
                        <a:pt x="62" y="248"/>
                      </a:lnTo>
                      <a:lnTo>
                        <a:pt x="55" y="242"/>
                      </a:lnTo>
                      <a:lnTo>
                        <a:pt x="48" y="237"/>
                      </a:lnTo>
                      <a:lnTo>
                        <a:pt x="42" y="230"/>
                      </a:lnTo>
                      <a:lnTo>
                        <a:pt x="37" y="224"/>
                      </a:lnTo>
                      <a:lnTo>
                        <a:pt x="32" y="218"/>
                      </a:lnTo>
                      <a:lnTo>
                        <a:pt x="26" y="210"/>
                      </a:lnTo>
                      <a:lnTo>
                        <a:pt x="23" y="203"/>
                      </a:lnTo>
                      <a:lnTo>
                        <a:pt x="19" y="195"/>
                      </a:lnTo>
                      <a:lnTo>
                        <a:pt x="17" y="187"/>
                      </a:lnTo>
                      <a:lnTo>
                        <a:pt x="14" y="178"/>
                      </a:lnTo>
                      <a:lnTo>
                        <a:pt x="11" y="169"/>
                      </a:lnTo>
                      <a:lnTo>
                        <a:pt x="10" y="161"/>
                      </a:lnTo>
                      <a:lnTo>
                        <a:pt x="9" y="151"/>
                      </a:lnTo>
                      <a:lnTo>
                        <a:pt x="9" y="140"/>
                      </a:lnTo>
                      <a:lnTo>
                        <a:pt x="10" y="125"/>
                      </a:lnTo>
                      <a:lnTo>
                        <a:pt x="12" y="112"/>
                      </a:lnTo>
                      <a:lnTo>
                        <a:pt x="16" y="98"/>
                      </a:lnTo>
                      <a:lnTo>
                        <a:pt x="20" y="84"/>
                      </a:lnTo>
                      <a:lnTo>
                        <a:pt x="25" y="72"/>
                      </a:lnTo>
                      <a:lnTo>
                        <a:pt x="33" y="60"/>
                      </a:lnTo>
                      <a:lnTo>
                        <a:pt x="40" y="49"/>
                      </a:lnTo>
                      <a:lnTo>
                        <a:pt x="49" y="40"/>
                      </a:lnTo>
                      <a:lnTo>
                        <a:pt x="60" y="30"/>
                      </a:lnTo>
                      <a:lnTo>
                        <a:pt x="70" y="23"/>
                      </a:lnTo>
                      <a:lnTo>
                        <a:pt x="82" y="16"/>
                      </a:lnTo>
                      <a:lnTo>
                        <a:pt x="95" y="11"/>
                      </a:lnTo>
                      <a:lnTo>
                        <a:pt x="109" y="5"/>
                      </a:lnTo>
                      <a:lnTo>
                        <a:pt x="124" y="2"/>
                      </a:lnTo>
                      <a:lnTo>
                        <a:pt x="139" y="0"/>
                      </a:lnTo>
                      <a:lnTo>
                        <a:pt x="155" y="0"/>
                      </a:lnTo>
                      <a:lnTo>
                        <a:pt x="163" y="0"/>
                      </a:lnTo>
                      <a:lnTo>
                        <a:pt x="172" y="1"/>
                      </a:lnTo>
                      <a:lnTo>
                        <a:pt x="181" y="2"/>
                      </a:lnTo>
                      <a:lnTo>
                        <a:pt x="188" y="4"/>
                      </a:lnTo>
                      <a:lnTo>
                        <a:pt x="207" y="10"/>
                      </a:lnTo>
                      <a:lnTo>
                        <a:pt x="233" y="19"/>
                      </a:lnTo>
                      <a:lnTo>
                        <a:pt x="287" y="19"/>
                      </a:lnTo>
                      <a:lnTo>
                        <a:pt x="354" y="10"/>
                      </a:lnTo>
                      <a:lnTo>
                        <a:pt x="354" y="63"/>
                      </a:lnTo>
                      <a:lnTo>
                        <a:pt x="277" y="6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663" name="Freeform 30"/>
                <p:cNvSpPr>
                  <a:spLocks noEditPoints="1"/>
                </p:cNvSpPr>
                <p:nvPr/>
              </p:nvSpPr>
              <p:spPr bwMode="auto">
                <a:xfrm>
                  <a:off x="8666" y="3321"/>
                  <a:ext cx="158" cy="194"/>
                </a:xfrm>
                <a:custGeom>
                  <a:avLst/>
                  <a:gdLst>
                    <a:gd name="T0" fmla="*/ 20 w 316"/>
                    <a:gd name="T1" fmla="*/ 7 h 389"/>
                    <a:gd name="T2" fmla="*/ 18 w 316"/>
                    <a:gd name="T3" fmla="*/ 7 h 389"/>
                    <a:gd name="T4" fmla="*/ 16 w 316"/>
                    <a:gd name="T5" fmla="*/ 8 h 389"/>
                    <a:gd name="T6" fmla="*/ 14 w 316"/>
                    <a:gd name="T7" fmla="*/ 9 h 389"/>
                    <a:gd name="T8" fmla="*/ 12 w 316"/>
                    <a:gd name="T9" fmla="*/ 10 h 389"/>
                    <a:gd name="T10" fmla="*/ 11 w 316"/>
                    <a:gd name="T11" fmla="*/ 12 h 389"/>
                    <a:gd name="T12" fmla="*/ 10 w 316"/>
                    <a:gd name="T13" fmla="*/ 14 h 389"/>
                    <a:gd name="T14" fmla="*/ 9 w 316"/>
                    <a:gd name="T15" fmla="*/ 16 h 389"/>
                    <a:gd name="T16" fmla="*/ 31 w 316"/>
                    <a:gd name="T17" fmla="*/ 18 h 389"/>
                    <a:gd name="T18" fmla="*/ 30 w 316"/>
                    <a:gd name="T19" fmla="*/ 15 h 389"/>
                    <a:gd name="T20" fmla="*/ 30 w 316"/>
                    <a:gd name="T21" fmla="*/ 13 h 389"/>
                    <a:gd name="T22" fmla="*/ 29 w 316"/>
                    <a:gd name="T23" fmla="*/ 11 h 389"/>
                    <a:gd name="T24" fmla="*/ 28 w 316"/>
                    <a:gd name="T25" fmla="*/ 10 h 389"/>
                    <a:gd name="T26" fmla="*/ 27 w 316"/>
                    <a:gd name="T27" fmla="*/ 8 h 389"/>
                    <a:gd name="T28" fmla="*/ 25 w 316"/>
                    <a:gd name="T29" fmla="*/ 7 h 389"/>
                    <a:gd name="T30" fmla="*/ 23 w 316"/>
                    <a:gd name="T31" fmla="*/ 7 h 389"/>
                    <a:gd name="T32" fmla="*/ 21 w 316"/>
                    <a:gd name="T33" fmla="*/ 7 h 389"/>
                    <a:gd name="T34" fmla="*/ 8 w 316"/>
                    <a:gd name="T35" fmla="*/ 25 h 389"/>
                    <a:gd name="T36" fmla="*/ 9 w 316"/>
                    <a:gd name="T37" fmla="*/ 29 h 389"/>
                    <a:gd name="T38" fmla="*/ 10 w 316"/>
                    <a:gd name="T39" fmla="*/ 32 h 389"/>
                    <a:gd name="T40" fmla="*/ 11 w 316"/>
                    <a:gd name="T41" fmla="*/ 35 h 389"/>
                    <a:gd name="T42" fmla="*/ 13 w 316"/>
                    <a:gd name="T43" fmla="*/ 38 h 389"/>
                    <a:gd name="T44" fmla="*/ 15 w 316"/>
                    <a:gd name="T45" fmla="*/ 39 h 389"/>
                    <a:gd name="T46" fmla="*/ 19 w 316"/>
                    <a:gd name="T47" fmla="*/ 41 h 389"/>
                    <a:gd name="T48" fmla="*/ 21 w 316"/>
                    <a:gd name="T49" fmla="*/ 41 h 389"/>
                    <a:gd name="T50" fmla="*/ 24 w 316"/>
                    <a:gd name="T51" fmla="*/ 41 h 389"/>
                    <a:gd name="T52" fmla="*/ 27 w 316"/>
                    <a:gd name="T53" fmla="*/ 41 h 389"/>
                    <a:gd name="T54" fmla="*/ 30 w 316"/>
                    <a:gd name="T55" fmla="*/ 40 h 389"/>
                    <a:gd name="T56" fmla="*/ 34 w 316"/>
                    <a:gd name="T57" fmla="*/ 38 h 389"/>
                    <a:gd name="T58" fmla="*/ 39 w 316"/>
                    <a:gd name="T59" fmla="*/ 43 h 389"/>
                    <a:gd name="T60" fmla="*/ 34 w 316"/>
                    <a:gd name="T61" fmla="*/ 45 h 389"/>
                    <a:gd name="T62" fmla="*/ 29 w 316"/>
                    <a:gd name="T63" fmla="*/ 47 h 389"/>
                    <a:gd name="T64" fmla="*/ 25 w 316"/>
                    <a:gd name="T65" fmla="*/ 48 h 389"/>
                    <a:gd name="T66" fmla="*/ 21 w 316"/>
                    <a:gd name="T67" fmla="*/ 48 h 389"/>
                    <a:gd name="T68" fmla="*/ 17 w 316"/>
                    <a:gd name="T69" fmla="*/ 48 h 389"/>
                    <a:gd name="T70" fmla="*/ 12 w 316"/>
                    <a:gd name="T71" fmla="*/ 46 h 389"/>
                    <a:gd name="T72" fmla="*/ 9 w 316"/>
                    <a:gd name="T73" fmla="*/ 44 h 389"/>
                    <a:gd name="T74" fmla="*/ 5 w 316"/>
                    <a:gd name="T75" fmla="*/ 41 h 389"/>
                    <a:gd name="T76" fmla="*/ 3 w 316"/>
                    <a:gd name="T77" fmla="*/ 38 h 389"/>
                    <a:gd name="T78" fmla="*/ 1 w 316"/>
                    <a:gd name="T79" fmla="*/ 34 h 389"/>
                    <a:gd name="T80" fmla="*/ 1 w 316"/>
                    <a:gd name="T81" fmla="*/ 29 h 389"/>
                    <a:gd name="T82" fmla="*/ 0 w 316"/>
                    <a:gd name="T83" fmla="*/ 24 h 389"/>
                    <a:gd name="T84" fmla="*/ 1 w 316"/>
                    <a:gd name="T85" fmla="*/ 19 h 389"/>
                    <a:gd name="T86" fmla="*/ 1 w 316"/>
                    <a:gd name="T87" fmla="*/ 14 h 389"/>
                    <a:gd name="T88" fmla="*/ 3 w 316"/>
                    <a:gd name="T89" fmla="*/ 10 h 389"/>
                    <a:gd name="T90" fmla="*/ 5 w 316"/>
                    <a:gd name="T91" fmla="*/ 6 h 389"/>
                    <a:gd name="T92" fmla="*/ 10 w 316"/>
                    <a:gd name="T93" fmla="*/ 3 h 389"/>
                    <a:gd name="T94" fmla="*/ 12 w 316"/>
                    <a:gd name="T95" fmla="*/ 1 h 389"/>
                    <a:gd name="T96" fmla="*/ 18 w 316"/>
                    <a:gd name="T97" fmla="*/ 0 h 389"/>
                    <a:gd name="T98" fmla="*/ 21 w 316"/>
                    <a:gd name="T99" fmla="*/ 0 h 389"/>
                    <a:gd name="T100" fmla="*/ 25 w 316"/>
                    <a:gd name="T101" fmla="*/ 0 h 389"/>
                    <a:gd name="T102" fmla="*/ 29 w 316"/>
                    <a:gd name="T103" fmla="*/ 1 h 389"/>
                    <a:gd name="T104" fmla="*/ 33 w 316"/>
                    <a:gd name="T105" fmla="*/ 3 h 389"/>
                    <a:gd name="T106" fmla="*/ 35 w 316"/>
                    <a:gd name="T107" fmla="*/ 5 h 389"/>
                    <a:gd name="T108" fmla="*/ 37 w 316"/>
                    <a:gd name="T109" fmla="*/ 8 h 389"/>
                    <a:gd name="T110" fmla="*/ 39 w 316"/>
                    <a:gd name="T111" fmla="*/ 11 h 389"/>
                    <a:gd name="T112" fmla="*/ 40 w 316"/>
                    <a:gd name="T113" fmla="*/ 15 h 389"/>
                    <a:gd name="T114" fmla="*/ 40 w 316"/>
                    <a:gd name="T115" fmla="*/ 19 h 389"/>
                    <a:gd name="T116" fmla="*/ 8 w 316"/>
                    <a:gd name="T117" fmla="*/ 23 h 389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316"/>
                    <a:gd name="T178" fmla="*/ 0 h 389"/>
                    <a:gd name="T179" fmla="*/ 316 w 316"/>
                    <a:gd name="T180" fmla="*/ 389 h 389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316" h="389">
                      <a:moveTo>
                        <a:pt x="171" y="58"/>
                      </a:moveTo>
                      <a:lnTo>
                        <a:pt x="161" y="59"/>
                      </a:lnTo>
                      <a:lnTo>
                        <a:pt x="152" y="60"/>
                      </a:lnTo>
                      <a:lnTo>
                        <a:pt x="144" y="61"/>
                      </a:lnTo>
                      <a:lnTo>
                        <a:pt x="136" y="63"/>
                      </a:lnTo>
                      <a:lnTo>
                        <a:pt x="128" y="67"/>
                      </a:lnTo>
                      <a:lnTo>
                        <a:pt x="120" y="71"/>
                      </a:lnTo>
                      <a:lnTo>
                        <a:pt x="113" y="75"/>
                      </a:lnTo>
                      <a:lnTo>
                        <a:pt x="106" y="80"/>
                      </a:lnTo>
                      <a:lnTo>
                        <a:pt x="100" y="86"/>
                      </a:lnTo>
                      <a:lnTo>
                        <a:pt x="95" y="92"/>
                      </a:lnTo>
                      <a:lnTo>
                        <a:pt x="88" y="100"/>
                      </a:lnTo>
                      <a:lnTo>
                        <a:pt x="84" y="107"/>
                      </a:lnTo>
                      <a:lnTo>
                        <a:pt x="79" y="116"/>
                      </a:lnTo>
                      <a:lnTo>
                        <a:pt x="74" y="125"/>
                      </a:lnTo>
                      <a:lnTo>
                        <a:pt x="71" y="135"/>
                      </a:lnTo>
                      <a:lnTo>
                        <a:pt x="68" y="146"/>
                      </a:lnTo>
                      <a:lnTo>
                        <a:pt x="248" y="146"/>
                      </a:lnTo>
                      <a:lnTo>
                        <a:pt x="248" y="135"/>
                      </a:lnTo>
                      <a:lnTo>
                        <a:pt x="247" y="125"/>
                      </a:lnTo>
                      <a:lnTo>
                        <a:pt x="246" y="116"/>
                      </a:lnTo>
                      <a:lnTo>
                        <a:pt x="242" y="107"/>
                      </a:lnTo>
                      <a:lnTo>
                        <a:pt x="240" y="100"/>
                      </a:lnTo>
                      <a:lnTo>
                        <a:pt x="236" y="92"/>
                      </a:lnTo>
                      <a:lnTo>
                        <a:pt x="232" y="86"/>
                      </a:lnTo>
                      <a:lnTo>
                        <a:pt x="227" y="80"/>
                      </a:lnTo>
                      <a:lnTo>
                        <a:pt x="222" y="75"/>
                      </a:lnTo>
                      <a:lnTo>
                        <a:pt x="217" y="71"/>
                      </a:lnTo>
                      <a:lnTo>
                        <a:pt x="210" y="67"/>
                      </a:lnTo>
                      <a:lnTo>
                        <a:pt x="203" y="63"/>
                      </a:lnTo>
                      <a:lnTo>
                        <a:pt x="195" y="61"/>
                      </a:lnTo>
                      <a:lnTo>
                        <a:pt x="188" y="60"/>
                      </a:lnTo>
                      <a:lnTo>
                        <a:pt x="179" y="59"/>
                      </a:lnTo>
                      <a:lnTo>
                        <a:pt x="171" y="58"/>
                      </a:lnTo>
                      <a:close/>
                      <a:moveTo>
                        <a:pt x="64" y="190"/>
                      </a:moveTo>
                      <a:lnTo>
                        <a:pt x="64" y="206"/>
                      </a:lnTo>
                      <a:lnTo>
                        <a:pt x="66" y="221"/>
                      </a:lnTo>
                      <a:lnTo>
                        <a:pt x="68" y="236"/>
                      </a:lnTo>
                      <a:lnTo>
                        <a:pt x="72" y="250"/>
                      </a:lnTo>
                      <a:lnTo>
                        <a:pt x="76" y="263"/>
                      </a:lnTo>
                      <a:lnTo>
                        <a:pt x="83" y="274"/>
                      </a:lnTo>
                      <a:lnTo>
                        <a:pt x="89" y="285"/>
                      </a:lnTo>
                      <a:lnTo>
                        <a:pt x="97" y="296"/>
                      </a:lnTo>
                      <a:lnTo>
                        <a:pt x="105" y="304"/>
                      </a:lnTo>
                      <a:lnTo>
                        <a:pt x="114" y="313"/>
                      </a:lnTo>
                      <a:lnTo>
                        <a:pt x="125" y="319"/>
                      </a:lnTo>
                      <a:lnTo>
                        <a:pt x="135" y="325"/>
                      </a:lnTo>
                      <a:lnTo>
                        <a:pt x="147" y="330"/>
                      </a:lnTo>
                      <a:lnTo>
                        <a:pt x="159" y="333"/>
                      </a:lnTo>
                      <a:lnTo>
                        <a:pt x="172" y="334"/>
                      </a:lnTo>
                      <a:lnTo>
                        <a:pt x="185" y="335"/>
                      </a:lnTo>
                      <a:lnTo>
                        <a:pt x="197" y="335"/>
                      </a:lnTo>
                      <a:lnTo>
                        <a:pt x="209" y="333"/>
                      </a:lnTo>
                      <a:lnTo>
                        <a:pt x="220" y="331"/>
                      </a:lnTo>
                      <a:lnTo>
                        <a:pt x="232" y="327"/>
                      </a:lnTo>
                      <a:lnTo>
                        <a:pt x="243" y="322"/>
                      </a:lnTo>
                      <a:lnTo>
                        <a:pt x="255" y="315"/>
                      </a:lnTo>
                      <a:lnTo>
                        <a:pt x="268" y="307"/>
                      </a:lnTo>
                      <a:lnTo>
                        <a:pt x="282" y="297"/>
                      </a:lnTo>
                      <a:lnTo>
                        <a:pt x="307" y="345"/>
                      </a:lnTo>
                      <a:lnTo>
                        <a:pt x="287" y="357"/>
                      </a:lnTo>
                      <a:lnTo>
                        <a:pt x="269" y="367"/>
                      </a:lnTo>
                      <a:lnTo>
                        <a:pt x="253" y="374"/>
                      </a:lnTo>
                      <a:lnTo>
                        <a:pt x="237" y="380"/>
                      </a:lnTo>
                      <a:lnTo>
                        <a:pt x="221" y="385"/>
                      </a:lnTo>
                      <a:lnTo>
                        <a:pt x="205" y="387"/>
                      </a:lnTo>
                      <a:lnTo>
                        <a:pt x="188" y="389"/>
                      </a:lnTo>
                      <a:lnTo>
                        <a:pt x="171" y="389"/>
                      </a:lnTo>
                      <a:lnTo>
                        <a:pt x="151" y="388"/>
                      </a:lnTo>
                      <a:lnTo>
                        <a:pt x="133" y="386"/>
                      </a:lnTo>
                      <a:lnTo>
                        <a:pt x="117" y="382"/>
                      </a:lnTo>
                      <a:lnTo>
                        <a:pt x="101" y="375"/>
                      </a:lnTo>
                      <a:lnTo>
                        <a:pt x="86" y="368"/>
                      </a:lnTo>
                      <a:lnTo>
                        <a:pt x="71" y="358"/>
                      </a:lnTo>
                      <a:lnTo>
                        <a:pt x="58" y="347"/>
                      </a:lnTo>
                      <a:lnTo>
                        <a:pt x="46" y="335"/>
                      </a:lnTo>
                      <a:lnTo>
                        <a:pt x="37" y="323"/>
                      </a:lnTo>
                      <a:lnTo>
                        <a:pt x="27" y="308"/>
                      </a:lnTo>
                      <a:lnTo>
                        <a:pt x="19" y="292"/>
                      </a:lnTo>
                      <a:lnTo>
                        <a:pt x="12" y="274"/>
                      </a:lnTo>
                      <a:lnTo>
                        <a:pt x="7" y="256"/>
                      </a:lnTo>
                      <a:lnTo>
                        <a:pt x="4" y="237"/>
                      </a:lnTo>
                      <a:lnTo>
                        <a:pt x="1" y="215"/>
                      </a:lnTo>
                      <a:lnTo>
                        <a:pt x="0" y="194"/>
                      </a:lnTo>
                      <a:lnTo>
                        <a:pt x="1" y="173"/>
                      </a:lnTo>
                      <a:lnTo>
                        <a:pt x="4" y="152"/>
                      </a:lnTo>
                      <a:lnTo>
                        <a:pt x="7" y="133"/>
                      </a:lnTo>
                      <a:lnTo>
                        <a:pt x="12" y="115"/>
                      </a:lnTo>
                      <a:lnTo>
                        <a:pt x="20" y="98"/>
                      </a:lnTo>
                      <a:lnTo>
                        <a:pt x="27" y="82"/>
                      </a:lnTo>
                      <a:lnTo>
                        <a:pt x="37" y="67"/>
                      </a:lnTo>
                      <a:lnTo>
                        <a:pt x="47" y="54"/>
                      </a:lnTo>
                      <a:lnTo>
                        <a:pt x="59" y="42"/>
                      </a:lnTo>
                      <a:lnTo>
                        <a:pt x="73" y="31"/>
                      </a:lnTo>
                      <a:lnTo>
                        <a:pt x="87" y="22"/>
                      </a:lnTo>
                      <a:lnTo>
                        <a:pt x="103" y="14"/>
                      </a:lnTo>
                      <a:lnTo>
                        <a:pt x="119" y="8"/>
                      </a:lnTo>
                      <a:lnTo>
                        <a:pt x="137" y="3"/>
                      </a:lnTo>
                      <a:lnTo>
                        <a:pt x="156" y="1"/>
                      </a:lnTo>
                      <a:lnTo>
                        <a:pt x="175" y="0"/>
                      </a:lnTo>
                      <a:lnTo>
                        <a:pt x="191" y="1"/>
                      </a:lnTo>
                      <a:lnTo>
                        <a:pt x="206" y="3"/>
                      </a:lnTo>
                      <a:lnTo>
                        <a:pt x="221" y="7"/>
                      </a:lnTo>
                      <a:lnTo>
                        <a:pt x="234" y="11"/>
                      </a:lnTo>
                      <a:lnTo>
                        <a:pt x="247" y="17"/>
                      </a:lnTo>
                      <a:lnTo>
                        <a:pt x="258" y="25"/>
                      </a:lnTo>
                      <a:lnTo>
                        <a:pt x="269" y="33"/>
                      </a:lnTo>
                      <a:lnTo>
                        <a:pt x="279" y="43"/>
                      </a:lnTo>
                      <a:lnTo>
                        <a:pt x="287" y="54"/>
                      </a:lnTo>
                      <a:lnTo>
                        <a:pt x="295" y="65"/>
                      </a:lnTo>
                      <a:lnTo>
                        <a:pt x="301" y="78"/>
                      </a:lnTo>
                      <a:lnTo>
                        <a:pt x="307" y="92"/>
                      </a:lnTo>
                      <a:lnTo>
                        <a:pt x="311" y="107"/>
                      </a:lnTo>
                      <a:lnTo>
                        <a:pt x="314" y="122"/>
                      </a:lnTo>
                      <a:lnTo>
                        <a:pt x="315" y="138"/>
                      </a:lnTo>
                      <a:lnTo>
                        <a:pt x="316" y="155"/>
                      </a:lnTo>
                      <a:lnTo>
                        <a:pt x="316" y="190"/>
                      </a:lnTo>
                      <a:lnTo>
                        <a:pt x="64" y="19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664" name="Freeform 31"/>
                <p:cNvSpPr>
                  <a:spLocks/>
                </p:cNvSpPr>
                <p:nvPr/>
              </p:nvSpPr>
              <p:spPr bwMode="auto">
                <a:xfrm>
                  <a:off x="8863" y="3321"/>
                  <a:ext cx="134" cy="194"/>
                </a:xfrm>
                <a:custGeom>
                  <a:avLst/>
                  <a:gdLst>
                    <a:gd name="T0" fmla="*/ 15 w 267"/>
                    <a:gd name="T1" fmla="*/ 48 h 389"/>
                    <a:gd name="T2" fmla="*/ 9 w 267"/>
                    <a:gd name="T3" fmla="*/ 47 h 389"/>
                    <a:gd name="T4" fmla="*/ 0 w 267"/>
                    <a:gd name="T5" fmla="*/ 44 h 389"/>
                    <a:gd name="T6" fmla="*/ 6 w 267"/>
                    <a:gd name="T7" fmla="*/ 39 h 389"/>
                    <a:gd name="T8" fmla="*/ 8 w 267"/>
                    <a:gd name="T9" fmla="*/ 40 h 389"/>
                    <a:gd name="T10" fmla="*/ 12 w 267"/>
                    <a:gd name="T11" fmla="*/ 41 h 389"/>
                    <a:gd name="T12" fmla="*/ 19 w 267"/>
                    <a:gd name="T13" fmla="*/ 41 h 389"/>
                    <a:gd name="T14" fmla="*/ 24 w 267"/>
                    <a:gd name="T15" fmla="*/ 40 h 389"/>
                    <a:gd name="T16" fmla="*/ 25 w 267"/>
                    <a:gd name="T17" fmla="*/ 38 h 389"/>
                    <a:gd name="T18" fmla="*/ 26 w 267"/>
                    <a:gd name="T19" fmla="*/ 37 h 389"/>
                    <a:gd name="T20" fmla="*/ 26 w 267"/>
                    <a:gd name="T21" fmla="*/ 35 h 389"/>
                    <a:gd name="T22" fmla="*/ 25 w 267"/>
                    <a:gd name="T23" fmla="*/ 32 h 389"/>
                    <a:gd name="T24" fmla="*/ 22 w 267"/>
                    <a:gd name="T25" fmla="*/ 30 h 389"/>
                    <a:gd name="T26" fmla="*/ 18 w 267"/>
                    <a:gd name="T27" fmla="*/ 27 h 389"/>
                    <a:gd name="T28" fmla="*/ 9 w 267"/>
                    <a:gd name="T29" fmla="*/ 24 h 389"/>
                    <a:gd name="T30" fmla="*/ 5 w 267"/>
                    <a:gd name="T31" fmla="*/ 21 h 389"/>
                    <a:gd name="T32" fmla="*/ 2 w 267"/>
                    <a:gd name="T33" fmla="*/ 19 h 389"/>
                    <a:gd name="T34" fmla="*/ 1 w 267"/>
                    <a:gd name="T35" fmla="*/ 17 h 389"/>
                    <a:gd name="T36" fmla="*/ 0 w 267"/>
                    <a:gd name="T37" fmla="*/ 14 h 389"/>
                    <a:gd name="T38" fmla="*/ 1 w 267"/>
                    <a:gd name="T39" fmla="*/ 10 h 389"/>
                    <a:gd name="T40" fmla="*/ 2 w 267"/>
                    <a:gd name="T41" fmla="*/ 6 h 389"/>
                    <a:gd name="T42" fmla="*/ 5 w 267"/>
                    <a:gd name="T43" fmla="*/ 3 h 389"/>
                    <a:gd name="T44" fmla="*/ 9 w 267"/>
                    <a:gd name="T45" fmla="*/ 1 h 389"/>
                    <a:gd name="T46" fmla="*/ 14 w 267"/>
                    <a:gd name="T47" fmla="*/ 0 h 389"/>
                    <a:gd name="T48" fmla="*/ 20 w 267"/>
                    <a:gd name="T49" fmla="*/ 0 h 389"/>
                    <a:gd name="T50" fmla="*/ 24 w 267"/>
                    <a:gd name="T51" fmla="*/ 0 h 389"/>
                    <a:gd name="T52" fmla="*/ 30 w 267"/>
                    <a:gd name="T53" fmla="*/ 2 h 389"/>
                    <a:gd name="T54" fmla="*/ 27 w 267"/>
                    <a:gd name="T55" fmla="*/ 9 h 389"/>
                    <a:gd name="T56" fmla="*/ 22 w 267"/>
                    <a:gd name="T57" fmla="*/ 7 h 389"/>
                    <a:gd name="T58" fmla="*/ 19 w 267"/>
                    <a:gd name="T59" fmla="*/ 6 h 389"/>
                    <a:gd name="T60" fmla="*/ 14 w 267"/>
                    <a:gd name="T61" fmla="*/ 7 h 389"/>
                    <a:gd name="T62" fmla="*/ 11 w 267"/>
                    <a:gd name="T63" fmla="*/ 8 h 389"/>
                    <a:gd name="T64" fmla="*/ 9 w 267"/>
                    <a:gd name="T65" fmla="*/ 10 h 389"/>
                    <a:gd name="T66" fmla="*/ 9 w 267"/>
                    <a:gd name="T67" fmla="*/ 11 h 389"/>
                    <a:gd name="T68" fmla="*/ 9 w 267"/>
                    <a:gd name="T69" fmla="*/ 14 h 389"/>
                    <a:gd name="T70" fmla="*/ 10 w 267"/>
                    <a:gd name="T71" fmla="*/ 14 h 389"/>
                    <a:gd name="T72" fmla="*/ 11 w 267"/>
                    <a:gd name="T73" fmla="*/ 16 h 389"/>
                    <a:gd name="T74" fmla="*/ 16 w 267"/>
                    <a:gd name="T75" fmla="*/ 19 h 389"/>
                    <a:gd name="T76" fmla="*/ 24 w 267"/>
                    <a:gd name="T77" fmla="*/ 22 h 389"/>
                    <a:gd name="T78" fmla="*/ 28 w 267"/>
                    <a:gd name="T79" fmla="*/ 24 h 389"/>
                    <a:gd name="T80" fmla="*/ 31 w 267"/>
                    <a:gd name="T81" fmla="*/ 27 h 389"/>
                    <a:gd name="T82" fmla="*/ 33 w 267"/>
                    <a:gd name="T83" fmla="*/ 29 h 389"/>
                    <a:gd name="T84" fmla="*/ 34 w 267"/>
                    <a:gd name="T85" fmla="*/ 32 h 389"/>
                    <a:gd name="T86" fmla="*/ 34 w 267"/>
                    <a:gd name="T87" fmla="*/ 36 h 389"/>
                    <a:gd name="T88" fmla="*/ 33 w 267"/>
                    <a:gd name="T89" fmla="*/ 41 h 389"/>
                    <a:gd name="T90" fmla="*/ 30 w 267"/>
                    <a:gd name="T91" fmla="*/ 44 h 389"/>
                    <a:gd name="T92" fmla="*/ 27 w 267"/>
                    <a:gd name="T93" fmla="*/ 46 h 389"/>
                    <a:gd name="T94" fmla="*/ 23 w 267"/>
                    <a:gd name="T95" fmla="*/ 48 h 389"/>
                    <a:gd name="T96" fmla="*/ 18 w 267"/>
                    <a:gd name="T97" fmla="*/ 48 h 389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67"/>
                    <a:gd name="T148" fmla="*/ 0 h 389"/>
                    <a:gd name="T149" fmla="*/ 267 w 267"/>
                    <a:gd name="T150" fmla="*/ 389 h 389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67" h="389">
                      <a:moveTo>
                        <a:pt x="137" y="389"/>
                      </a:moveTo>
                      <a:lnTo>
                        <a:pt x="125" y="389"/>
                      </a:lnTo>
                      <a:lnTo>
                        <a:pt x="114" y="388"/>
                      </a:lnTo>
                      <a:lnTo>
                        <a:pt x="101" y="387"/>
                      </a:lnTo>
                      <a:lnTo>
                        <a:pt x="87" y="385"/>
                      </a:lnTo>
                      <a:lnTo>
                        <a:pt x="65" y="380"/>
                      </a:lnTo>
                      <a:lnTo>
                        <a:pt x="45" y="375"/>
                      </a:lnTo>
                      <a:lnTo>
                        <a:pt x="25" y="368"/>
                      </a:lnTo>
                      <a:lnTo>
                        <a:pt x="0" y="355"/>
                      </a:lnTo>
                      <a:lnTo>
                        <a:pt x="24" y="301"/>
                      </a:lnTo>
                      <a:lnTo>
                        <a:pt x="35" y="308"/>
                      </a:lnTo>
                      <a:lnTo>
                        <a:pt x="42" y="313"/>
                      </a:lnTo>
                      <a:lnTo>
                        <a:pt x="49" y="315"/>
                      </a:lnTo>
                      <a:lnTo>
                        <a:pt x="54" y="316"/>
                      </a:lnTo>
                      <a:lnTo>
                        <a:pt x="63" y="322"/>
                      </a:lnTo>
                      <a:lnTo>
                        <a:pt x="73" y="326"/>
                      </a:lnTo>
                      <a:lnTo>
                        <a:pt x="84" y="329"/>
                      </a:lnTo>
                      <a:lnTo>
                        <a:pt x="95" y="331"/>
                      </a:lnTo>
                      <a:lnTo>
                        <a:pt x="116" y="334"/>
                      </a:lnTo>
                      <a:lnTo>
                        <a:pt x="137" y="335"/>
                      </a:lnTo>
                      <a:lnTo>
                        <a:pt x="150" y="334"/>
                      </a:lnTo>
                      <a:lnTo>
                        <a:pt x="163" y="332"/>
                      </a:lnTo>
                      <a:lnTo>
                        <a:pt x="175" y="328"/>
                      </a:lnTo>
                      <a:lnTo>
                        <a:pt x="185" y="323"/>
                      </a:lnTo>
                      <a:lnTo>
                        <a:pt x="189" y="319"/>
                      </a:lnTo>
                      <a:lnTo>
                        <a:pt x="193" y="315"/>
                      </a:lnTo>
                      <a:lnTo>
                        <a:pt x="196" y="311"/>
                      </a:lnTo>
                      <a:lnTo>
                        <a:pt x="199" y="307"/>
                      </a:lnTo>
                      <a:lnTo>
                        <a:pt x="201" y="302"/>
                      </a:lnTo>
                      <a:lnTo>
                        <a:pt x="203" y="297"/>
                      </a:lnTo>
                      <a:lnTo>
                        <a:pt x="204" y="293"/>
                      </a:lnTo>
                      <a:lnTo>
                        <a:pt x="204" y="287"/>
                      </a:lnTo>
                      <a:lnTo>
                        <a:pt x="203" y="282"/>
                      </a:lnTo>
                      <a:lnTo>
                        <a:pt x="201" y="274"/>
                      </a:lnTo>
                      <a:lnTo>
                        <a:pt x="198" y="268"/>
                      </a:lnTo>
                      <a:lnTo>
                        <a:pt x="194" y="263"/>
                      </a:lnTo>
                      <a:lnTo>
                        <a:pt x="189" y="256"/>
                      </a:lnTo>
                      <a:lnTo>
                        <a:pt x="183" y="250"/>
                      </a:lnTo>
                      <a:lnTo>
                        <a:pt x="175" y="243"/>
                      </a:lnTo>
                      <a:lnTo>
                        <a:pt x="165" y="237"/>
                      </a:lnTo>
                      <a:lnTo>
                        <a:pt x="154" y="230"/>
                      </a:lnTo>
                      <a:lnTo>
                        <a:pt x="139" y="223"/>
                      </a:lnTo>
                      <a:lnTo>
                        <a:pt x="120" y="214"/>
                      </a:lnTo>
                      <a:lnTo>
                        <a:pt x="97" y="205"/>
                      </a:lnTo>
                      <a:lnTo>
                        <a:pt x="72" y="193"/>
                      </a:lnTo>
                      <a:lnTo>
                        <a:pt x="51" y="183"/>
                      </a:lnTo>
                      <a:lnTo>
                        <a:pt x="42" y="178"/>
                      </a:lnTo>
                      <a:lnTo>
                        <a:pt x="35" y="173"/>
                      </a:lnTo>
                      <a:lnTo>
                        <a:pt x="27" y="166"/>
                      </a:lnTo>
                      <a:lnTo>
                        <a:pt x="21" y="161"/>
                      </a:lnTo>
                      <a:lnTo>
                        <a:pt x="15" y="155"/>
                      </a:lnTo>
                      <a:lnTo>
                        <a:pt x="11" y="149"/>
                      </a:lnTo>
                      <a:lnTo>
                        <a:pt x="8" y="143"/>
                      </a:lnTo>
                      <a:lnTo>
                        <a:pt x="5" y="136"/>
                      </a:lnTo>
                      <a:lnTo>
                        <a:pt x="3" y="130"/>
                      </a:lnTo>
                      <a:lnTo>
                        <a:pt x="2" y="122"/>
                      </a:lnTo>
                      <a:lnTo>
                        <a:pt x="0" y="115"/>
                      </a:lnTo>
                      <a:lnTo>
                        <a:pt x="0" y="107"/>
                      </a:lnTo>
                      <a:lnTo>
                        <a:pt x="0" y="95"/>
                      </a:lnTo>
                      <a:lnTo>
                        <a:pt x="3" y="84"/>
                      </a:lnTo>
                      <a:lnTo>
                        <a:pt x="6" y="74"/>
                      </a:lnTo>
                      <a:lnTo>
                        <a:pt x="10" y="63"/>
                      </a:lnTo>
                      <a:lnTo>
                        <a:pt x="15" y="54"/>
                      </a:lnTo>
                      <a:lnTo>
                        <a:pt x="22" y="45"/>
                      </a:lnTo>
                      <a:lnTo>
                        <a:pt x="29" y="38"/>
                      </a:lnTo>
                      <a:lnTo>
                        <a:pt x="38" y="30"/>
                      </a:lnTo>
                      <a:lnTo>
                        <a:pt x="48" y="23"/>
                      </a:lnTo>
                      <a:lnTo>
                        <a:pt x="58" y="17"/>
                      </a:lnTo>
                      <a:lnTo>
                        <a:pt x="69" y="12"/>
                      </a:lnTo>
                      <a:lnTo>
                        <a:pt x="82" y="8"/>
                      </a:lnTo>
                      <a:lnTo>
                        <a:pt x="96" y="4"/>
                      </a:lnTo>
                      <a:lnTo>
                        <a:pt x="110" y="2"/>
                      </a:lnTo>
                      <a:lnTo>
                        <a:pt x="125" y="0"/>
                      </a:lnTo>
                      <a:lnTo>
                        <a:pt x="141" y="0"/>
                      </a:lnTo>
                      <a:lnTo>
                        <a:pt x="153" y="1"/>
                      </a:lnTo>
                      <a:lnTo>
                        <a:pt x="165" y="2"/>
                      </a:lnTo>
                      <a:lnTo>
                        <a:pt x="178" y="4"/>
                      </a:lnTo>
                      <a:lnTo>
                        <a:pt x="190" y="4"/>
                      </a:lnTo>
                      <a:lnTo>
                        <a:pt x="206" y="9"/>
                      </a:lnTo>
                      <a:lnTo>
                        <a:pt x="222" y="14"/>
                      </a:lnTo>
                      <a:lnTo>
                        <a:pt x="238" y="22"/>
                      </a:lnTo>
                      <a:lnTo>
                        <a:pt x="258" y="34"/>
                      </a:lnTo>
                      <a:lnTo>
                        <a:pt x="229" y="83"/>
                      </a:lnTo>
                      <a:lnTo>
                        <a:pt x="213" y="73"/>
                      </a:lnTo>
                      <a:lnTo>
                        <a:pt x="200" y="67"/>
                      </a:lnTo>
                      <a:lnTo>
                        <a:pt x="188" y="62"/>
                      </a:lnTo>
                      <a:lnTo>
                        <a:pt x="175" y="58"/>
                      </a:lnTo>
                      <a:lnTo>
                        <a:pt x="164" y="56"/>
                      </a:lnTo>
                      <a:lnTo>
                        <a:pt x="156" y="54"/>
                      </a:lnTo>
                      <a:lnTo>
                        <a:pt x="146" y="54"/>
                      </a:lnTo>
                      <a:lnTo>
                        <a:pt x="137" y="54"/>
                      </a:lnTo>
                      <a:lnTo>
                        <a:pt x="120" y="55"/>
                      </a:lnTo>
                      <a:lnTo>
                        <a:pt x="107" y="57"/>
                      </a:lnTo>
                      <a:lnTo>
                        <a:pt x="96" y="61"/>
                      </a:lnTo>
                      <a:lnTo>
                        <a:pt x="86" y="67"/>
                      </a:lnTo>
                      <a:lnTo>
                        <a:pt x="82" y="70"/>
                      </a:lnTo>
                      <a:lnTo>
                        <a:pt x="78" y="73"/>
                      </a:lnTo>
                      <a:lnTo>
                        <a:pt x="75" y="76"/>
                      </a:lnTo>
                      <a:lnTo>
                        <a:pt x="72" y="80"/>
                      </a:lnTo>
                      <a:lnTo>
                        <a:pt x="70" y="84"/>
                      </a:lnTo>
                      <a:lnTo>
                        <a:pt x="69" y="88"/>
                      </a:lnTo>
                      <a:lnTo>
                        <a:pt x="68" y="92"/>
                      </a:lnTo>
                      <a:lnTo>
                        <a:pt x="68" y="98"/>
                      </a:lnTo>
                      <a:lnTo>
                        <a:pt x="68" y="104"/>
                      </a:lnTo>
                      <a:lnTo>
                        <a:pt x="69" y="112"/>
                      </a:lnTo>
                      <a:lnTo>
                        <a:pt x="70" y="115"/>
                      </a:lnTo>
                      <a:lnTo>
                        <a:pt x="72" y="117"/>
                      </a:lnTo>
                      <a:lnTo>
                        <a:pt x="74" y="119"/>
                      </a:lnTo>
                      <a:lnTo>
                        <a:pt x="78" y="121"/>
                      </a:lnTo>
                      <a:lnTo>
                        <a:pt x="83" y="127"/>
                      </a:lnTo>
                      <a:lnTo>
                        <a:pt x="88" y="131"/>
                      </a:lnTo>
                      <a:lnTo>
                        <a:pt x="95" y="136"/>
                      </a:lnTo>
                      <a:lnTo>
                        <a:pt x="103" y="140"/>
                      </a:lnTo>
                      <a:lnTo>
                        <a:pt x="127" y="152"/>
                      </a:lnTo>
                      <a:lnTo>
                        <a:pt x="165" y="170"/>
                      </a:lnTo>
                      <a:lnTo>
                        <a:pt x="179" y="176"/>
                      </a:lnTo>
                      <a:lnTo>
                        <a:pt x="192" y="181"/>
                      </a:lnTo>
                      <a:lnTo>
                        <a:pt x="204" y="187"/>
                      </a:lnTo>
                      <a:lnTo>
                        <a:pt x="214" y="193"/>
                      </a:lnTo>
                      <a:lnTo>
                        <a:pt x="223" y="198"/>
                      </a:lnTo>
                      <a:lnTo>
                        <a:pt x="232" y="205"/>
                      </a:lnTo>
                      <a:lnTo>
                        <a:pt x="239" y="210"/>
                      </a:lnTo>
                      <a:lnTo>
                        <a:pt x="246" y="217"/>
                      </a:lnTo>
                      <a:lnTo>
                        <a:pt x="251" y="224"/>
                      </a:lnTo>
                      <a:lnTo>
                        <a:pt x="255" y="230"/>
                      </a:lnTo>
                      <a:lnTo>
                        <a:pt x="260" y="238"/>
                      </a:lnTo>
                      <a:lnTo>
                        <a:pt x="263" y="247"/>
                      </a:lnTo>
                      <a:lnTo>
                        <a:pt x="265" y="254"/>
                      </a:lnTo>
                      <a:lnTo>
                        <a:pt x="266" y="263"/>
                      </a:lnTo>
                      <a:lnTo>
                        <a:pt x="267" y="272"/>
                      </a:lnTo>
                      <a:lnTo>
                        <a:pt x="267" y="282"/>
                      </a:lnTo>
                      <a:lnTo>
                        <a:pt x="267" y="295"/>
                      </a:lnTo>
                      <a:lnTo>
                        <a:pt x="265" y="307"/>
                      </a:lnTo>
                      <a:lnTo>
                        <a:pt x="263" y="317"/>
                      </a:lnTo>
                      <a:lnTo>
                        <a:pt x="259" y="328"/>
                      </a:lnTo>
                      <a:lnTo>
                        <a:pt x="253" y="338"/>
                      </a:lnTo>
                      <a:lnTo>
                        <a:pt x="248" y="346"/>
                      </a:lnTo>
                      <a:lnTo>
                        <a:pt x="240" y="354"/>
                      </a:lnTo>
                      <a:lnTo>
                        <a:pt x="233" y="361"/>
                      </a:lnTo>
                      <a:lnTo>
                        <a:pt x="224" y="368"/>
                      </a:lnTo>
                      <a:lnTo>
                        <a:pt x="214" y="373"/>
                      </a:lnTo>
                      <a:lnTo>
                        <a:pt x="203" y="378"/>
                      </a:lnTo>
                      <a:lnTo>
                        <a:pt x="191" y="382"/>
                      </a:lnTo>
                      <a:lnTo>
                        <a:pt x="179" y="385"/>
                      </a:lnTo>
                      <a:lnTo>
                        <a:pt x="165" y="387"/>
                      </a:lnTo>
                      <a:lnTo>
                        <a:pt x="152" y="389"/>
                      </a:lnTo>
                      <a:lnTo>
                        <a:pt x="137" y="38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665" name="Freeform 32"/>
                <p:cNvSpPr>
                  <a:spLocks noEditPoints="1"/>
                </p:cNvSpPr>
                <p:nvPr/>
              </p:nvSpPr>
              <p:spPr bwMode="auto">
                <a:xfrm>
                  <a:off x="9152" y="3243"/>
                  <a:ext cx="39" cy="267"/>
                </a:xfrm>
                <a:custGeom>
                  <a:avLst/>
                  <a:gdLst>
                    <a:gd name="T0" fmla="*/ 2 w 77"/>
                    <a:gd name="T1" fmla="*/ 67 h 534"/>
                    <a:gd name="T2" fmla="*/ 2 w 77"/>
                    <a:gd name="T3" fmla="*/ 20 h 534"/>
                    <a:gd name="T4" fmla="*/ 9 w 77"/>
                    <a:gd name="T5" fmla="*/ 20 h 534"/>
                    <a:gd name="T6" fmla="*/ 9 w 77"/>
                    <a:gd name="T7" fmla="*/ 67 h 534"/>
                    <a:gd name="T8" fmla="*/ 2 w 77"/>
                    <a:gd name="T9" fmla="*/ 67 h 534"/>
                    <a:gd name="T10" fmla="*/ 5 w 77"/>
                    <a:gd name="T11" fmla="*/ 9 h 534"/>
                    <a:gd name="T12" fmla="*/ 4 w 77"/>
                    <a:gd name="T13" fmla="*/ 9 h 534"/>
                    <a:gd name="T14" fmla="*/ 3 w 77"/>
                    <a:gd name="T15" fmla="*/ 9 h 534"/>
                    <a:gd name="T16" fmla="*/ 3 w 77"/>
                    <a:gd name="T17" fmla="*/ 9 h 534"/>
                    <a:gd name="T18" fmla="*/ 2 w 77"/>
                    <a:gd name="T19" fmla="*/ 8 h 534"/>
                    <a:gd name="T20" fmla="*/ 1 w 77"/>
                    <a:gd name="T21" fmla="*/ 7 h 534"/>
                    <a:gd name="T22" fmla="*/ 1 w 77"/>
                    <a:gd name="T23" fmla="*/ 6 h 534"/>
                    <a:gd name="T24" fmla="*/ 1 w 77"/>
                    <a:gd name="T25" fmla="*/ 5 h 534"/>
                    <a:gd name="T26" fmla="*/ 0 w 77"/>
                    <a:gd name="T27" fmla="*/ 4 h 534"/>
                    <a:gd name="T28" fmla="*/ 1 w 77"/>
                    <a:gd name="T29" fmla="*/ 3 h 534"/>
                    <a:gd name="T30" fmla="*/ 1 w 77"/>
                    <a:gd name="T31" fmla="*/ 3 h 534"/>
                    <a:gd name="T32" fmla="*/ 1 w 77"/>
                    <a:gd name="T33" fmla="*/ 2 h 534"/>
                    <a:gd name="T34" fmla="*/ 2 w 77"/>
                    <a:gd name="T35" fmla="*/ 1 h 534"/>
                    <a:gd name="T36" fmla="*/ 3 w 77"/>
                    <a:gd name="T37" fmla="*/ 1 h 534"/>
                    <a:gd name="T38" fmla="*/ 3 w 77"/>
                    <a:gd name="T39" fmla="*/ 1 h 534"/>
                    <a:gd name="T40" fmla="*/ 4 w 77"/>
                    <a:gd name="T41" fmla="*/ 0 h 534"/>
                    <a:gd name="T42" fmla="*/ 5 w 77"/>
                    <a:gd name="T43" fmla="*/ 0 h 534"/>
                    <a:gd name="T44" fmla="*/ 6 w 77"/>
                    <a:gd name="T45" fmla="*/ 0 h 534"/>
                    <a:gd name="T46" fmla="*/ 7 w 77"/>
                    <a:gd name="T47" fmla="*/ 1 h 534"/>
                    <a:gd name="T48" fmla="*/ 8 w 77"/>
                    <a:gd name="T49" fmla="*/ 1 h 534"/>
                    <a:gd name="T50" fmla="*/ 9 w 77"/>
                    <a:gd name="T51" fmla="*/ 1 h 534"/>
                    <a:gd name="T52" fmla="*/ 9 w 77"/>
                    <a:gd name="T53" fmla="*/ 2 h 534"/>
                    <a:gd name="T54" fmla="*/ 10 w 77"/>
                    <a:gd name="T55" fmla="*/ 3 h 534"/>
                    <a:gd name="T56" fmla="*/ 10 w 77"/>
                    <a:gd name="T57" fmla="*/ 3 h 534"/>
                    <a:gd name="T58" fmla="*/ 10 w 77"/>
                    <a:gd name="T59" fmla="*/ 4 h 534"/>
                    <a:gd name="T60" fmla="*/ 10 w 77"/>
                    <a:gd name="T61" fmla="*/ 5 h 534"/>
                    <a:gd name="T62" fmla="*/ 10 w 77"/>
                    <a:gd name="T63" fmla="*/ 6 h 534"/>
                    <a:gd name="T64" fmla="*/ 9 w 77"/>
                    <a:gd name="T65" fmla="*/ 7 h 534"/>
                    <a:gd name="T66" fmla="*/ 9 w 77"/>
                    <a:gd name="T67" fmla="*/ 8 h 534"/>
                    <a:gd name="T68" fmla="*/ 8 w 77"/>
                    <a:gd name="T69" fmla="*/ 9 h 534"/>
                    <a:gd name="T70" fmla="*/ 7 w 77"/>
                    <a:gd name="T71" fmla="*/ 9 h 534"/>
                    <a:gd name="T72" fmla="*/ 6 w 77"/>
                    <a:gd name="T73" fmla="*/ 9 h 534"/>
                    <a:gd name="T74" fmla="*/ 5 w 77"/>
                    <a:gd name="T75" fmla="*/ 9 h 5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77"/>
                    <a:gd name="T115" fmla="*/ 0 h 534"/>
                    <a:gd name="T116" fmla="*/ 77 w 77"/>
                    <a:gd name="T117" fmla="*/ 534 h 5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77" h="534">
                      <a:moveTo>
                        <a:pt x="9" y="534"/>
                      </a:moveTo>
                      <a:lnTo>
                        <a:pt x="9" y="165"/>
                      </a:lnTo>
                      <a:lnTo>
                        <a:pt x="67" y="165"/>
                      </a:lnTo>
                      <a:lnTo>
                        <a:pt x="67" y="534"/>
                      </a:lnTo>
                      <a:lnTo>
                        <a:pt x="9" y="534"/>
                      </a:lnTo>
                      <a:close/>
                      <a:moveTo>
                        <a:pt x="38" y="77"/>
                      </a:moveTo>
                      <a:lnTo>
                        <a:pt x="31" y="77"/>
                      </a:lnTo>
                      <a:lnTo>
                        <a:pt x="24" y="75"/>
                      </a:lnTo>
                      <a:lnTo>
                        <a:pt x="18" y="72"/>
                      </a:lnTo>
                      <a:lnTo>
                        <a:pt x="12" y="67"/>
                      </a:lnTo>
                      <a:lnTo>
                        <a:pt x="7" y="61"/>
                      </a:lnTo>
                      <a:lnTo>
                        <a:pt x="3" y="54"/>
                      </a:lnTo>
                      <a:lnTo>
                        <a:pt x="1" y="47"/>
                      </a:lnTo>
                      <a:lnTo>
                        <a:pt x="0" y="38"/>
                      </a:lnTo>
                      <a:lnTo>
                        <a:pt x="1" y="31"/>
                      </a:lnTo>
                      <a:lnTo>
                        <a:pt x="3" y="24"/>
                      </a:lnTo>
                      <a:lnTo>
                        <a:pt x="7" y="17"/>
                      </a:lnTo>
                      <a:lnTo>
                        <a:pt x="12" y="12"/>
                      </a:lnTo>
                      <a:lnTo>
                        <a:pt x="18" y="6"/>
                      </a:lnTo>
                      <a:lnTo>
                        <a:pt x="24" y="3"/>
                      </a:lnTo>
                      <a:lnTo>
                        <a:pt x="31" y="0"/>
                      </a:lnTo>
                      <a:lnTo>
                        <a:pt x="38" y="0"/>
                      </a:lnTo>
                      <a:lnTo>
                        <a:pt x="47" y="0"/>
                      </a:lnTo>
                      <a:lnTo>
                        <a:pt x="54" y="3"/>
                      </a:lnTo>
                      <a:lnTo>
                        <a:pt x="62" y="6"/>
                      </a:lnTo>
                      <a:lnTo>
                        <a:pt x="67" y="12"/>
                      </a:lnTo>
                      <a:lnTo>
                        <a:pt x="72" y="17"/>
                      </a:lnTo>
                      <a:lnTo>
                        <a:pt x="75" y="24"/>
                      </a:lnTo>
                      <a:lnTo>
                        <a:pt x="77" y="31"/>
                      </a:lnTo>
                      <a:lnTo>
                        <a:pt x="77" y="38"/>
                      </a:lnTo>
                      <a:lnTo>
                        <a:pt x="77" y="47"/>
                      </a:lnTo>
                      <a:lnTo>
                        <a:pt x="75" y="54"/>
                      </a:lnTo>
                      <a:lnTo>
                        <a:pt x="72" y="61"/>
                      </a:lnTo>
                      <a:lnTo>
                        <a:pt x="67" y="67"/>
                      </a:lnTo>
                      <a:lnTo>
                        <a:pt x="62" y="72"/>
                      </a:lnTo>
                      <a:lnTo>
                        <a:pt x="54" y="75"/>
                      </a:lnTo>
                      <a:lnTo>
                        <a:pt x="47" y="77"/>
                      </a:lnTo>
                      <a:lnTo>
                        <a:pt x="38" y="77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666" name="Freeform 33"/>
                <p:cNvSpPr>
                  <a:spLocks/>
                </p:cNvSpPr>
                <p:nvPr/>
              </p:nvSpPr>
              <p:spPr bwMode="auto">
                <a:xfrm>
                  <a:off x="9257" y="3321"/>
                  <a:ext cx="153" cy="189"/>
                </a:xfrm>
                <a:custGeom>
                  <a:avLst/>
                  <a:gdLst>
                    <a:gd name="T0" fmla="*/ 30 w 306"/>
                    <a:gd name="T1" fmla="*/ 47 h 379"/>
                    <a:gd name="T2" fmla="*/ 30 w 306"/>
                    <a:gd name="T3" fmla="*/ 14 h 379"/>
                    <a:gd name="T4" fmla="*/ 30 w 306"/>
                    <a:gd name="T5" fmla="*/ 12 h 379"/>
                    <a:gd name="T6" fmla="*/ 30 w 306"/>
                    <a:gd name="T7" fmla="*/ 11 h 379"/>
                    <a:gd name="T8" fmla="*/ 30 w 306"/>
                    <a:gd name="T9" fmla="*/ 10 h 379"/>
                    <a:gd name="T10" fmla="*/ 29 w 306"/>
                    <a:gd name="T11" fmla="*/ 9 h 379"/>
                    <a:gd name="T12" fmla="*/ 29 w 306"/>
                    <a:gd name="T13" fmla="*/ 9 h 379"/>
                    <a:gd name="T14" fmla="*/ 29 w 306"/>
                    <a:gd name="T15" fmla="*/ 8 h 379"/>
                    <a:gd name="T16" fmla="*/ 28 w 306"/>
                    <a:gd name="T17" fmla="*/ 8 h 379"/>
                    <a:gd name="T18" fmla="*/ 28 w 306"/>
                    <a:gd name="T19" fmla="*/ 7 h 379"/>
                    <a:gd name="T20" fmla="*/ 27 w 306"/>
                    <a:gd name="T21" fmla="*/ 7 h 379"/>
                    <a:gd name="T22" fmla="*/ 26 w 306"/>
                    <a:gd name="T23" fmla="*/ 7 h 379"/>
                    <a:gd name="T24" fmla="*/ 25 w 306"/>
                    <a:gd name="T25" fmla="*/ 7 h 379"/>
                    <a:gd name="T26" fmla="*/ 24 w 306"/>
                    <a:gd name="T27" fmla="*/ 7 h 379"/>
                    <a:gd name="T28" fmla="*/ 24 w 306"/>
                    <a:gd name="T29" fmla="*/ 7 h 379"/>
                    <a:gd name="T30" fmla="*/ 23 w 306"/>
                    <a:gd name="T31" fmla="*/ 7 h 379"/>
                    <a:gd name="T32" fmla="*/ 22 w 306"/>
                    <a:gd name="T33" fmla="*/ 7 h 379"/>
                    <a:gd name="T34" fmla="*/ 21 w 306"/>
                    <a:gd name="T35" fmla="*/ 7 h 379"/>
                    <a:gd name="T36" fmla="*/ 20 w 306"/>
                    <a:gd name="T37" fmla="*/ 8 h 379"/>
                    <a:gd name="T38" fmla="*/ 19 w 306"/>
                    <a:gd name="T39" fmla="*/ 8 h 379"/>
                    <a:gd name="T40" fmla="*/ 19 w 306"/>
                    <a:gd name="T41" fmla="*/ 9 h 379"/>
                    <a:gd name="T42" fmla="*/ 18 w 306"/>
                    <a:gd name="T43" fmla="*/ 9 h 379"/>
                    <a:gd name="T44" fmla="*/ 15 w 306"/>
                    <a:gd name="T45" fmla="*/ 11 h 379"/>
                    <a:gd name="T46" fmla="*/ 13 w 306"/>
                    <a:gd name="T47" fmla="*/ 13 h 379"/>
                    <a:gd name="T48" fmla="*/ 10 w 306"/>
                    <a:gd name="T49" fmla="*/ 16 h 379"/>
                    <a:gd name="T50" fmla="*/ 7 w 306"/>
                    <a:gd name="T51" fmla="*/ 19 h 379"/>
                    <a:gd name="T52" fmla="*/ 7 w 306"/>
                    <a:gd name="T53" fmla="*/ 47 h 379"/>
                    <a:gd name="T54" fmla="*/ 0 w 306"/>
                    <a:gd name="T55" fmla="*/ 47 h 379"/>
                    <a:gd name="T56" fmla="*/ 0 w 306"/>
                    <a:gd name="T57" fmla="*/ 1 h 379"/>
                    <a:gd name="T58" fmla="*/ 7 w 306"/>
                    <a:gd name="T59" fmla="*/ 1 h 379"/>
                    <a:gd name="T60" fmla="*/ 7 w 306"/>
                    <a:gd name="T61" fmla="*/ 11 h 379"/>
                    <a:gd name="T62" fmla="*/ 10 w 306"/>
                    <a:gd name="T63" fmla="*/ 8 h 379"/>
                    <a:gd name="T64" fmla="*/ 11 w 306"/>
                    <a:gd name="T65" fmla="*/ 7 h 379"/>
                    <a:gd name="T66" fmla="*/ 12 w 306"/>
                    <a:gd name="T67" fmla="*/ 6 h 379"/>
                    <a:gd name="T68" fmla="*/ 14 w 306"/>
                    <a:gd name="T69" fmla="*/ 4 h 379"/>
                    <a:gd name="T70" fmla="*/ 15 w 306"/>
                    <a:gd name="T71" fmla="*/ 3 h 379"/>
                    <a:gd name="T72" fmla="*/ 17 w 306"/>
                    <a:gd name="T73" fmla="*/ 2 h 379"/>
                    <a:gd name="T74" fmla="*/ 18 w 306"/>
                    <a:gd name="T75" fmla="*/ 2 h 379"/>
                    <a:gd name="T76" fmla="*/ 19 w 306"/>
                    <a:gd name="T77" fmla="*/ 1 h 379"/>
                    <a:gd name="T78" fmla="*/ 21 w 306"/>
                    <a:gd name="T79" fmla="*/ 0 h 379"/>
                    <a:gd name="T80" fmla="*/ 22 w 306"/>
                    <a:gd name="T81" fmla="*/ 0 h 379"/>
                    <a:gd name="T82" fmla="*/ 24 w 306"/>
                    <a:gd name="T83" fmla="*/ 0 h 379"/>
                    <a:gd name="T84" fmla="*/ 26 w 306"/>
                    <a:gd name="T85" fmla="*/ 0 h 379"/>
                    <a:gd name="T86" fmla="*/ 27 w 306"/>
                    <a:gd name="T87" fmla="*/ 0 h 379"/>
                    <a:gd name="T88" fmla="*/ 28 w 306"/>
                    <a:gd name="T89" fmla="*/ 0 h 379"/>
                    <a:gd name="T90" fmla="*/ 30 w 306"/>
                    <a:gd name="T91" fmla="*/ 0 h 379"/>
                    <a:gd name="T92" fmla="*/ 31 w 306"/>
                    <a:gd name="T93" fmla="*/ 0 h 379"/>
                    <a:gd name="T94" fmla="*/ 33 w 306"/>
                    <a:gd name="T95" fmla="*/ 1 h 379"/>
                    <a:gd name="T96" fmla="*/ 34 w 306"/>
                    <a:gd name="T97" fmla="*/ 1 h 379"/>
                    <a:gd name="T98" fmla="*/ 35 w 306"/>
                    <a:gd name="T99" fmla="*/ 2 h 379"/>
                    <a:gd name="T100" fmla="*/ 36 w 306"/>
                    <a:gd name="T101" fmla="*/ 3 h 379"/>
                    <a:gd name="T102" fmla="*/ 36 w 306"/>
                    <a:gd name="T103" fmla="*/ 4 h 379"/>
                    <a:gd name="T104" fmla="*/ 37 w 306"/>
                    <a:gd name="T105" fmla="*/ 5 h 379"/>
                    <a:gd name="T106" fmla="*/ 37 w 306"/>
                    <a:gd name="T107" fmla="*/ 6 h 379"/>
                    <a:gd name="T108" fmla="*/ 38 w 306"/>
                    <a:gd name="T109" fmla="*/ 7 h 379"/>
                    <a:gd name="T110" fmla="*/ 38 w 306"/>
                    <a:gd name="T111" fmla="*/ 8 h 379"/>
                    <a:gd name="T112" fmla="*/ 38 w 306"/>
                    <a:gd name="T113" fmla="*/ 9 h 379"/>
                    <a:gd name="T114" fmla="*/ 38 w 306"/>
                    <a:gd name="T115" fmla="*/ 11 h 379"/>
                    <a:gd name="T116" fmla="*/ 38 w 306"/>
                    <a:gd name="T117" fmla="*/ 12 h 379"/>
                    <a:gd name="T118" fmla="*/ 38 w 306"/>
                    <a:gd name="T119" fmla="*/ 47 h 379"/>
                    <a:gd name="T120" fmla="*/ 30 w 306"/>
                    <a:gd name="T121" fmla="*/ 47 h 379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06"/>
                    <a:gd name="T184" fmla="*/ 0 h 379"/>
                    <a:gd name="T185" fmla="*/ 306 w 306"/>
                    <a:gd name="T186" fmla="*/ 379 h 379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06" h="379">
                      <a:moveTo>
                        <a:pt x="243" y="379"/>
                      </a:moveTo>
                      <a:lnTo>
                        <a:pt x="243" y="117"/>
                      </a:lnTo>
                      <a:lnTo>
                        <a:pt x="243" y="102"/>
                      </a:lnTo>
                      <a:lnTo>
                        <a:pt x="243" y="92"/>
                      </a:lnTo>
                      <a:lnTo>
                        <a:pt x="241" y="85"/>
                      </a:lnTo>
                      <a:lnTo>
                        <a:pt x="239" y="77"/>
                      </a:lnTo>
                      <a:lnTo>
                        <a:pt x="235" y="73"/>
                      </a:lnTo>
                      <a:lnTo>
                        <a:pt x="233" y="69"/>
                      </a:lnTo>
                      <a:lnTo>
                        <a:pt x="229" y="65"/>
                      </a:lnTo>
                      <a:lnTo>
                        <a:pt x="224" y="62"/>
                      </a:lnTo>
                      <a:lnTo>
                        <a:pt x="218" y="60"/>
                      </a:lnTo>
                      <a:lnTo>
                        <a:pt x="213" y="59"/>
                      </a:lnTo>
                      <a:lnTo>
                        <a:pt x="206" y="59"/>
                      </a:lnTo>
                      <a:lnTo>
                        <a:pt x="199" y="58"/>
                      </a:lnTo>
                      <a:lnTo>
                        <a:pt x="192" y="59"/>
                      </a:lnTo>
                      <a:lnTo>
                        <a:pt x="186" y="59"/>
                      </a:lnTo>
                      <a:lnTo>
                        <a:pt x="180" y="61"/>
                      </a:lnTo>
                      <a:lnTo>
                        <a:pt x="172" y="63"/>
                      </a:lnTo>
                      <a:lnTo>
                        <a:pt x="165" y="67"/>
                      </a:lnTo>
                      <a:lnTo>
                        <a:pt x="157" y="70"/>
                      </a:lnTo>
                      <a:lnTo>
                        <a:pt x="150" y="74"/>
                      </a:lnTo>
                      <a:lnTo>
                        <a:pt x="141" y="79"/>
                      </a:lnTo>
                      <a:lnTo>
                        <a:pt x="124" y="92"/>
                      </a:lnTo>
                      <a:lnTo>
                        <a:pt x="104" y="109"/>
                      </a:lnTo>
                      <a:lnTo>
                        <a:pt x="82" y="131"/>
                      </a:lnTo>
                      <a:lnTo>
                        <a:pt x="59" y="155"/>
                      </a:lnTo>
                      <a:lnTo>
                        <a:pt x="59" y="379"/>
                      </a:lnTo>
                      <a:lnTo>
                        <a:pt x="0" y="379"/>
                      </a:lnTo>
                      <a:lnTo>
                        <a:pt x="0" y="10"/>
                      </a:lnTo>
                      <a:lnTo>
                        <a:pt x="59" y="10"/>
                      </a:lnTo>
                      <a:lnTo>
                        <a:pt x="59" y="88"/>
                      </a:lnTo>
                      <a:lnTo>
                        <a:pt x="76" y="70"/>
                      </a:lnTo>
                      <a:lnTo>
                        <a:pt x="89" y="58"/>
                      </a:lnTo>
                      <a:lnTo>
                        <a:pt x="99" y="48"/>
                      </a:lnTo>
                      <a:lnTo>
                        <a:pt x="112" y="39"/>
                      </a:lnTo>
                      <a:lnTo>
                        <a:pt x="122" y="30"/>
                      </a:lnTo>
                      <a:lnTo>
                        <a:pt x="132" y="23"/>
                      </a:lnTo>
                      <a:lnTo>
                        <a:pt x="144" y="16"/>
                      </a:lnTo>
                      <a:lnTo>
                        <a:pt x="157" y="10"/>
                      </a:lnTo>
                      <a:lnTo>
                        <a:pt x="170" y="5"/>
                      </a:lnTo>
                      <a:lnTo>
                        <a:pt x="183" y="2"/>
                      </a:lnTo>
                      <a:lnTo>
                        <a:pt x="196" y="0"/>
                      </a:lnTo>
                      <a:lnTo>
                        <a:pt x="209" y="0"/>
                      </a:lnTo>
                      <a:lnTo>
                        <a:pt x="220" y="0"/>
                      </a:lnTo>
                      <a:lnTo>
                        <a:pt x="231" y="1"/>
                      </a:lnTo>
                      <a:lnTo>
                        <a:pt x="242" y="3"/>
                      </a:lnTo>
                      <a:lnTo>
                        <a:pt x="250" y="7"/>
                      </a:lnTo>
                      <a:lnTo>
                        <a:pt x="259" y="10"/>
                      </a:lnTo>
                      <a:lnTo>
                        <a:pt x="267" y="14"/>
                      </a:lnTo>
                      <a:lnTo>
                        <a:pt x="275" y="19"/>
                      </a:lnTo>
                      <a:lnTo>
                        <a:pt x="281" y="26"/>
                      </a:lnTo>
                      <a:lnTo>
                        <a:pt x="287" y="32"/>
                      </a:lnTo>
                      <a:lnTo>
                        <a:pt x="292" y="40"/>
                      </a:lnTo>
                      <a:lnTo>
                        <a:pt x="296" y="48"/>
                      </a:lnTo>
                      <a:lnTo>
                        <a:pt x="300" y="57"/>
                      </a:lnTo>
                      <a:lnTo>
                        <a:pt x="303" y="68"/>
                      </a:lnTo>
                      <a:lnTo>
                        <a:pt x="305" y="78"/>
                      </a:lnTo>
                      <a:lnTo>
                        <a:pt x="306" y="90"/>
                      </a:lnTo>
                      <a:lnTo>
                        <a:pt x="306" y="102"/>
                      </a:lnTo>
                      <a:lnTo>
                        <a:pt x="306" y="379"/>
                      </a:lnTo>
                      <a:lnTo>
                        <a:pt x="243" y="37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</p:grpSp>
          <p:grpSp>
            <p:nvGrpSpPr>
              <p:cNvPr id="21636" name="Group 34"/>
              <p:cNvGrpSpPr>
                <a:grpSpLocks/>
              </p:cNvGrpSpPr>
              <p:nvPr/>
            </p:nvGrpSpPr>
            <p:grpSpPr bwMode="auto">
              <a:xfrm>
                <a:off x="7677" y="3700"/>
                <a:ext cx="1677" cy="301"/>
                <a:chOff x="7677" y="3700"/>
                <a:chExt cx="1677" cy="301"/>
              </a:xfrm>
            </p:grpSpPr>
            <p:sp>
              <p:nvSpPr>
                <p:cNvPr id="21648" name="Freeform 35"/>
                <p:cNvSpPr>
                  <a:spLocks noEditPoints="1"/>
                </p:cNvSpPr>
                <p:nvPr/>
              </p:nvSpPr>
              <p:spPr bwMode="auto">
                <a:xfrm>
                  <a:off x="7677" y="3729"/>
                  <a:ext cx="180" cy="268"/>
                </a:xfrm>
                <a:custGeom>
                  <a:avLst/>
                  <a:gdLst>
                    <a:gd name="T0" fmla="*/ 27 w 360"/>
                    <a:gd name="T1" fmla="*/ 9 h 534"/>
                    <a:gd name="T2" fmla="*/ 26 w 360"/>
                    <a:gd name="T3" fmla="*/ 8 h 534"/>
                    <a:gd name="T4" fmla="*/ 24 w 360"/>
                    <a:gd name="T5" fmla="*/ 7 h 534"/>
                    <a:gd name="T6" fmla="*/ 22 w 360"/>
                    <a:gd name="T7" fmla="*/ 7 h 534"/>
                    <a:gd name="T8" fmla="*/ 9 w 360"/>
                    <a:gd name="T9" fmla="*/ 7 h 534"/>
                    <a:gd name="T10" fmla="*/ 20 w 360"/>
                    <a:gd name="T11" fmla="*/ 31 h 534"/>
                    <a:gd name="T12" fmla="*/ 23 w 360"/>
                    <a:gd name="T13" fmla="*/ 31 h 534"/>
                    <a:gd name="T14" fmla="*/ 25 w 360"/>
                    <a:gd name="T15" fmla="*/ 31 h 534"/>
                    <a:gd name="T16" fmla="*/ 27 w 360"/>
                    <a:gd name="T17" fmla="*/ 30 h 534"/>
                    <a:gd name="T18" fmla="*/ 29 w 360"/>
                    <a:gd name="T19" fmla="*/ 28 h 534"/>
                    <a:gd name="T20" fmla="*/ 30 w 360"/>
                    <a:gd name="T21" fmla="*/ 26 h 534"/>
                    <a:gd name="T22" fmla="*/ 31 w 360"/>
                    <a:gd name="T23" fmla="*/ 24 h 534"/>
                    <a:gd name="T24" fmla="*/ 33 w 360"/>
                    <a:gd name="T25" fmla="*/ 22 h 534"/>
                    <a:gd name="T26" fmla="*/ 33 w 360"/>
                    <a:gd name="T27" fmla="*/ 19 h 534"/>
                    <a:gd name="T28" fmla="*/ 33 w 360"/>
                    <a:gd name="T29" fmla="*/ 16 h 534"/>
                    <a:gd name="T30" fmla="*/ 31 w 360"/>
                    <a:gd name="T31" fmla="*/ 13 h 534"/>
                    <a:gd name="T32" fmla="*/ 30 w 360"/>
                    <a:gd name="T33" fmla="*/ 11 h 534"/>
                    <a:gd name="T34" fmla="*/ 28 w 360"/>
                    <a:gd name="T35" fmla="*/ 9 h 534"/>
                    <a:gd name="T36" fmla="*/ 17 w 360"/>
                    <a:gd name="T37" fmla="*/ 39 h 534"/>
                    <a:gd name="T38" fmla="*/ 9 w 360"/>
                    <a:gd name="T39" fmla="*/ 68 h 534"/>
                    <a:gd name="T40" fmla="*/ 0 w 360"/>
                    <a:gd name="T41" fmla="*/ 0 h 534"/>
                    <a:gd name="T42" fmla="*/ 23 w 360"/>
                    <a:gd name="T43" fmla="*/ 0 h 534"/>
                    <a:gd name="T44" fmla="*/ 28 w 360"/>
                    <a:gd name="T45" fmla="*/ 1 h 534"/>
                    <a:gd name="T46" fmla="*/ 31 w 360"/>
                    <a:gd name="T47" fmla="*/ 2 h 534"/>
                    <a:gd name="T48" fmla="*/ 35 w 360"/>
                    <a:gd name="T49" fmla="*/ 4 h 534"/>
                    <a:gd name="T50" fmla="*/ 38 w 360"/>
                    <a:gd name="T51" fmla="*/ 6 h 534"/>
                    <a:gd name="T52" fmla="*/ 40 w 360"/>
                    <a:gd name="T53" fmla="*/ 9 h 534"/>
                    <a:gd name="T54" fmla="*/ 41 w 360"/>
                    <a:gd name="T55" fmla="*/ 13 h 534"/>
                    <a:gd name="T56" fmla="*/ 42 w 360"/>
                    <a:gd name="T57" fmla="*/ 17 h 534"/>
                    <a:gd name="T58" fmla="*/ 42 w 360"/>
                    <a:gd name="T59" fmla="*/ 20 h 534"/>
                    <a:gd name="T60" fmla="*/ 41 w 360"/>
                    <a:gd name="T61" fmla="*/ 24 h 534"/>
                    <a:gd name="T62" fmla="*/ 40 w 360"/>
                    <a:gd name="T63" fmla="*/ 28 h 534"/>
                    <a:gd name="T64" fmla="*/ 38 w 360"/>
                    <a:gd name="T65" fmla="*/ 30 h 534"/>
                    <a:gd name="T66" fmla="*/ 36 w 360"/>
                    <a:gd name="T67" fmla="*/ 31 h 534"/>
                    <a:gd name="T68" fmla="*/ 35 w 360"/>
                    <a:gd name="T69" fmla="*/ 33 h 534"/>
                    <a:gd name="T70" fmla="*/ 33 w 360"/>
                    <a:gd name="T71" fmla="*/ 35 h 534"/>
                    <a:gd name="T72" fmla="*/ 30 w 360"/>
                    <a:gd name="T73" fmla="*/ 36 h 534"/>
                    <a:gd name="T74" fmla="*/ 27 w 360"/>
                    <a:gd name="T75" fmla="*/ 37 h 534"/>
                    <a:gd name="T76" fmla="*/ 45 w 360"/>
                    <a:gd name="T77" fmla="*/ 68 h 534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60"/>
                    <a:gd name="T118" fmla="*/ 0 h 534"/>
                    <a:gd name="T119" fmla="*/ 360 w 360"/>
                    <a:gd name="T120" fmla="*/ 534 h 534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60" h="534">
                      <a:moveTo>
                        <a:pt x="228" y="72"/>
                      </a:moveTo>
                      <a:lnTo>
                        <a:pt x="223" y="67"/>
                      </a:lnTo>
                      <a:lnTo>
                        <a:pt x="218" y="63"/>
                      </a:lnTo>
                      <a:lnTo>
                        <a:pt x="211" y="60"/>
                      </a:lnTo>
                      <a:lnTo>
                        <a:pt x="203" y="57"/>
                      </a:lnTo>
                      <a:lnTo>
                        <a:pt x="194" y="55"/>
                      </a:lnTo>
                      <a:lnTo>
                        <a:pt x="183" y="53"/>
                      </a:lnTo>
                      <a:lnTo>
                        <a:pt x="170" y="53"/>
                      </a:lnTo>
                      <a:lnTo>
                        <a:pt x="155" y="53"/>
                      </a:lnTo>
                      <a:lnTo>
                        <a:pt x="68" y="53"/>
                      </a:lnTo>
                      <a:lnTo>
                        <a:pt x="68" y="247"/>
                      </a:lnTo>
                      <a:lnTo>
                        <a:pt x="155" y="247"/>
                      </a:lnTo>
                      <a:lnTo>
                        <a:pt x="168" y="247"/>
                      </a:lnTo>
                      <a:lnTo>
                        <a:pt x="180" y="246"/>
                      </a:lnTo>
                      <a:lnTo>
                        <a:pt x="191" y="244"/>
                      </a:lnTo>
                      <a:lnTo>
                        <a:pt x="202" y="241"/>
                      </a:lnTo>
                      <a:lnTo>
                        <a:pt x="210" y="237"/>
                      </a:lnTo>
                      <a:lnTo>
                        <a:pt x="220" y="233"/>
                      </a:lnTo>
                      <a:lnTo>
                        <a:pt x="227" y="228"/>
                      </a:lnTo>
                      <a:lnTo>
                        <a:pt x="235" y="221"/>
                      </a:lnTo>
                      <a:lnTo>
                        <a:pt x="241" y="215"/>
                      </a:lnTo>
                      <a:lnTo>
                        <a:pt x="246" y="207"/>
                      </a:lnTo>
                      <a:lnTo>
                        <a:pt x="252" y="199"/>
                      </a:lnTo>
                      <a:lnTo>
                        <a:pt x="255" y="190"/>
                      </a:lnTo>
                      <a:lnTo>
                        <a:pt x="258" y="180"/>
                      </a:lnTo>
                      <a:lnTo>
                        <a:pt x="260" y="169"/>
                      </a:lnTo>
                      <a:lnTo>
                        <a:pt x="263" y="157"/>
                      </a:lnTo>
                      <a:lnTo>
                        <a:pt x="263" y="145"/>
                      </a:lnTo>
                      <a:lnTo>
                        <a:pt x="261" y="132"/>
                      </a:lnTo>
                      <a:lnTo>
                        <a:pt x="260" y="122"/>
                      </a:lnTo>
                      <a:lnTo>
                        <a:pt x="257" y="111"/>
                      </a:lnTo>
                      <a:lnTo>
                        <a:pt x="253" y="101"/>
                      </a:lnTo>
                      <a:lnTo>
                        <a:pt x="248" y="93"/>
                      </a:lnTo>
                      <a:lnTo>
                        <a:pt x="242" y="85"/>
                      </a:lnTo>
                      <a:lnTo>
                        <a:pt x="236" y="78"/>
                      </a:lnTo>
                      <a:lnTo>
                        <a:pt x="228" y="72"/>
                      </a:lnTo>
                      <a:close/>
                      <a:moveTo>
                        <a:pt x="287" y="534"/>
                      </a:moveTo>
                      <a:lnTo>
                        <a:pt x="136" y="306"/>
                      </a:lnTo>
                      <a:lnTo>
                        <a:pt x="68" y="306"/>
                      </a:lnTo>
                      <a:lnTo>
                        <a:pt x="68" y="534"/>
                      </a:lnTo>
                      <a:lnTo>
                        <a:pt x="0" y="534"/>
                      </a:lnTo>
                      <a:lnTo>
                        <a:pt x="0" y="0"/>
                      </a:lnTo>
                      <a:lnTo>
                        <a:pt x="165" y="0"/>
                      </a:lnTo>
                      <a:lnTo>
                        <a:pt x="188" y="0"/>
                      </a:lnTo>
                      <a:lnTo>
                        <a:pt x="207" y="1"/>
                      </a:lnTo>
                      <a:lnTo>
                        <a:pt x="224" y="4"/>
                      </a:lnTo>
                      <a:lnTo>
                        <a:pt x="239" y="8"/>
                      </a:lnTo>
                      <a:lnTo>
                        <a:pt x="252" y="12"/>
                      </a:lnTo>
                      <a:lnTo>
                        <a:pt x="265" y="20"/>
                      </a:lnTo>
                      <a:lnTo>
                        <a:pt x="275" y="29"/>
                      </a:lnTo>
                      <a:lnTo>
                        <a:pt x="287" y="38"/>
                      </a:lnTo>
                      <a:lnTo>
                        <a:pt x="297" y="48"/>
                      </a:lnTo>
                      <a:lnTo>
                        <a:pt x="306" y="59"/>
                      </a:lnTo>
                      <a:lnTo>
                        <a:pt x="314" y="71"/>
                      </a:lnTo>
                      <a:lnTo>
                        <a:pt x="319" y="84"/>
                      </a:lnTo>
                      <a:lnTo>
                        <a:pt x="325" y="98"/>
                      </a:lnTo>
                      <a:lnTo>
                        <a:pt x="328" y="113"/>
                      </a:lnTo>
                      <a:lnTo>
                        <a:pt x="330" y="129"/>
                      </a:lnTo>
                      <a:lnTo>
                        <a:pt x="331" y="145"/>
                      </a:lnTo>
                      <a:lnTo>
                        <a:pt x="330" y="160"/>
                      </a:lnTo>
                      <a:lnTo>
                        <a:pt x="328" y="175"/>
                      </a:lnTo>
                      <a:lnTo>
                        <a:pt x="325" y="189"/>
                      </a:lnTo>
                      <a:lnTo>
                        <a:pt x="319" y="204"/>
                      </a:lnTo>
                      <a:lnTo>
                        <a:pt x="313" y="218"/>
                      </a:lnTo>
                      <a:lnTo>
                        <a:pt x="304" y="231"/>
                      </a:lnTo>
                      <a:lnTo>
                        <a:pt x="299" y="236"/>
                      </a:lnTo>
                      <a:lnTo>
                        <a:pt x="294" y="242"/>
                      </a:lnTo>
                      <a:lnTo>
                        <a:pt x="288" y="247"/>
                      </a:lnTo>
                      <a:lnTo>
                        <a:pt x="282" y="252"/>
                      </a:lnTo>
                      <a:lnTo>
                        <a:pt x="274" y="261"/>
                      </a:lnTo>
                      <a:lnTo>
                        <a:pt x="267" y="267"/>
                      </a:lnTo>
                      <a:lnTo>
                        <a:pt x="259" y="274"/>
                      </a:lnTo>
                      <a:lnTo>
                        <a:pt x="251" y="279"/>
                      </a:lnTo>
                      <a:lnTo>
                        <a:pt x="241" y="285"/>
                      </a:lnTo>
                      <a:lnTo>
                        <a:pt x="230" y="289"/>
                      </a:lnTo>
                      <a:lnTo>
                        <a:pt x="218" y="292"/>
                      </a:lnTo>
                      <a:lnTo>
                        <a:pt x="205" y="296"/>
                      </a:lnTo>
                      <a:lnTo>
                        <a:pt x="360" y="534"/>
                      </a:lnTo>
                      <a:lnTo>
                        <a:pt x="287" y="534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649" name="Freeform 36"/>
                <p:cNvSpPr>
                  <a:spLocks noEditPoints="1"/>
                </p:cNvSpPr>
                <p:nvPr/>
              </p:nvSpPr>
              <p:spPr bwMode="auto">
                <a:xfrm>
                  <a:off x="7885" y="3807"/>
                  <a:ext cx="158" cy="194"/>
                </a:xfrm>
                <a:custGeom>
                  <a:avLst/>
                  <a:gdLst>
                    <a:gd name="T0" fmla="*/ 20 w 316"/>
                    <a:gd name="T1" fmla="*/ 7 h 389"/>
                    <a:gd name="T2" fmla="*/ 18 w 316"/>
                    <a:gd name="T3" fmla="*/ 7 h 389"/>
                    <a:gd name="T4" fmla="*/ 16 w 316"/>
                    <a:gd name="T5" fmla="*/ 8 h 389"/>
                    <a:gd name="T6" fmla="*/ 14 w 316"/>
                    <a:gd name="T7" fmla="*/ 9 h 389"/>
                    <a:gd name="T8" fmla="*/ 12 w 316"/>
                    <a:gd name="T9" fmla="*/ 10 h 389"/>
                    <a:gd name="T10" fmla="*/ 11 w 316"/>
                    <a:gd name="T11" fmla="*/ 12 h 389"/>
                    <a:gd name="T12" fmla="*/ 10 w 316"/>
                    <a:gd name="T13" fmla="*/ 14 h 389"/>
                    <a:gd name="T14" fmla="*/ 9 w 316"/>
                    <a:gd name="T15" fmla="*/ 16 h 389"/>
                    <a:gd name="T16" fmla="*/ 31 w 316"/>
                    <a:gd name="T17" fmla="*/ 18 h 389"/>
                    <a:gd name="T18" fmla="*/ 30 w 316"/>
                    <a:gd name="T19" fmla="*/ 15 h 389"/>
                    <a:gd name="T20" fmla="*/ 30 w 316"/>
                    <a:gd name="T21" fmla="*/ 13 h 389"/>
                    <a:gd name="T22" fmla="*/ 29 w 316"/>
                    <a:gd name="T23" fmla="*/ 11 h 389"/>
                    <a:gd name="T24" fmla="*/ 28 w 316"/>
                    <a:gd name="T25" fmla="*/ 10 h 389"/>
                    <a:gd name="T26" fmla="*/ 27 w 316"/>
                    <a:gd name="T27" fmla="*/ 8 h 389"/>
                    <a:gd name="T28" fmla="*/ 25 w 316"/>
                    <a:gd name="T29" fmla="*/ 7 h 389"/>
                    <a:gd name="T30" fmla="*/ 23 w 316"/>
                    <a:gd name="T31" fmla="*/ 7 h 389"/>
                    <a:gd name="T32" fmla="*/ 21 w 316"/>
                    <a:gd name="T33" fmla="*/ 7 h 389"/>
                    <a:gd name="T34" fmla="*/ 9 w 316"/>
                    <a:gd name="T35" fmla="*/ 25 h 389"/>
                    <a:gd name="T36" fmla="*/ 10 w 316"/>
                    <a:gd name="T37" fmla="*/ 29 h 389"/>
                    <a:gd name="T38" fmla="*/ 10 w 316"/>
                    <a:gd name="T39" fmla="*/ 32 h 389"/>
                    <a:gd name="T40" fmla="*/ 11 w 316"/>
                    <a:gd name="T41" fmla="*/ 35 h 389"/>
                    <a:gd name="T42" fmla="*/ 13 w 316"/>
                    <a:gd name="T43" fmla="*/ 38 h 389"/>
                    <a:gd name="T44" fmla="*/ 15 w 316"/>
                    <a:gd name="T45" fmla="*/ 39 h 389"/>
                    <a:gd name="T46" fmla="*/ 19 w 316"/>
                    <a:gd name="T47" fmla="*/ 41 h 389"/>
                    <a:gd name="T48" fmla="*/ 21 w 316"/>
                    <a:gd name="T49" fmla="*/ 41 h 389"/>
                    <a:gd name="T50" fmla="*/ 24 w 316"/>
                    <a:gd name="T51" fmla="*/ 41 h 389"/>
                    <a:gd name="T52" fmla="*/ 27 w 316"/>
                    <a:gd name="T53" fmla="*/ 41 h 389"/>
                    <a:gd name="T54" fmla="*/ 30 w 316"/>
                    <a:gd name="T55" fmla="*/ 40 h 389"/>
                    <a:gd name="T56" fmla="*/ 34 w 316"/>
                    <a:gd name="T57" fmla="*/ 38 h 389"/>
                    <a:gd name="T58" fmla="*/ 39 w 316"/>
                    <a:gd name="T59" fmla="*/ 43 h 389"/>
                    <a:gd name="T60" fmla="*/ 34 w 316"/>
                    <a:gd name="T61" fmla="*/ 45 h 389"/>
                    <a:gd name="T62" fmla="*/ 29 w 316"/>
                    <a:gd name="T63" fmla="*/ 47 h 389"/>
                    <a:gd name="T64" fmla="*/ 25 w 316"/>
                    <a:gd name="T65" fmla="*/ 48 h 389"/>
                    <a:gd name="T66" fmla="*/ 21 w 316"/>
                    <a:gd name="T67" fmla="*/ 48 h 389"/>
                    <a:gd name="T68" fmla="*/ 17 w 316"/>
                    <a:gd name="T69" fmla="*/ 48 h 389"/>
                    <a:gd name="T70" fmla="*/ 12 w 316"/>
                    <a:gd name="T71" fmla="*/ 46 h 389"/>
                    <a:gd name="T72" fmla="*/ 9 w 316"/>
                    <a:gd name="T73" fmla="*/ 44 h 389"/>
                    <a:gd name="T74" fmla="*/ 5 w 316"/>
                    <a:gd name="T75" fmla="*/ 41 h 389"/>
                    <a:gd name="T76" fmla="*/ 3 w 316"/>
                    <a:gd name="T77" fmla="*/ 38 h 389"/>
                    <a:gd name="T78" fmla="*/ 1 w 316"/>
                    <a:gd name="T79" fmla="*/ 34 h 389"/>
                    <a:gd name="T80" fmla="*/ 1 w 316"/>
                    <a:gd name="T81" fmla="*/ 29 h 389"/>
                    <a:gd name="T82" fmla="*/ 0 w 316"/>
                    <a:gd name="T83" fmla="*/ 24 h 389"/>
                    <a:gd name="T84" fmla="*/ 1 w 316"/>
                    <a:gd name="T85" fmla="*/ 19 h 389"/>
                    <a:gd name="T86" fmla="*/ 1 w 316"/>
                    <a:gd name="T87" fmla="*/ 14 h 389"/>
                    <a:gd name="T88" fmla="*/ 3 w 316"/>
                    <a:gd name="T89" fmla="*/ 10 h 389"/>
                    <a:gd name="T90" fmla="*/ 6 w 316"/>
                    <a:gd name="T91" fmla="*/ 6 h 389"/>
                    <a:gd name="T92" fmla="*/ 10 w 316"/>
                    <a:gd name="T93" fmla="*/ 3 h 389"/>
                    <a:gd name="T94" fmla="*/ 12 w 316"/>
                    <a:gd name="T95" fmla="*/ 1 h 389"/>
                    <a:gd name="T96" fmla="*/ 18 w 316"/>
                    <a:gd name="T97" fmla="*/ 0 h 389"/>
                    <a:gd name="T98" fmla="*/ 21 w 316"/>
                    <a:gd name="T99" fmla="*/ 0 h 389"/>
                    <a:gd name="T100" fmla="*/ 25 w 316"/>
                    <a:gd name="T101" fmla="*/ 0 h 389"/>
                    <a:gd name="T102" fmla="*/ 29 w 316"/>
                    <a:gd name="T103" fmla="*/ 1 h 389"/>
                    <a:gd name="T104" fmla="*/ 33 w 316"/>
                    <a:gd name="T105" fmla="*/ 3 h 389"/>
                    <a:gd name="T106" fmla="*/ 35 w 316"/>
                    <a:gd name="T107" fmla="*/ 5 h 389"/>
                    <a:gd name="T108" fmla="*/ 37 w 316"/>
                    <a:gd name="T109" fmla="*/ 8 h 389"/>
                    <a:gd name="T110" fmla="*/ 39 w 316"/>
                    <a:gd name="T111" fmla="*/ 11 h 389"/>
                    <a:gd name="T112" fmla="*/ 40 w 316"/>
                    <a:gd name="T113" fmla="*/ 15 h 389"/>
                    <a:gd name="T114" fmla="*/ 40 w 316"/>
                    <a:gd name="T115" fmla="*/ 19 h 389"/>
                    <a:gd name="T116" fmla="*/ 9 w 316"/>
                    <a:gd name="T117" fmla="*/ 23 h 389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316"/>
                    <a:gd name="T178" fmla="*/ 0 h 389"/>
                    <a:gd name="T179" fmla="*/ 316 w 316"/>
                    <a:gd name="T180" fmla="*/ 389 h 389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316" h="389">
                      <a:moveTo>
                        <a:pt x="170" y="58"/>
                      </a:moveTo>
                      <a:lnTo>
                        <a:pt x="162" y="59"/>
                      </a:lnTo>
                      <a:lnTo>
                        <a:pt x="153" y="60"/>
                      </a:lnTo>
                      <a:lnTo>
                        <a:pt x="144" y="61"/>
                      </a:lnTo>
                      <a:lnTo>
                        <a:pt x="136" y="63"/>
                      </a:lnTo>
                      <a:lnTo>
                        <a:pt x="128" y="66"/>
                      </a:lnTo>
                      <a:lnTo>
                        <a:pt x="121" y="71"/>
                      </a:lnTo>
                      <a:lnTo>
                        <a:pt x="113" y="75"/>
                      </a:lnTo>
                      <a:lnTo>
                        <a:pt x="107" y="80"/>
                      </a:lnTo>
                      <a:lnTo>
                        <a:pt x="101" y="86"/>
                      </a:lnTo>
                      <a:lnTo>
                        <a:pt x="94" y="92"/>
                      </a:lnTo>
                      <a:lnTo>
                        <a:pt x="89" y="100"/>
                      </a:lnTo>
                      <a:lnTo>
                        <a:pt x="83" y="107"/>
                      </a:lnTo>
                      <a:lnTo>
                        <a:pt x="79" y="116"/>
                      </a:lnTo>
                      <a:lnTo>
                        <a:pt x="75" y="125"/>
                      </a:lnTo>
                      <a:lnTo>
                        <a:pt x="72" y="135"/>
                      </a:lnTo>
                      <a:lnTo>
                        <a:pt x="68" y="146"/>
                      </a:lnTo>
                      <a:lnTo>
                        <a:pt x="248" y="146"/>
                      </a:lnTo>
                      <a:lnTo>
                        <a:pt x="248" y="135"/>
                      </a:lnTo>
                      <a:lnTo>
                        <a:pt x="247" y="125"/>
                      </a:lnTo>
                      <a:lnTo>
                        <a:pt x="245" y="116"/>
                      </a:lnTo>
                      <a:lnTo>
                        <a:pt x="244" y="107"/>
                      </a:lnTo>
                      <a:lnTo>
                        <a:pt x="241" y="100"/>
                      </a:lnTo>
                      <a:lnTo>
                        <a:pt x="238" y="92"/>
                      </a:lnTo>
                      <a:lnTo>
                        <a:pt x="233" y="86"/>
                      </a:lnTo>
                      <a:lnTo>
                        <a:pt x="229" y="80"/>
                      </a:lnTo>
                      <a:lnTo>
                        <a:pt x="225" y="75"/>
                      </a:lnTo>
                      <a:lnTo>
                        <a:pt x="218" y="71"/>
                      </a:lnTo>
                      <a:lnTo>
                        <a:pt x="212" y="66"/>
                      </a:lnTo>
                      <a:lnTo>
                        <a:pt x="205" y="63"/>
                      </a:lnTo>
                      <a:lnTo>
                        <a:pt x="197" y="61"/>
                      </a:lnTo>
                      <a:lnTo>
                        <a:pt x="189" y="60"/>
                      </a:lnTo>
                      <a:lnTo>
                        <a:pt x="180" y="59"/>
                      </a:lnTo>
                      <a:lnTo>
                        <a:pt x="170" y="58"/>
                      </a:lnTo>
                      <a:close/>
                      <a:moveTo>
                        <a:pt x="68" y="190"/>
                      </a:moveTo>
                      <a:lnTo>
                        <a:pt x="68" y="206"/>
                      </a:lnTo>
                      <a:lnTo>
                        <a:pt x="71" y="221"/>
                      </a:lnTo>
                      <a:lnTo>
                        <a:pt x="73" y="236"/>
                      </a:lnTo>
                      <a:lnTo>
                        <a:pt x="76" y="250"/>
                      </a:lnTo>
                      <a:lnTo>
                        <a:pt x="80" y="262"/>
                      </a:lnTo>
                      <a:lnTo>
                        <a:pt x="86" y="274"/>
                      </a:lnTo>
                      <a:lnTo>
                        <a:pt x="92" y="285"/>
                      </a:lnTo>
                      <a:lnTo>
                        <a:pt x="99" y="296"/>
                      </a:lnTo>
                      <a:lnTo>
                        <a:pt x="107" y="304"/>
                      </a:lnTo>
                      <a:lnTo>
                        <a:pt x="116" y="313"/>
                      </a:lnTo>
                      <a:lnTo>
                        <a:pt x="125" y="319"/>
                      </a:lnTo>
                      <a:lnTo>
                        <a:pt x="136" y="325"/>
                      </a:lnTo>
                      <a:lnTo>
                        <a:pt x="148" y="330"/>
                      </a:lnTo>
                      <a:lnTo>
                        <a:pt x="159" y="333"/>
                      </a:lnTo>
                      <a:lnTo>
                        <a:pt x="171" y="335"/>
                      </a:lnTo>
                      <a:lnTo>
                        <a:pt x="185" y="335"/>
                      </a:lnTo>
                      <a:lnTo>
                        <a:pt x="197" y="335"/>
                      </a:lnTo>
                      <a:lnTo>
                        <a:pt x="209" y="333"/>
                      </a:lnTo>
                      <a:lnTo>
                        <a:pt x="220" y="331"/>
                      </a:lnTo>
                      <a:lnTo>
                        <a:pt x="232" y="327"/>
                      </a:lnTo>
                      <a:lnTo>
                        <a:pt x="243" y="321"/>
                      </a:lnTo>
                      <a:lnTo>
                        <a:pt x="256" y="315"/>
                      </a:lnTo>
                      <a:lnTo>
                        <a:pt x="269" y="306"/>
                      </a:lnTo>
                      <a:lnTo>
                        <a:pt x="283" y="297"/>
                      </a:lnTo>
                      <a:lnTo>
                        <a:pt x="306" y="345"/>
                      </a:lnTo>
                      <a:lnTo>
                        <a:pt x="287" y="357"/>
                      </a:lnTo>
                      <a:lnTo>
                        <a:pt x="270" y="366"/>
                      </a:lnTo>
                      <a:lnTo>
                        <a:pt x="253" y="374"/>
                      </a:lnTo>
                      <a:lnTo>
                        <a:pt x="237" y="380"/>
                      </a:lnTo>
                      <a:lnTo>
                        <a:pt x="220" y="385"/>
                      </a:lnTo>
                      <a:lnTo>
                        <a:pt x="204" y="387"/>
                      </a:lnTo>
                      <a:lnTo>
                        <a:pt x="188" y="389"/>
                      </a:lnTo>
                      <a:lnTo>
                        <a:pt x="170" y="389"/>
                      </a:lnTo>
                      <a:lnTo>
                        <a:pt x="152" y="388"/>
                      </a:lnTo>
                      <a:lnTo>
                        <a:pt x="134" y="386"/>
                      </a:lnTo>
                      <a:lnTo>
                        <a:pt x="117" y="381"/>
                      </a:lnTo>
                      <a:lnTo>
                        <a:pt x="101" y="375"/>
                      </a:lnTo>
                      <a:lnTo>
                        <a:pt x="86" y="367"/>
                      </a:lnTo>
                      <a:lnTo>
                        <a:pt x="72" y="358"/>
                      </a:lnTo>
                      <a:lnTo>
                        <a:pt x="59" y="347"/>
                      </a:lnTo>
                      <a:lnTo>
                        <a:pt x="47" y="335"/>
                      </a:lnTo>
                      <a:lnTo>
                        <a:pt x="36" y="322"/>
                      </a:lnTo>
                      <a:lnTo>
                        <a:pt x="27" y="307"/>
                      </a:lnTo>
                      <a:lnTo>
                        <a:pt x="19" y="291"/>
                      </a:lnTo>
                      <a:lnTo>
                        <a:pt x="13" y="274"/>
                      </a:lnTo>
                      <a:lnTo>
                        <a:pt x="7" y="256"/>
                      </a:lnTo>
                      <a:lnTo>
                        <a:pt x="3" y="237"/>
                      </a:lnTo>
                      <a:lnTo>
                        <a:pt x="1" y="216"/>
                      </a:lnTo>
                      <a:lnTo>
                        <a:pt x="0" y="194"/>
                      </a:lnTo>
                      <a:lnTo>
                        <a:pt x="1" y="174"/>
                      </a:lnTo>
                      <a:lnTo>
                        <a:pt x="3" y="152"/>
                      </a:lnTo>
                      <a:lnTo>
                        <a:pt x="7" y="133"/>
                      </a:lnTo>
                      <a:lnTo>
                        <a:pt x="13" y="115"/>
                      </a:lnTo>
                      <a:lnTo>
                        <a:pt x="19" y="97"/>
                      </a:lnTo>
                      <a:lnTo>
                        <a:pt x="28" y="81"/>
                      </a:lnTo>
                      <a:lnTo>
                        <a:pt x="37" y="66"/>
                      </a:lnTo>
                      <a:lnTo>
                        <a:pt x="48" y="54"/>
                      </a:lnTo>
                      <a:lnTo>
                        <a:pt x="60" y="42"/>
                      </a:lnTo>
                      <a:lnTo>
                        <a:pt x="73" y="31"/>
                      </a:lnTo>
                      <a:lnTo>
                        <a:pt x="88" y="21"/>
                      </a:lnTo>
                      <a:lnTo>
                        <a:pt x="103" y="14"/>
                      </a:lnTo>
                      <a:lnTo>
                        <a:pt x="120" y="7"/>
                      </a:lnTo>
                      <a:lnTo>
                        <a:pt x="137" y="3"/>
                      </a:lnTo>
                      <a:lnTo>
                        <a:pt x="155" y="1"/>
                      </a:lnTo>
                      <a:lnTo>
                        <a:pt x="175" y="0"/>
                      </a:lnTo>
                      <a:lnTo>
                        <a:pt x="192" y="1"/>
                      </a:lnTo>
                      <a:lnTo>
                        <a:pt x="207" y="3"/>
                      </a:lnTo>
                      <a:lnTo>
                        <a:pt x="220" y="6"/>
                      </a:lnTo>
                      <a:lnTo>
                        <a:pt x="234" y="11"/>
                      </a:lnTo>
                      <a:lnTo>
                        <a:pt x="247" y="17"/>
                      </a:lnTo>
                      <a:lnTo>
                        <a:pt x="258" y="25"/>
                      </a:lnTo>
                      <a:lnTo>
                        <a:pt x="269" y="33"/>
                      </a:lnTo>
                      <a:lnTo>
                        <a:pt x="278" y="43"/>
                      </a:lnTo>
                      <a:lnTo>
                        <a:pt x="287" y="54"/>
                      </a:lnTo>
                      <a:lnTo>
                        <a:pt x="294" y="65"/>
                      </a:lnTo>
                      <a:lnTo>
                        <a:pt x="301" y="78"/>
                      </a:lnTo>
                      <a:lnTo>
                        <a:pt x="306" y="92"/>
                      </a:lnTo>
                      <a:lnTo>
                        <a:pt x="310" y="107"/>
                      </a:lnTo>
                      <a:lnTo>
                        <a:pt x="314" y="122"/>
                      </a:lnTo>
                      <a:lnTo>
                        <a:pt x="316" y="138"/>
                      </a:lnTo>
                      <a:lnTo>
                        <a:pt x="316" y="155"/>
                      </a:lnTo>
                      <a:lnTo>
                        <a:pt x="316" y="190"/>
                      </a:lnTo>
                      <a:lnTo>
                        <a:pt x="68" y="19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650" name="Freeform 37"/>
                <p:cNvSpPr>
                  <a:spLocks/>
                </p:cNvSpPr>
                <p:nvPr/>
              </p:nvSpPr>
              <p:spPr bwMode="auto">
                <a:xfrm>
                  <a:off x="8082" y="3807"/>
                  <a:ext cx="134" cy="194"/>
                </a:xfrm>
                <a:custGeom>
                  <a:avLst/>
                  <a:gdLst>
                    <a:gd name="T0" fmla="*/ 14 w 268"/>
                    <a:gd name="T1" fmla="*/ 48 h 389"/>
                    <a:gd name="T2" fmla="*/ 8 w 268"/>
                    <a:gd name="T3" fmla="*/ 47 h 389"/>
                    <a:gd name="T4" fmla="*/ 0 w 268"/>
                    <a:gd name="T5" fmla="*/ 44 h 389"/>
                    <a:gd name="T6" fmla="*/ 5 w 268"/>
                    <a:gd name="T7" fmla="*/ 39 h 389"/>
                    <a:gd name="T8" fmla="*/ 7 w 268"/>
                    <a:gd name="T9" fmla="*/ 40 h 389"/>
                    <a:gd name="T10" fmla="*/ 11 w 268"/>
                    <a:gd name="T11" fmla="*/ 41 h 389"/>
                    <a:gd name="T12" fmla="*/ 18 w 268"/>
                    <a:gd name="T13" fmla="*/ 41 h 389"/>
                    <a:gd name="T14" fmla="*/ 23 w 268"/>
                    <a:gd name="T15" fmla="*/ 40 h 389"/>
                    <a:gd name="T16" fmla="*/ 24 w 268"/>
                    <a:gd name="T17" fmla="*/ 38 h 389"/>
                    <a:gd name="T18" fmla="*/ 25 w 268"/>
                    <a:gd name="T19" fmla="*/ 37 h 389"/>
                    <a:gd name="T20" fmla="*/ 25 w 268"/>
                    <a:gd name="T21" fmla="*/ 35 h 389"/>
                    <a:gd name="T22" fmla="*/ 24 w 268"/>
                    <a:gd name="T23" fmla="*/ 32 h 389"/>
                    <a:gd name="T24" fmla="*/ 22 w 268"/>
                    <a:gd name="T25" fmla="*/ 30 h 389"/>
                    <a:gd name="T26" fmla="*/ 17 w 268"/>
                    <a:gd name="T27" fmla="*/ 27 h 389"/>
                    <a:gd name="T28" fmla="*/ 9 w 268"/>
                    <a:gd name="T29" fmla="*/ 24 h 389"/>
                    <a:gd name="T30" fmla="*/ 4 w 268"/>
                    <a:gd name="T31" fmla="*/ 21 h 389"/>
                    <a:gd name="T32" fmla="*/ 2 w 268"/>
                    <a:gd name="T33" fmla="*/ 19 h 389"/>
                    <a:gd name="T34" fmla="*/ 1 w 268"/>
                    <a:gd name="T35" fmla="*/ 17 h 389"/>
                    <a:gd name="T36" fmla="*/ 0 w 268"/>
                    <a:gd name="T37" fmla="*/ 14 h 389"/>
                    <a:gd name="T38" fmla="*/ 1 w 268"/>
                    <a:gd name="T39" fmla="*/ 10 h 389"/>
                    <a:gd name="T40" fmla="*/ 2 w 268"/>
                    <a:gd name="T41" fmla="*/ 6 h 389"/>
                    <a:gd name="T42" fmla="*/ 5 w 268"/>
                    <a:gd name="T43" fmla="*/ 3 h 389"/>
                    <a:gd name="T44" fmla="*/ 9 w 268"/>
                    <a:gd name="T45" fmla="*/ 1 h 389"/>
                    <a:gd name="T46" fmla="*/ 13 w 268"/>
                    <a:gd name="T47" fmla="*/ 0 h 389"/>
                    <a:gd name="T48" fmla="*/ 19 w 268"/>
                    <a:gd name="T49" fmla="*/ 0 h 389"/>
                    <a:gd name="T50" fmla="*/ 23 w 268"/>
                    <a:gd name="T51" fmla="*/ 0 h 389"/>
                    <a:gd name="T52" fmla="*/ 29 w 268"/>
                    <a:gd name="T53" fmla="*/ 2 h 389"/>
                    <a:gd name="T54" fmla="*/ 26 w 268"/>
                    <a:gd name="T55" fmla="*/ 9 h 389"/>
                    <a:gd name="T56" fmla="*/ 22 w 268"/>
                    <a:gd name="T57" fmla="*/ 7 h 389"/>
                    <a:gd name="T58" fmla="*/ 18 w 268"/>
                    <a:gd name="T59" fmla="*/ 6 h 389"/>
                    <a:gd name="T60" fmla="*/ 13 w 268"/>
                    <a:gd name="T61" fmla="*/ 7 h 389"/>
                    <a:gd name="T62" fmla="*/ 10 w 268"/>
                    <a:gd name="T63" fmla="*/ 8 h 389"/>
                    <a:gd name="T64" fmla="*/ 9 w 268"/>
                    <a:gd name="T65" fmla="*/ 10 h 389"/>
                    <a:gd name="T66" fmla="*/ 8 w 268"/>
                    <a:gd name="T67" fmla="*/ 11 h 389"/>
                    <a:gd name="T68" fmla="*/ 8 w 268"/>
                    <a:gd name="T69" fmla="*/ 13 h 389"/>
                    <a:gd name="T70" fmla="*/ 9 w 268"/>
                    <a:gd name="T71" fmla="*/ 15 h 389"/>
                    <a:gd name="T72" fmla="*/ 11 w 268"/>
                    <a:gd name="T73" fmla="*/ 16 h 389"/>
                    <a:gd name="T74" fmla="*/ 15 w 268"/>
                    <a:gd name="T75" fmla="*/ 19 h 389"/>
                    <a:gd name="T76" fmla="*/ 24 w 268"/>
                    <a:gd name="T77" fmla="*/ 22 h 389"/>
                    <a:gd name="T78" fmla="*/ 28 w 268"/>
                    <a:gd name="T79" fmla="*/ 24 h 389"/>
                    <a:gd name="T80" fmla="*/ 30 w 268"/>
                    <a:gd name="T81" fmla="*/ 27 h 389"/>
                    <a:gd name="T82" fmla="*/ 33 w 268"/>
                    <a:gd name="T83" fmla="*/ 29 h 389"/>
                    <a:gd name="T84" fmla="*/ 34 w 268"/>
                    <a:gd name="T85" fmla="*/ 32 h 389"/>
                    <a:gd name="T86" fmla="*/ 34 w 268"/>
                    <a:gd name="T87" fmla="*/ 36 h 389"/>
                    <a:gd name="T88" fmla="*/ 33 w 268"/>
                    <a:gd name="T89" fmla="*/ 41 h 389"/>
                    <a:gd name="T90" fmla="*/ 30 w 268"/>
                    <a:gd name="T91" fmla="*/ 44 h 389"/>
                    <a:gd name="T92" fmla="*/ 26 w 268"/>
                    <a:gd name="T93" fmla="*/ 46 h 389"/>
                    <a:gd name="T94" fmla="*/ 22 w 268"/>
                    <a:gd name="T95" fmla="*/ 48 h 389"/>
                    <a:gd name="T96" fmla="*/ 17 w 268"/>
                    <a:gd name="T97" fmla="*/ 48 h 389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68"/>
                    <a:gd name="T148" fmla="*/ 0 h 389"/>
                    <a:gd name="T149" fmla="*/ 268 w 268"/>
                    <a:gd name="T150" fmla="*/ 389 h 389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68" h="389">
                      <a:moveTo>
                        <a:pt x="141" y="389"/>
                      </a:moveTo>
                      <a:lnTo>
                        <a:pt x="127" y="389"/>
                      </a:lnTo>
                      <a:lnTo>
                        <a:pt x="115" y="389"/>
                      </a:lnTo>
                      <a:lnTo>
                        <a:pt x="102" y="387"/>
                      </a:lnTo>
                      <a:lnTo>
                        <a:pt x="88" y="385"/>
                      </a:lnTo>
                      <a:lnTo>
                        <a:pt x="65" y="380"/>
                      </a:lnTo>
                      <a:lnTo>
                        <a:pt x="46" y="375"/>
                      </a:lnTo>
                      <a:lnTo>
                        <a:pt x="26" y="367"/>
                      </a:lnTo>
                      <a:lnTo>
                        <a:pt x="0" y="355"/>
                      </a:lnTo>
                      <a:lnTo>
                        <a:pt x="25" y="301"/>
                      </a:lnTo>
                      <a:lnTo>
                        <a:pt x="34" y="307"/>
                      </a:lnTo>
                      <a:lnTo>
                        <a:pt x="43" y="313"/>
                      </a:lnTo>
                      <a:lnTo>
                        <a:pt x="49" y="315"/>
                      </a:lnTo>
                      <a:lnTo>
                        <a:pt x="54" y="316"/>
                      </a:lnTo>
                      <a:lnTo>
                        <a:pt x="63" y="321"/>
                      </a:lnTo>
                      <a:lnTo>
                        <a:pt x="73" y="326"/>
                      </a:lnTo>
                      <a:lnTo>
                        <a:pt x="84" y="329"/>
                      </a:lnTo>
                      <a:lnTo>
                        <a:pt x="95" y="331"/>
                      </a:lnTo>
                      <a:lnTo>
                        <a:pt x="117" y="334"/>
                      </a:lnTo>
                      <a:lnTo>
                        <a:pt x="136" y="335"/>
                      </a:lnTo>
                      <a:lnTo>
                        <a:pt x="150" y="334"/>
                      </a:lnTo>
                      <a:lnTo>
                        <a:pt x="163" y="332"/>
                      </a:lnTo>
                      <a:lnTo>
                        <a:pt x="175" y="328"/>
                      </a:lnTo>
                      <a:lnTo>
                        <a:pt x="185" y="322"/>
                      </a:lnTo>
                      <a:lnTo>
                        <a:pt x="190" y="319"/>
                      </a:lnTo>
                      <a:lnTo>
                        <a:pt x="193" y="315"/>
                      </a:lnTo>
                      <a:lnTo>
                        <a:pt x="196" y="311"/>
                      </a:lnTo>
                      <a:lnTo>
                        <a:pt x="199" y="306"/>
                      </a:lnTo>
                      <a:lnTo>
                        <a:pt x="201" y="302"/>
                      </a:lnTo>
                      <a:lnTo>
                        <a:pt x="203" y="298"/>
                      </a:lnTo>
                      <a:lnTo>
                        <a:pt x="203" y="292"/>
                      </a:lnTo>
                      <a:lnTo>
                        <a:pt x="205" y="287"/>
                      </a:lnTo>
                      <a:lnTo>
                        <a:pt x="203" y="282"/>
                      </a:lnTo>
                      <a:lnTo>
                        <a:pt x="201" y="274"/>
                      </a:lnTo>
                      <a:lnTo>
                        <a:pt x="198" y="268"/>
                      </a:lnTo>
                      <a:lnTo>
                        <a:pt x="195" y="262"/>
                      </a:lnTo>
                      <a:lnTo>
                        <a:pt x="188" y="256"/>
                      </a:lnTo>
                      <a:lnTo>
                        <a:pt x="183" y="250"/>
                      </a:lnTo>
                      <a:lnTo>
                        <a:pt x="176" y="243"/>
                      </a:lnTo>
                      <a:lnTo>
                        <a:pt x="166" y="237"/>
                      </a:lnTo>
                      <a:lnTo>
                        <a:pt x="154" y="230"/>
                      </a:lnTo>
                      <a:lnTo>
                        <a:pt x="139" y="223"/>
                      </a:lnTo>
                      <a:lnTo>
                        <a:pt x="121" y="214"/>
                      </a:lnTo>
                      <a:lnTo>
                        <a:pt x="97" y="205"/>
                      </a:lnTo>
                      <a:lnTo>
                        <a:pt x="72" y="194"/>
                      </a:lnTo>
                      <a:lnTo>
                        <a:pt x="51" y="183"/>
                      </a:lnTo>
                      <a:lnTo>
                        <a:pt x="43" y="178"/>
                      </a:lnTo>
                      <a:lnTo>
                        <a:pt x="34" y="172"/>
                      </a:lnTo>
                      <a:lnTo>
                        <a:pt x="28" y="167"/>
                      </a:lnTo>
                      <a:lnTo>
                        <a:pt x="21" y="161"/>
                      </a:lnTo>
                      <a:lnTo>
                        <a:pt x="16" y="155"/>
                      </a:lnTo>
                      <a:lnTo>
                        <a:pt x="12" y="149"/>
                      </a:lnTo>
                      <a:lnTo>
                        <a:pt x="7" y="142"/>
                      </a:lnTo>
                      <a:lnTo>
                        <a:pt x="5" y="136"/>
                      </a:lnTo>
                      <a:lnTo>
                        <a:pt x="3" y="130"/>
                      </a:lnTo>
                      <a:lnTo>
                        <a:pt x="1" y="122"/>
                      </a:lnTo>
                      <a:lnTo>
                        <a:pt x="0" y="115"/>
                      </a:lnTo>
                      <a:lnTo>
                        <a:pt x="0" y="107"/>
                      </a:lnTo>
                      <a:lnTo>
                        <a:pt x="1" y="95"/>
                      </a:lnTo>
                      <a:lnTo>
                        <a:pt x="3" y="85"/>
                      </a:lnTo>
                      <a:lnTo>
                        <a:pt x="6" y="74"/>
                      </a:lnTo>
                      <a:lnTo>
                        <a:pt x="11" y="63"/>
                      </a:lnTo>
                      <a:lnTo>
                        <a:pt x="16" y="54"/>
                      </a:lnTo>
                      <a:lnTo>
                        <a:pt x="22" y="45"/>
                      </a:lnTo>
                      <a:lnTo>
                        <a:pt x="31" y="37"/>
                      </a:lnTo>
                      <a:lnTo>
                        <a:pt x="40" y="30"/>
                      </a:lnTo>
                      <a:lnTo>
                        <a:pt x="49" y="22"/>
                      </a:lnTo>
                      <a:lnTo>
                        <a:pt x="60" y="17"/>
                      </a:lnTo>
                      <a:lnTo>
                        <a:pt x="72" y="12"/>
                      </a:lnTo>
                      <a:lnTo>
                        <a:pt x="85" y="7"/>
                      </a:lnTo>
                      <a:lnTo>
                        <a:pt x="97" y="4"/>
                      </a:lnTo>
                      <a:lnTo>
                        <a:pt x="111" y="2"/>
                      </a:lnTo>
                      <a:lnTo>
                        <a:pt x="126" y="0"/>
                      </a:lnTo>
                      <a:lnTo>
                        <a:pt x="141" y="0"/>
                      </a:lnTo>
                      <a:lnTo>
                        <a:pt x="153" y="1"/>
                      </a:lnTo>
                      <a:lnTo>
                        <a:pt x="165" y="2"/>
                      </a:lnTo>
                      <a:lnTo>
                        <a:pt x="178" y="4"/>
                      </a:lnTo>
                      <a:lnTo>
                        <a:pt x="190" y="4"/>
                      </a:lnTo>
                      <a:lnTo>
                        <a:pt x="207" y="9"/>
                      </a:lnTo>
                      <a:lnTo>
                        <a:pt x="222" y="14"/>
                      </a:lnTo>
                      <a:lnTo>
                        <a:pt x="239" y="21"/>
                      </a:lnTo>
                      <a:lnTo>
                        <a:pt x="258" y="34"/>
                      </a:lnTo>
                      <a:lnTo>
                        <a:pt x="229" y="82"/>
                      </a:lnTo>
                      <a:lnTo>
                        <a:pt x="213" y="73"/>
                      </a:lnTo>
                      <a:lnTo>
                        <a:pt x="200" y="66"/>
                      </a:lnTo>
                      <a:lnTo>
                        <a:pt x="188" y="62"/>
                      </a:lnTo>
                      <a:lnTo>
                        <a:pt x="176" y="58"/>
                      </a:lnTo>
                      <a:lnTo>
                        <a:pt x="167" y="56"/>
                      </a:lnTo>
                      <a:lnTo>
                        <a:pt x="157" y="54"/>
                      </a:lnTo>
                      <a:lnTo>
                        <a:pt x="147" y="54"/>
                      </a:lnTo>
                      <a:lnTo>
                        <a:pt x="136" y="54"/>
                      </a:lnTo>
                      <a:lnTo>
                        <a:pt x="121" y="55"/>
                      </a:lnTo>
                      <a:lnTo>
                        <a:pt x="107" y="57"/>
                      </a:lnTo>
                      <a:lnTo>
                        <a:pt x="95" y="61"/>
                      </a:lnTo>
                      <a:lnTo>
                        <a:pt x="86" y="66"/>
                      </a:lnTo>
                      <a:lnTo>
                        <a:pt x="81" y="70"/>
                      </a:lnTo>
                      <a:lnTo>
                        <a:pt x="78" y="73"/>
                      </a:lnTo>
                      <a:lnTo>
                        <a:pt x="75" y="76"/>
                      </a:lnTo>
                      <a:lnTo>
                        <a:pt x="73" y="80"/>
                      </a:lnTo>
                      <a:lnTo>
                        <a:pt x="71" y="85"/>
                      </a:lnTo>
                      <a:lnTo>
                        <a:pt x="70" y="88"/>
                      </a:lnTo>
                      <a:lnTo>
                        <a:pt x="69" y="93"/>
                      </a:lnTo>
                      <a:lnTo>
                        <a:pt x="69" y="97"/>
                      </a:lnTo>
                      <a:lnTo>
                        <a:pt x="69" y="104"/>
                      </a:lnTo>
                      <a:lnTo>
                        <a:pt x="70" y="111"/>
                      </a:lnTo>
                      <a:lnTo>
                        <a:pt x="71" y="115"/>
                      </a:lnTo>
                      <a:lnTo>
                        <a:pt x="72" y="117"/>
                      </a:lnTo>
                      <a:lnTo>
                        <a:pt x="75" y="120"/>
                      </a:lnTo>
                      <a:lnTo>
                        <a:pt x="78" y="121"/>
                      </a:lnTo>
                      <a:lnTo>
                        <a:pt x="84" y="126"/>
                      </a:lnTo>
                      <a:lnTo>
                        <a:pt x="89" y="131"/>
                      </a:lnTo>
                      <a:lnTo>
                        <a:pt x="95" y="136"/>
                      </a:lnTo>
                      <a:lnTo>
                        <a:pt x="104" y="140"/>
                      </a:lnTo>
                      <a:lnTo>
                        <a:pt x="127" y="152"/>
                      </a:lnTo>
                      <a:lnTo>
                        <a:pt x="165" y="170"/>
                      </a:lnTo>
                      <a:lnTo>
                        <a:pt x="180" y="176"/>
                      </a:lnTo>
                      <a:lnTo>
                        <a:pt x="192" y="181"/>
                      </a:lnTo>
                      <a:lnTo>
                        <a:pt x="203" y="186"/>
                      </a:lnTo>
                      <a:lnTo>
                        <a:pt x="214" y="193"/>
                      </a:lnTo>
                      <a:lnTo>
                        <a:pt x="224" y="198"/>
                      </a:lnTo>
                      <a:lnTo>
                        <a:pt x="232" y="205"/>
                      </a:lnTo>
                      <a:lnTo>
                        <a:pt x="239" y="210"/>
                      </a:lnTo>
                      <a:lnTo>
                        <a:pt x="245" y="216"/>
                      </a:lnTo>
                      <a:lnTo>
                        <a:pt x="251" y="224"/>
                      </a:lnTo>
                      <a:lnTo>
                        <a:pt x="256" y="230"/>
                      </a:lnTo>
                      <a:lnTo>
                        <a:pt x="259" y="238"/>
                      </a:lnTo>
                      <a:lnTo>
                        <a:pt x="262" y="246"/>
                      </a:lnTo>
                      <a:lnTo>
                        <a:pt x="265" y="254"/>
                      </a:lnTo>
                      <a:lnTo>
                        <a:pt x="267" y="263"/>
                      </a:lnTo>
                      <a:lnTo>
                        <a:pt x="268" y="272"/>
                      </a:lnTo>
                      <a:lnTo>
                        <a:pt x="268" y="282"/>
                      </a:lnTo>
                      <a:lnTo>
                        <a:pt x="267" y="295"/>
                      </a:lnTo>
                      <a:lnTo>
                        <a:pt x="266" y="306"/>
                      </a:lnTo>
                      <a:lnTo>
                        <a:pt x="262" y="317"/>
                      </a:lnTo>
                      <a:lnTo>
                        <a:pt x="259" y="328"/>
                      </a:lnTo>
                      <a:lnTo>
                        <a:pt x="254" y="337"/>
                      </a:lnTo>
                      <a:lnTo>
                        <a:pt x="248" y="346"/>
                      </a:lnTo>
                      <a:lnTo>
                        <a:pt x="241" y="353"/>
                      </a:lnTo>
                      <a:lnTo>
                        <a:pt x="233" y="361"/>
                      </a:lnTo>
                      <a:lnTo>
                        <a:pt x="225" y="367"/>
                      </a:lnTo>
                      <a:lnTo>
                        <a:pt x="215" y="373"/>
                      </a:lnTo>
                      <a:lnTo>
                        <a:pt x="205" y="378"/>
                      </a:lnTo>
                      <a:lnTo>
                        <a:pt x="194" y="381"/>
                      </a:lnTo>
                      <a:lnTo>
                        <a:pt x="182" y="385"/>
                      </a:lnTo>
                      <a:lnTo>
                        <a:pt x="169" y="387"/>
                      </a:lnTo>
                      <a:lnTo>
                        <a:pt x="155" y="389"/>
                      </a:lnTo>
                      <a:lnTo>
                        <a:pt x="141" y="38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651" name="Freeform 38"/>
                <p:cNvSpPr>
                  <a:spLocks noEditPoints="1"/>
                </p:cNvSpPr>
                <p:nvPr/>
              </p:nvSpPr>
              <p:spPr bwMode="auto">
                <a:xfrm>
                  <a:off x="8270" y="3729"/>
                  <a:ext cx="41" cy="268"/>
                </a:xfrm>
                <a:custGeom>
                  <a:avLst/>
                  <a:gdLst>
                    <a:gd name="T0" fmla="*/ 1 w 82"/>
                    <a:gd name="T1" fmla="*/ 68 h 534"/>
                    <a:gd name="T2" fmla="*/ 1 w 82"/>
                    <a:gd name="T3" fmla="*/ 21 h 534"/>
                    <a:gd name="T4" fmla="*/ 10 w 82"/>
                    <a:gd name="T5" fmla="*/ 21 h 534"/>
                    <a:gd name="T6" fmla="*/ 10 w 82"/>
                    <a:gd name="T7" fmla="*/ 68 h 534"/>
                    <a:gd name="T8" fmla="*/ 1 w 82"/>
                    <a:gd name="T9" fmla="*/ 68 h 534"/>
                    <a:gd name="T10" fmla="*/ 5 w 82"/>
                    <a:gd name="T11" fmla="*/ 10 h 534"/>
                    <a:gd name="T12" fmla="*/ 3 w 82"/>
                    <a:gd name="T13" fmla="*/ 10 h 534"/>
                    <a:gd name="T14" fmla="*/ 3 w 82"/>
                    <a:gd name="T15" fmla="*/ 10 h 534"/>
                    <a:gd name="T16" fmla="*/ 3 w 82"/>
                    <a:gd name="T17" fmla="*/ 9 h 534"/>
                    <a:gd name="T18" fmla="*/ 1 w 82"/>
                    <a:gd name="T19" fmla="*/ 9 h 534"/>
                    <a:gd name="T20" fmla="*/ 1 w 82"/>
                    <a:gd name="T21" fmla="*/ 8 h 534"/>
                    <a:gd name="T22" fmla="*/ 1 w 82"/>
                    <a:gd name="T23" fmla="*/ 7 h 534"/>
                    <a:gd name="T24" fmla="*/ 1 w 82"/>
                    <a:gd name="T25" fmla="*/ 6 h 534"/>
                    <a:gd name="T26" fmla="*/ 0 w 82"/>
                    <a:gd name="T27" fmla="*/ 5 h 534"/>
                    <a:gd name="T28" fmla="*/ 1 w 82"/>
                    <a:gd name="T29" fmla="*/ 4 h 534"/>
                    <a:gd name="T30" fmla="*/ 1 w 82"/>
                    <a:gd name="T31" fmla="*/ 3 h 534"/>
                    <a:gd name="T32" fmla="*/ 1 w 82"/>
                    <a:gd name="T33" fmla="*/ 3 h 534"/>
                    <a:gd name="T34" fmla="*/ 1 w 82"/>
                    <a:gd name="T35" fmla="*/ 2 h 534"/>
                    <a:gd name="T36" fmla="*/ 3 w 82"/>
                    <a:gd name="T37" fmla="*/ 1 h 534"/>
                    <a:gd name="T38" fmla="*/ 3 w 82"/>
                    <a:gd name="T39" fmla="*/ 1 h 534"/>
                    <a:gd name="T40" fmla="*/ 3 w 82"/>
                    <a:gd name="T41" fmla="*/ 0 h 534"/>
                    <a:gd name="T42" fmla="*/ 5 w 82"/>
                    <a:gd name="T43" fmla="*/ 0 h 534"/>
                    <a:gd name="T44" fmla="*/ 5 w 82"/>
                    <a:gd name="T45" fmla="*/ 0 h 534"/>
                    <a:gd name="T46" fmla="*/ 7 w 82"/>
                    <a:gd name="T47" fmla="*/ 1 h 534"/>
                    <a:gd name="T48" fmla="*/ 7 w 82"/>
                    <a:gd name="T49" fmla="*/ 1 h 534"/>
                    <a:gd name="T50" fmla="*/ 9 w 82"/>
                    <a:gd name="T51" fmla="*/ 2 h 534"/>
                    <a:gd name="T52" fmla="*/ 10 w 82"/>
                    <a:gd name="T53" fmla="*/ 3 h 534"/>
                    <a:gd name="T54" fmla="*/ 10 w 82"/>
                    <a:gd name="T55" fmla="*/ 3 h 534"/>
                    <a:gd name="T56" fmla="*/ 10 w 82"/>
                    <a:gd name="T57" fmla="*/ 4 h 534"/>
                    <a:gd name="T58" fmla="*/ 10 w 82"/>
                    <a:gd name="T59" fmla="*/ 5 h 534"/>
                    <a:gd name="T60" fmla="*/ 10 w 82"/>
                    <a:gd name="T61" fmla="*/ 6 h 534"/>
                    <a:gd name="T62" fmla="*/ 10 w 82"/>
                    <a:gd name="T63" fmla="*/ 7 h 534"/>
                    <a:gd name="T64" fmla="*/ 10 w 82"/>
                    <a:gd name="T65" fmla="*/ 8 h 534"/>
                    <a:gd name="T66" fmla="*/ 9 w 82"/>
                    <a:gd name="T67" fmla="*/ 9 h 534"/>
                    <a:gd name="T68" fmla="*/ 7 w 82"/>
                    <a:gd name="T69" fmla="*/ 9 h 534"/>
                    <a:gd name="T70" fmla="*/ 7 w 82"/>
                    <a:gd name="T71" fmla="*/ 10 h 534"/>
                    <a:gd name="T72" fmla="*/ 5 w 82"/>
                    <a:gd name="T73" fmla="*/ 10 h 534"/>
                    <a:gd name="T74" fmla="*/ 5 w 82"/>
                    <a:gd name="T75" fmla="*/ 10 h 5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82"/>
                    <a:gd name="T115" fmla="*/ 0 h 534"/>
                    <a:gd name="T116" fmla="*/ 82 w 82"/>
                    <a:gd name="T117" fmla="*/ 534 h 5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82" h="534">
                      <a:moveTo>
                        <a:pt x="9" y="534"/>
                      </a:moveTo>
                      <a:lnTo>
                        <a:pt x="9" y="165"/>
                      </a:lnTo>
                      <a:lnTo>
                        <a:pt x="73" y="165"/>
                      </a:lnTo>
                      <a:lnTo>
                        <a:pt x="73" y="534"/>
                      </a:lnTo>
                      <a:lnTo>
                        <a:pt x="9" y="534"/>
                      </a:lnTo>
                      <a:close/>
                      <a:moveTo>
                        <a:pt x="38" y="77"/>
                      </a:moveTo>
                      <a:lnTo>
                        <a:pt x="31" y="77"/>
                      </a:lnTo>
                      <a:lnTo>
                        <a:pt x="24" y="75"/>
                      </a:lnTo>
                      <a:lnTo>
                        <a:pt x="18" y="71"/>
                      </a:lnTo>
                      <a:lnTo>
                        <a:pt x="12" y="67"/>
                      </a:lnTo>
                      <a:lnTo>
                        <a:pt x="6" y="61"/>
                      </a:lnTo>
                      <a:lnTo>
                        <a:pt x="3" y="54"/>
                      </a:lnTo>
                      <a:lnTo>
                        <a:pt x="1" y="47"/>
                      </a:lnTo>
                      <a:lnTo>
                        <a:pt x="0" y="38"/>
                      </a:lnTo>
                      <a:lnTo>
                        <a:pt x="1" y="31"/>
                      </a:lnTo>
                      <a:lnTo>
                        <a:pt x="3" y="24"/>
                      </a:lnTo>
                      <a:lnTo>
                        <a:pt x="6" y="17"/>
                      </a:lnTo>
                      <a:lnTo>
                        <a:pt x="12" y="11"/>
                      </a:lnTo>
                      <a:lnTo>
                        <a:pt x="18" y="6"/>
                      </a:lnTo>
                      <a:lnTo>
                        <a:pt x="24" y="3"/>
                      </a:lnTo>
                      <a:lnTo>
                        <a:pt x="31" y="0"/>
                      </a:lnTo>
                      <a:lnTo>
                        <a:pt x="38" y="0"/>
                      </a:lnTo>
                      <a:lnTo>
                        <a:pt x="47" y="0"/>
                      </a:lnTo>
                      <a:lnTo>
                        <a:pt x="56" y="3"/>
                      </a:lnTo>
                      <a:lnTo>
                        <a:pt x="63" y="6"/>
                      </a:lnTo>
                      <a:lnTo>
                        <a:pt x="69" y="11"/>
                      </a:lnTo>
                      <a:lnTo>
                        <a:pt x="75" y="17"/>
                      </a:lnTo>
                      <a:lnTo>
                        <a:pt x="79" y="24"/>
                      </a:lnTo>
                      <a:lnTo>
                        <a:pt x="81" y="31"/>
                      </a:lnTo>
                      <a:lnTo>
                        <a:pt x="82" y="38"/>
                      </a:lnTo>
                      <a:lnTo>
                        <a:pt x="81" y="47"/>
                      </a:lnTo>
                      <a:lnTo>
                        <a:pt x="79" y="54"/>
                      </a:lnTo>
                      <a:lnTo>
                        <a:pt x="75" y="61"/>
                      </a:lnTo>
                      <a:lnTo>
                        <a:pt x="69" y="67"/>
                      </a:lnTo>
                      <a:lnTo>
                        <a:pt x="63" y="71"/>
                      </a:lnTo>
                      <a:lnTo>
                        <a:pt x="56" y="75"/>
                      </a:lnTo>
                      <a:lnTo>
                        <a:pt x="47" y="77"/>
                      </a:lnTo>
                      <a:lnTo>
                        <a:pt x="38" y="77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652" name="Freeform 39"/>
                <p:cNvSpPr>
                  <a:spLocks noEditPoints="1"/>
                </p:cNvSpPr>
                <p:nvPr/>
              </p:nvSpPr>
              <p:spPr bwMode="auto">
                <a:xfrm>
                  <a:off x="8357" y="3700"/>
                  <a:ext cx="168" cy="301"/>
                </a:xfrm>
                <a:custGeom>
                  <a:avLst/>
                  <a:gdLst>
                    <a:gd name="T0" fmla="*/ 35 w 336"/>
                    <a:gd name="T1" fmla="*/ 42 h 603"/>
                    <a:gd name="T2" fmla="*/ 34 w 336"/>
                    <a:gd name="T3" fmla="*/ 39 h 603"/>
                    <a:gd name="T4" fmla="*/ 33 w 336"/>
                    <a:gd name="T5" fmla="*/ 37 h 603"/>
                    <a:gd name="T6" fmla="*/ 31 w 336"/>
                    <a:gd name="T7" fmla="*/ 35 h 603"/>
                    <a:gd name="T8" fmla="*/ 29 w 336"/>
                    <a:gd name="T9" fmla="*/ 34 h 603"/>
                    <a:gd name="T10" fmla="*/ 26 w 336"/>
                    <a:gd name="T11" fmla="*/ 34 h 603"/>
                    <a:gd name="T12" fmla="*/ 22 w 336"/>
                    <a:gd name="T13" fmla="*/ 34 h 603"/>
                    <a:gd name="T14" fmla="*/ 20 w 336"/>
                    <a:gd name="T15" fmla="*/ 34 h 603"/>
                    <a:gd name="T16" fmla="*/ 17 w 336"/>
                    <a:gd name="T17" fmla="*/ 36 h 603"/>
                    <a:gd name="T18" fmla="*/ 14 w 336"/>
                    <a:gd name="T19" fmla="*/ 37 h 603"/>
                    <a:gd name="T20" fmla="*/ 11 w 336"/>
                    <a:gd name="T21" fmla="*/ 40 h 603"/>
                    <a:gd name="T22" fmla="*/ 11 w 336"/>
                    <a:gd name="T23" fmla="*/ 43 h 603"/>
                    <a:gd name="T24" fmla="*/ 10 w 336"/>
                    <a:gd name="T25" fmla="*/ 46 h 603"/>
                    <a:gd name="T26" fmla="*/ 9 w 336"/>
                    <a:gd name="T27" fmla="*/ 50 h 603"/>
                    <a:gd name="T28" fmla="*/ 9 w 336"/>
                    <a:gd name="T29" fmla="*/ 53 h 603"/>
                    <a:gd name="T30" fmla="*/ 9 w 336"/>
                    <a:gd name="T31" fmla="*/ 57 h 603"/>
                    <a:gd name="T32" fmla="*/ 10 w 336"/>
                    <a:gd name="T33" fmla="*/ 60 h 603"/>
                    <a:gd name="T34" fmla="*/ 11 w 336"/>
                    <a:gd name="T35" fmla="*/ 62 h 603"/>
                    <a:gd name="T36" fmla="*/ 12 w 336"/>
                    <a:gd name="T37" fmla="*/ 64 h 603"/>
                    <a:gd name="T38" fmla="*/ 14 w 336"/>
                    <a:gd name="T39" fmla="*/ 66 h 603"/>
                    <a:gd name="T40" fmla="*/ 17 w 336"/>
                    <a:gd name="T41" fmla="*/ 67 h 603"/>
                    <a:gd name="T42" fmla="*/ 20 w 336"/>
                    <a:gd name="T43" fmla="*/ 68 h 603"/>
                    <a:gd name="T44" fmla="*/ 21 w 336"/>
                    <a:gd name="T45" fmla="*/ 68 h 603"/>
                    <a:gd name="T46" fmla="*/ 23 w 336"/>
                    <a:gd name="T47" fmla="*/ 67 h 603"/>
                    <a:gd name="T48" fmla="*/ 26 w 336"/>
                    <a:gd name="T49" fmla="*/ 66 h 603"/>
                    <a:gd name="T50" fmla="*/ 28 w 336"/>
                    <a:gd name="T51" fmla="*/ 65 h 603"/>
                    <a:gd name="T52" fmla="*/ 30 w 336"/>
                    <a:gd name="T53" fmla="*/ 64 h 603"/>
                    <a:gd name="T54" fmla="*/ 34 w 336"/>
                    <a:gd name="T55" fmla="*/ 61 h 603"/>
                    <a:gd name="T56" fmla="*/ 35 w 336"/>
                    <a:gd name="T57" fmla="*/ 44 h 603"/>
                    <a:gd name="T58" fmla="*/ 35 w 336"/>
                    <a:gd name="T59" fmla="*/ 68 h 603"/>
                    <a:gd name="T60" fmla="*/ 31 w 336"/>
                    <a:gd name="T61" fmla="*/ 71 h 603"/>
                    <a:gd name="T62" fmla="*/ 27 w 336"/>
                    <a:gd name="T63" fmla="*/ 73 h 603"/>
                    <a:gd name="T64" fmla="*/ 23 w 336"/>
                    <a:gd name="T65" fmla="*/ 75 h 603"/>
                    <a:gd name="T66" fmla="*/ 20 w 336"/>
                    <a:gd name="T67" fmla="*/ 75 h 603"/>
                    <a:gd name="T68" fmla="*/ 15 w 336"/>
                    <a:gd name="T69" fmla="*/ 75 h 603"/>
                    <a:gd name="T70" fmla="*/ 11 w 336"/>
                    <a:gd name="T71" fmla="*/ 73 h 603"/>
                    <a:gd name="T72" fmla="*/ 9 w 336"/>
                    <a:gd name="T73" fmla="*/ 71 h 603"/>
                    <a:gd name="T74" fmla="*/ 5 w 336"/>
                    <a:gd name="T75" fmla="*/ 69 h 603"/>
                    <a:gd name="T76" fmla="*/ 3 w 336"/>
                    <a:gd name="T77" fmla="*/ 65 h 603"/>
                    <a:gd name="T78" fmla="*/ 1 w 336"/>
                    <a:gd name="T79" fmla="*/ 61 h 603"/>
                    <a:gd name="T80" fmla="*/ 1 w 336"/>
                    <a:gd name="T81" fmla="*/ 57 h 603"/>
                    <a:gd name="T82" fmla="*/ 0 w 336"/>
                    <a:gd name="T83" fmla="*/ 52 h 603"/>
                    <a:gd name="T84" fmla="*/ 1 w 336"/>
                    <a:gd name="T85" fmla="*/ 47 h 603"/>
                    <a:gd name="T86" fmla="*/ 1 w 336"/>
                    <a:gd name="T87" fmla="*/ 42 h 603"/>
                    <a:gd name="T88" fmla="*/ 3 w 336"/>
                    <a:gd name="T89" fmla="*/ 37 h 603"/>
                    <a:gd name="T90" fmla="*/ 6 w 336"/>
                    <a:gd name="T91" fmla="*/ 34 h 603"/>
                    <a:gd name="T92" fmla="*/ 11 w 336"/>
                    <a:gd name="T93" fmla="*/ 30 h 603"/>
                    <a:gd name="T94" fmla="*/ 14 w 336"/>
                    <a:gd name="T95" fmla="*/ 28 h 603"/>
                    <a:gd name="T96" fmla="*/ 19 w 336"/>
                    <a:gd name="T97" fmla="*/ 27 h 603"/>
                    <a:gd name="T98" fmla="*/ 23 w 336"/>
                    <a:gd name="T99" fmla="*/ 26 h 603"/>
                    <a:gd name="T100" fmla="*/ 27 w 336"/>
                    <a:gd name="T101" fmla="*/ 27 h 603"/>
                    <a:gd name="T102" fmla="*/ 29 w 336"/>
                    <a:gd name="T103" fmla="*/ 27 h 603"/>
                    <a:gd name="T104" fmla="*/ 33 w 336"/>
                    <a:gd name="T105" fmla="*/ 28 h 603"/>
                    <a:gd name="T106" fmla="*/ 35 w 336"/>
                    <a:gd name="T107" fmla="*/ 30 h 603"/>
                    <a:gd name="T108" fmla="*/ 42 w 336"/>
                    <a:gd name="T109" fmla="*/ 0 h 603"/>
                    <a:gd name="T110" fmla="*/ 35 w 336"/>
                    <a:gd name="T111" fmla="*/ 74 h 60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336"/>
                    <a:gd name="T169" fmla="*/ 0 h 603"/>
                    <a:gd name="T170" fmla="*/ 336 w 336"/>
                    <a:gd name="T171" fmla="*/ 603 h 603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336" h="603">
                      <a:moveTo>
                        <a:pt x="278" y="355"/>
                      </a:moveTo>
                      <a:lnTo>
                        <a:pt x="277" y="336"/>
                      </a:lnTo>
                      <a:lnTo>
                        <a:pt x="275" y="323"/>
                      </a:lnTo>
                      <a:lnTo>
                        <a:pt x="271" y="314"/>
                      </a:lnTo>
                      <a:lnTo>
                        <a:pt x="268" y="306"/>
                      </a:lnTo>
                      <a:lnTo>
                        <a:pt x="264" y="300"/>
                      </a:lnTo>
                      <a:lnTo>
                        <a:pt x="259" y="293"/>
                      </a:lnTo>
                      <a:lnTo>
                        <a:pt x="251" y="287"/>
                      </a:lnTo>
                      <a:lnTo>
                        <a:pt x="242" y="281"/>
                      </a:lnTo>
                      <a:lnTo>
                        <a:pt x="233" y="278"/>
                      </a:lnTo>
                      <a:lnTo>
                        <a:pt x="221" y="275"/>
                      </a:lnTo>
                      <a:lnTo>
                        <a:pt x="209" y="273"/>
                      </a:lnTo>
                      <a:lnTo>
                        <a:pt x="195" y="272"/>
                      </a:lnTo>
                      <a:lnTo>
                        <a:pt x="180" y="273"/>
                      </a:lnTo>
                      <a:lnTo>
                        <a:pt x="167" y="275"/>
                      </a:lnTo>
                      <a:lnTo>
                        <a:pt x="155" y="278"/>
                      </a:lnTo>
                      <a:lnTo>
                        <a:pt x="143" y="283"/>
                      </a:lnTo>
                      <a:lnTo>
                        <a:pt x="131" y="289"/>
                      </a:lnTo>
                      <a:lnTo>
                        <a:pt x="120" y="295"/>
                      </a:lnTo>
                      <a:lnTo>
                        <a:pt x="112" y="303"/>
                      </a:lnTo>
                      <a:lnTo>
                        <a:pt x="103" y="313"/>
                      </a:lnTo>
                      <a:lnTo>
                        <a:pt x="95" y="322"/>
                      </a:lnTo>
                      <a:lnTo>
                        <a:pt x="88" y="334"/>
                      </a:lnTo>
                      <a:lnTo>
                        <a:pt x="82" y="346"/>
                      </a:lnTo>
                      <a:lnTo>
                        <a:pt x="78" y="359"/>
                      </a:lnTo>
                      <a:lnTo>
                        <a:pt x="73" y="373"/>
                      </a:lnTo>
                      <a:lnTo>
                        <a:pt x="71" y="386"/>
                      </a:lnTo>
                      <a:lnTo>
                        <a:pt x="69" y="403"/>
                      </a:lnTo>
                      <a:lnTo>
                        <a:pt x="69" y="419"/>
                      </a:lnTo>
                      <a:lnTo>
                        <a:pt x="69" y="431"/>
                      </a:lnTo>
                      <a:lnTo>
                        <a:pt x="70" y="444"/>
                      </a:lnTo>
                      <a:lnTo>
                        <a:pt x="72" y="457"/>
                      </a:lnTo>
                      <a:lnTo>
                        <a:pt x="75" y="469"/>
                      </a:lnTo>
                      <a:lnTo>
                        <a:pt x="80" y="480"/>
                      </a:lnTo>
                      <a:lnTo>
                        <a:pt x="84" y="490"/>
                      </a:lnTo>
                      <a:lnTo>
                        <a:pt x="89" y="500"/>
                      </a:lnTo>
                      <a:lnTo>
                        <a:pt x="96" y="509"/>
                      </a:lnTo>
                      <a:lnTo>
                        <a:pt x="102" y="517"/>
                      </a:lnTo>
                      <a:lnTo>
                        <a:pt x="110" y="524"/>
                      </a:lnTo>
                      <a:lnTo>
                        <a:pt x="117" y="530"/>
                      </a:lnTo>
                      <a:lnTo>
                        <a:pt x="126" y="535"/>
                      </a:lnTo>
                      <a:lnTo>
                        <a:pt x="135" y="540"/>
                      </a:lnTo>
                      <a:lnTo>
                        <a:pt x="145" y="542"/>
                      </a:lnTo>
                      <a:lnTo>
                        <a:pt x="156" y="544"/>
                      </a:lnTo>
                      <a:lnTo>
                        <a:pt x="166" y="545"/>
                      </a:lnTo>
                      <a:lnTo>
                        <a:pt x="174" y="544"/>
                      </a:lnTo>
                      <a:lnTo>
                        <a:pt x="182" y="543"/>
                      </a:lnTo>
                      <a:lnTo>
                        <a:pt x="191" y="541"/>
                      </a:lnTo>
                      <a:lnTo>
                        <a:pt x="200" y="537"/>
                      </a:lnTo>
                      <a:lnTo>
                        <a:pt x="209" y="534"/>
                      </a:lnTo>
                      <a:lnTo>
                        <a:pt x="218" y="530"/>
                      </a:lnTo>
                      <a:lnTo>
                        <a:pt x="226" y="526"/>
                      </a:lnTo>
                      <a:lnTo>
                        <a:pt x="234" y="520"/>
                      </a:lnTo>
                      <a:lnTo>
                        <a:pt x="245" y="513"/>
                      </a:lnTo>
                      <a:lnTo>
                        <a:pt x="254" y="504"/>
                      </a:lnTo>
                      <a:lnTo>
                        <a:pt x="265" y="495"/>
                      </a:lnTo>
                      <a:lnTo>
                        <a:pt x="278" y="482"/>
                      </a:lnTo>
                      <a:lnTo>
                        <a:pt x="278" y="355"/>
                      </a:lnTo>
                      <a:close/>
                      <a:moveTo>
                        <a:pt x="278" y="593"/>
                      </a:moveTo>
                      <a:lnTo>
                        <a:pt x="278" y="545"/>
                      </a:lnTo>
                      <a:lnTo>
                        <a:pt x="265" y="558"/>
                      </a:lnTo>
                      <a:lnTo>
                        <a:pt x="251" y="570"/>
                      </a:lnTo>
                      <a:lnTo>
                        <a:pt x="236" y="580"/>
                      </a:lnTo>
                      <a:lnTo>
                        <a:pt x="221" y="588"/>
                      </a:lnTo>
                      <a:lnTo>
                        <a:pt x="205" y="594"/>
                      </a:lnTo>
                      <a:lnTo>
                        <a:pt x="189" y="600"/>
                      </a:lnTo>
                      <a:lnTo>
                        <a:pt x="173" y="602"/>
                      </a:lnTo>
                      <a:lnTo>
                        <a:pt x="156" y="603"/>
                      </a:lnTo>
                      <a:lnTo>
                        <a:pt x="140" y="602"/>
                      </a:lnTo>
                      <a:lnTo>
                        <a:pt x="122" y="600"/>
                      </a:lnTo>
                      <a:lnTo>
                        <a:pt x="107" y="595"/>
                      </a:lnTo>
                      <a:lnTo>
                        <a:pt x="93" y="590"/>
                      </a:lnTo>
                      <a:lnTo>
                        <a:pt x="79" y="582"/>
                      </a:lnTo>
                      <a:lnTo>
                        <a:pt x="67" y="574"/>
                      </a:lnTo>
                      <a:lnTo>
                        <a:pt x="55" y="564"/>
                      </a:lnTo>
                      <a:lnTo>
                        <a:pt x="43" y="552"/>
                      </a:lnTo>
                      <a:lnTo>
                        <a:pt x="34" y="540"/>
                      </a:lnTo>
                      <a:lnTo>
                        <a:pt x="25" y="526"/>
                      </a:lnTo>
                      <a:lnTo>
                        <a:pt x="18" y="511"/>
                      </a:lnTo>
                      <a:lnTo>
                        <a:pt x="12" y="495"/>
                      </a:lnTo>
                      <a:lnTo>
                        <a:pt x="7" y="476"/>
                      </a:lnTo>
                      <a:lnTo>
                        <a:pt x="4" y="458"/>
                      </a:lnTo>
                      <a:lnTo>
                        <a:pt x="1" y="439"/>
                      </a:lnTo>
                      <a:lnTo>
                        <a:pt x="0" y="419"/>
                      </a:lnTo>
                      <a:lnTo>
                        <a:pt x="1" y="396"/>
                      </a:lnTo>
                      <a:lnTo>
                        <a:pt x="4" y="376"/>
                      </a:lnTo>
                      <a:lnTo>
                        <a:pt x="9" y="356"/>
                      </a:lnTo>
                      <a:lnTo>
                        <a:pt x="14" y="337"/>
                      </a:lnTo>
                      <a:lnTo>
                        <a:pt x="22" y="319"/>
                      </a:lnTo>
                      <a:lnTo>
                        <a:pt x="31" y="302"/>
                      </a:lnTo>
                      <a:lnTo>
                        <a:pt x="41" y="287"/>
                      </a:lnTo>
                      <a:lnTo>
                        <a:pt x="54" y="272"/>
                      </a:lnTo>
                      <a:lnTo>
                        <a:pt x="67" y="259"/>
                      </a:lnTo>
                      <a:lnTo>
                        <a:pt x="81" y="247"/>
                      </a:lnTo>
                      <a:lnTo>
                        <a:pt x="97" y="238"/>
                      </a:lnTo>
                      <a:lnTo>
                        <a:pt x="113" y="229"/>
                      </a:lnTo>
                      <a:lnTo>
                        <a:pt x="131" y="223"/>
                      </a:lnTo>
                      <a:lnTo>
                        <a:pt x="150" y="218"/>
                      </a:lnTo>
                      <a:lnTo>
                        <a:pt x="170" y="215"/>
                      </a:lnTo>
                      <a:lnTo>
                        <a:pt x="190" y="214"/>
                      </a:lnTo>
                      <a:lnTo>
                        <a:pt x="204" y="214"/>
                      </a:lnTo>
                      <a:lnTo>
                        <a:pt x="217" y="216"/>
                      </a:lnTo>
                      <a:lnTo>
                        <a:pt x="229" y="218"/>
                      </a:lnTo>
                      <a:lnTo>
                        <a:pt x="239" y="221"/>
                      </a:lnTo>
                      <a:lnTo>
                        <a:pt x="250" y="226"/>
                      </a:lnTo>
                      <a:lnTo>
                        <a:pt x="260" y="230"/>
                      </a:lnTo>
                      <a:lnTo>
                        <a:pt x="268" y="236"/>
                      </a:lnTo>
                      <a:lnTo>
                        <a:pt x="278" y="243"/>
                      </a:lnTo>
                      <a:lnTo>
                        <a:pt x="278" y="0"/>
                      </a:lnTo>
                      <a:lnTo>
                        <a:pt x="336" y="0"/>
                      </a:lnTo>
                      <a:lnTo>
                        <a:pt x="336" y="593"/>
                      </a:lnTo>
                      <a:lnTo>
                        <a:pt x="278" y="59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653" name="Freeform 40"/>
                <p:cNvSpPr>
                  <a:spLocks noEditPoints="1"/>
                </p:cNvSpPr>
                <p:nvPr/>
              </p:nvSpPr>
              <p:spPr bwMode="auto">
                <a:xfrm>
                  <a:off x="8576" y="3807"/>
                  <a:ext cx="158" cy="194"/>
                </a:xfrm>
                <a:custGeom>
                  <a:avLst/>
                  <a:gdLst>
                    <a:gd name="T0" fmla="*/ 20 w 316"/>
                    <a:gd name="T1" fmla="*/ 7 h 389"/>
                    <a:gd name="T2" fmla="*/ 18 w 316"/>
                    <a:gd name="T3" fmla="*/ 7 h 389"/>
                    <a:gd name="T4" fmla="*/ 15 w 316"/>
                    <a:gd name="T5" fmla="*/ 8 h 389"/>
                    <a:gd name="T6" fmla="*/ 14 w 316"/>
                    <a:gd name="T7" fmla="*/ 9 h 389"/>
                    <a:gd name="T8" fmla="*/ 12 w 316"/>
                    <a:gd name="T9" fmla="*/ 10 h 389"/>
                    <a:gd name="T10" fmla="*/ 10 w 316"/>
                    <a:gd name="T11" fmla="*/ 12 h 389"/>
                    <a:gd name="T12" fmla="*/ 10 w 316"/>
                    <a:gd name="T13" fmla="*/ 14 h 389"/>
                    <a:gd name="T14" fmla="*/ 9 w 316"/>
                    <a:gd name="T15" fmla="*/ 16 h 389"/>
                    <a:gd name="T16" fmla="*/ 31 w 316"/>
                    <a:gd name="T17" fmla="*/ 18 h 389"/>
                    <a:gd name="T18" fmla="*/ 30 w 316"/>
                    <a:gd name="T19" fmla="*/ 15 h 389"/>
                    <a:gd name="T20" fmla="*/ 30 w 316"/>
                    <a:gd name="T21" fmla="*/ 13 h 389"/>
                    <a:gd name="T22" fmla="*/ 29 w 316"/>
                    <a:gd name="T23" fmla="*/ 11 h 389"/>
                    <a:gd name="T24" fmla="*/ 28 w 316"/>
                    <a:gd name="T25" fmla="*/ 10 h 389"/>
                    <a:gd name="T26" fmla="*/ 27 w 316"/>
                    <a:gd name="T27" fmla="*/ 8 h 389"/>
                    <a:gd name="T28" fmla="*/ 25 w 316"/>
                    <a:gd name="T29" fmla="*/ 7 h 389"/>
                    <a:gd name="T30" fmla="*/ 23 w 316"/>
                    <a:gd name="T31" fmla="*/ 7 h 389"/>
                    <a:gd name="T32" fmla="*/ 21 w 316"/>
                    <a:gd name="T33" fmla="*/ 7 h 389"/>
                    <a:gd name="T34" fmla="*/ 8 w 316"/>
                    <a:gd name="T35" fmla="*/ 25 h 389"/>
                    <a:gd name="T36" fmla="*/ 9 w 316"/>
                    <a:gd name="T37" fmla="*/ 29 h 389"/>
                    <a:gd name="T38" fmla="*/ 10 w 316"/>
                    <a:gd name="T39" fmla="*/ 32 h 389"/>
                    <a:gd name="T40" fmla="*/ 10 w 316"/>
                    <a:gd name="T41" fmla="*/ 35 h 389"/>
                    <a:gd name="T42" fmla="*/ 12 w 316"/>
                    <a:gd name="T43" fmla="*/ 38 h 389"/>
                    <a:gd name="T44" fmla="*/ 15 w 316"/>
                    <a:gd name="T45" fmla="*/ 39 h 389"/>
                    <a:gd name="T46" fmla="*/ 19 w 316"/>
                    <a:gd name="T47" fmla="*/ 41 h 389"/>
                    <a:gd name="T48" fmla="*/ 21 w 316"/>
                    <a:gd name="T49" fmla="*/ 41 h 389"/>
                    <a:gd name="T50" fmla="*/ 24 w 316"/>
                    <a:gd name="T51" fmla="*/ 41 h 389"/>
                    <a:gd name="T52" fmla="*/ 27 w 316"/>
                    <a:gd name="T53" fmla="*/ 41 h 389"/>
                    <a:gd name="T54" fmla="*/ 29 w 316"/>
                    <a:gd name="T55" fmla="*/ 40 h 389"/>
                    <a:gd name="T56" fmla="*/ 33 w 316"/>
                    <a:gd name="T57" fmla="*/ 38 h 389"/>
                    <a:gd name="T58" fmla="*/ 39 w 316"/>
                    <a:gd name="T59" fmla="*/ 43 h 389"/>
                    <a:gd name="T60" fmla="*/ 34 w 316"/>
                    <a:gd name="T61" fmla="*/ 45 h 389"/>
                    <a:gd name="T62" fmla="*/ 29 w 316"/>
                    <a:gd name="T63" fmla="*/ 47 h 389"/>
                    <a:gd name="T64" fmla="*/ 25 w 316"/>
                    <a:gd name="T65" fmla="*/ 48 h 389"/>
                    <a:gd name="T66" fmla="*/ 21 w 316"/>
                    <a:gd name="T67" fmla="*/ 48 h 389"/>
                    <a:gd name="T68" fmla="*/ 17 w 316"/>
                    <a:gd name="T69" fmla="*/ 48 h 389"/>
                    <a:gd name="T70" fmla="*/ 12 w 316"/>
                    <a:gd name="T71" fmla="*/ 46 h 389"/>
                    <a:gd name="T72" fmla="*/ 9 w 316"/>
                    <a:gd name="T73" fmla="*/ 44 h 389"/>
                    <a:gd name="T74" fmla="*/ 5 w 316"/>
                    <a:gd name="T75" fmla="*/ 41 h 389"/>
                    <a:gd name="T76" fmla="*/ 3 w 316"/>
                    <a:gd name="T77" fmla="*/ 38 h 389"/>
                    <a:gd name="T78" fmla="*/ 1 w 316"/>
                    <a:gd name="T79" fmla="*/ 34 h 389"/>
                    <a:gd name="T80" fmla="*/ 1 w 316"/>
                    <a:gd name="T81" fmla="*/ 29 h 389"/>
                    <a:gd name="T82" fmla="*/ 0 w 316"/>
                    <a:gd name="T83" fmla="*/ 24 h 389"/>
                    <a:gd name="T84" fmla="*/ 1 w 316"/>
                    <a:gd name="T85" fmla="*/ 19 h 389"/>
                    <a:gd name="T86" fmla="*/ 1 w 316"/>
                    <a:gd name="T87" fmla="*/ 14 h 389"/>
                    <a:gd name="T88" fmla="*/ 3 w 316"/>
                    <a:gd name="T89" fmla="*/ 10 h 389"/>
                    <a:gd name="T90" fmla="*/ 6 w 316"/>
                    <a:gd name="T91" fmla="*/ 6 h 389"/>
                    <a:gd name="T92" fmla="*/ 10 w 316"/>
                    <a:gd name="T93" fmla="*/ 3 h 389"/>
                    <a:gd name="T94" fmla="*/ 12 w 316"/>
                    <a:gd name="T95" fmla="*/ 1 h 389"/>
                    <a:gd name="T96" fmla="*/ 18 w 316"/>
                    <a:gd name="T97" fmla="*/ 0 h 389"/>
                    <a:gd name="T98" fmla="*/ 21 w 316"/>
                    <a:gd name="T99" fmla="*/ 0 h 389"/>
                    <a:gd name="T100" fmla="*/ 25 w 316"/>
                    <a:gd name="T101" fmla="*/ 0 h 389"/>
                    <a:gd name="T102" fmla="*/ 29 w 316"/>
                    <a:gd name="T103" fmla="*/ 1 h 389"/>
                    <a:gd name="T104" fmla="*/ 32 w 316"/>
                    <a:gd name="T105" fmla="*/ 3 h 389"/>
                    <a:gd name="T106" fmla="*/ 35 w 316"/>
                    <a:gd name="T107" fmla="*/ 5 h 389"/>
                    <a:gd name="T108" fmla="*/ 37 w 316"/>
                    <a:gd name="T109" fmla="*/ 8 h 389"/>
                    <a:gd name="T110" fmla="*/ 39 w 316"/>
                    <a:gd name="T111" fmla="*/ 11 h 389"/>
                    <a:gd name="T112" fmla="*/ 40 w 316"/>
                    <a:gd name="T113" fmla="*/ 15 h 389"/>
                    <a:gd name="T114" fmla="*/ 40 w 316"/>
                    <a:gd name="T115" fmla="*/ 19 h 389"/>
                    <a:gd name="T116" fmla="*/ 8 w 316"/>
                    <a:gd name="T117" fmla="*/ 23 h 389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316"/>
                    <a:gd name="T178" fmla="*/ 0 h 389"/>
                    <a:gd name="T179" fmla="*/ 316 w 316"/>
                    <a:gd name="T180" fmla="*/ 389 h 389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316" h="389">
                      <a:moveTo>
                        <a:pt x="171" y="58"/>
                      </a:moveTo>
                      <a:lnTo>
                        <a:pt x="161" y="59"/>
                      </a:lnTo>
                      <a:lnTo>
                        <a:pt x="151" y="60"/>
                      </a:lnTo>
                      <a:lnTo>
                        <a:pt x="142" y="61"/>
                      </a:lnTo>
                      <a:lnTo>
                        <a:pt x="134" y="63"/>
                      </a:lnTo>
                      <a:lnTo>
                        <a:pt x="126" y="66"/>
                      </a:lnTo>
                      <a:lnTo>
                        <a:pt x="118" y="71"/>
                      </a:lnTo>
                      <a:lnTo>
                        <a:pt x="112" y="75"/>
                      </a:lnTo>
                      <a:lnTo>
                        <a:pt x="104" y="80"/>
                      </a:lnTo>
                      <a:lnTo>
                        <a:pt x="99" y="86"/>
                      </a:lnTo>
                      <a:lnTo>
                        <a:pt x="93" y="92"/>
                      </a:lnTo>
                      <a:lnTo>
                        <a:pt x="87" y="100"/>
                      </a:lnTo>
                      <a:lnTo>
                        <a:pt x="83" y="107"/>
                      </a:lnTo>
                      <a:lnTo>
                        <a:pt x="79" y="116"/>
                      </a:lnTo>
                      <a:lnTo>
                        <a:pt x="74" y="125"/>
                      </a:lnTo>
                      <a:lnTo>
                        <a:pt x="71" y="135"/>
                      </a:lnTo>
                      <a:lnTo>
                        <a:pt x="68" y="146"/>
                      </a:lnTo>
                      <a:lnTo>
                        <a:pt x="248" y="146"/>
                      </a:lnTo>
                      <a:lnTo>
                        <a:pt x="248" y="135"/>
                      </a:lnTo>
                      <a:lnTo>
                        <a:pt x="247" y="125"/>
                      </a:lnTo>
                      <a:lnTo>
                        <a:pt x="246" y="116"/>
                      </a:lnTo>
                      <a:lnTo>
                        <a:pt x="242" y="107"/>
                      </a:lnTo>
                      <a:lnTo>
                        <a:pt x="240" y="100"/>
                      </a:lnTo>
                      <a:lnTo>
                        <a:pt x="236" y="92"/>
                      </a:lnTo>
                      <a:lnTo>
                        <a:pt x="232" y="86"/>
                      </a:lnTo>
                      <a:lnTo>
                        <a:pt x="227" y="80"/>
                      </a:lnTo>
                      <a:lnTo>
                        <a:pt x="222" y="75"/>
                      </a:lnTo>
                      <a:lnTo>
                        <a:pt x="217" y="71"/>
                      </a:lnTo>
                      <a:lnTo>
                        <a:pt x="210" y="66"/>
                      </a:lnTo>
                      <a:lnTo>
                        <a:pt x="203" y="63"/>
                      </a:lnTo>
                      <a:lnTo>
                        <a:pt x="195" y="61"/>
                      </a:lnTo>
                      <a:lnTo>
                        <a:pt x="188" y="60"/>
                      </a:lnTo>
                      <a:lnTo>
                        <a:pt x="179" y="59"/>
                      </a:lnTo>
                      <a:lnTo>
                        <a:pt x="171" y="58"/>
                      </a:lnTo>
                      <a:close/>
                      <a:moveTo>
                        <a:pt x="64" y="190"/>
                      </a:moveTo>
                      <a:lnTo>
                        <a:pt x="64" y="206"/>
                      </a:lnTo>
                      <a:lnTo>
                        <a:pt x="66" y="221"/>
                      </a:lnTo>
                      <a:lnTo>
                        <a:pt x="68" y="236"/>
                      </a:lnTo>
                      <a:lnTo>
                        <a:pt x="71" y="250"/>
                      </a:lnTo>
                      <a:lnTo>
                        <a:pt x="75" y="262"/>
                      </a:lnTo>
                      <a:lnTo>
                        <a:pt x="82" y="274"/>
                      </a:lnTo>
                      <a:lnTo>
                        <a:pt x="87" y="285"/>
                      </a:lnTo>
                      <a:lnTo>
                        <a:pt x="95" y="296"/>
                      </a:lnTo>
                      <a:lnTo>
                        <a:pt x="103" y="304"/>
                      </a:lnTo>
                      <a:lnTo>
                        <a:pt x="112" y="313"/>
                      </a:lnTo>
                      <a:lnTo>
                        <a:pt x="123" y="319"/>
                      </a:lnTo>
                      <a:lnTo>
                        <a:pt x="133" y="325"/>
                      </a:lnTo>
                      <a:lnTo>
                        <a:pt x="145" y="330"/>
                      </a:lnTo>
                      <a:lnTo>
                        <a:pt x="158" y="333"/>
                      </a:lnTo>
                      <a:lnTo>
                        <a:pt x="171" y="335"/>
                      </a:lnTo>
                      <a:lnTo>
                        <a:pt x="185" y="335"/>
                      </a:lnTo>
                      <a:lnTo>
                        <a:pt x="195" y="335"/>
                      </a:lnTo>
                      <a:lnTo>
                        <a:pt x="206" y="333"/>
                      </a:lnTo>
                      <a:lnTo>
                        <a:pt x="217" y="331"/>
                      </a:lnTo>
                      <a:lnTo>
                        <a:pt x="227" y="327"/>
                      </a:lnTo>
                      <a:lnTo>
                        <a:pt x="238" y="321"/>
                      </a:lnTo>
                      <a:lnTo>
                        <a:pt x="251" y="315"/>
                      </a:lnTo>
                      <a:lnTo>
                        <a:pt x="264" y="306"/>
                      </a:lnTo>
                      <a:lnTo>
                        <a:pt x="278" y="297"/>
                      </a:lnTo>
                      <a:lnTo>
                        <a:pt x="307" y="345"/>
                      </a:lnTo>
                      <a:lnTo>
                        <a:pt x="286" y="357"/>
                      </a:lnTo>
                      <a:lnTo>
                        <a:pt x="267" y="366"/>
                      </a:lnTo>
                      <a:lnTo>
                        <a:pt x="251" y="374"/>
                      </a:lnTo>
                      <a:lnTo>
                        <a:pt x="235" y="380"/>
                      </a:lnTo>
                      <a:lnTo>
                        <a:pt x="220" y="385"/>
                      </a:lnTo>
                      <a:lnTo>
                        <a:pt x="204" y="387"/>
                      </a:lnTo>
                      <a:lnTo>
                        <a:pt x="188" y="389"/>
                      </a:lnTo>
                      <a:lnTo>
                        <a:pt x="171" y="389"/>
                      </a:lnTo>
                      <a:lnTo>
                        <a:pt x="151" y="388"/>
                      </a:lnTo>
                      <a:lnTo>
                        <a:pt x="133" y="386"/>
                      </a:lnTo>
                      <a:lnTo>
                        <a:pt x="117" y="381"/>
                      </a:lnTo>
                      <a:lnTo>
                        <a:pt x="101" y="375"/>
                      </a:lnTo>
                      <a:lnTo>
                        <a:pt x="86" y="367"/>
                      </a:lnTo>
                      <a:lnTo>
                        <a:pt x="71" y="358"/>
                      </a:lnTo>
                      <a:lnTo>
                        <a:pt x="58" y="347"/>
                      </a:lnTo>
                      <a:lnTo>
                        <a:pt x="46" y="335"/>
                      </a:lnTo>
                      <a:lnTo>
                        <a:pt x="37" y="322"/>
                      </a:lnTo>
                      <a:lnTo>
                        <a:pt x="27" y="307"/>
                      </a:lnTo>
                      <a:lnTo>
                        <a:pt x="19" y="291"/>
                      </a:lnTo>
                      <a:lnTo>
                        <a:pt x="12" y="274"/>
                      </a:lnTo>
                      <a:lnTo>
                        <a:pt x="7" y="256"/>
                      </a:lnTo>
                      <a:lnTo>
                        <a:pt x="4" y="237"/>
                      </a:lnTo>
                      <a:lnTo>
                        <a:pt x="2" y="216"/>
                      </a:lnTo>
                      <a:lnTo>
                        <a:pt x="0" y="194"/>
                      </a:lnTo>
                      <a:lnTo>
                        <a:pt x="2" y="174"/>
                      </a:lnTo>
                      <a:lnTo>
                        <a:pt x="4" y="152"/>
                      </a:lnTo>
                      <a:lnTo>
                        <a:pt x="7" y="133"/>
                      </a:lnTo>
                      <a:lnTo>
                        <a:pt x="12" y="115"/>
                      </a:lnTo>
                      <a:lnTo>
                        <a:pt x="20" y="97"/>
                      </a:lnTo>
                      <a:lnTo>
                        <a:pt x="27" y="81"/>
                      </a:lnTo>
                      <a:lnTo>
                        <a:pt x="37" y="66"/>
                      </a:lnTo>
                      <a:lnTo>
                        <a:pt x="48" y="54"/>
                      </a:lnTo>
                      <a:lnTo>
                        <a:pt x="59" y="42"/>
                      </a:lnTo>
                      <a:lnTo>
                        <a:pt x="73" y="31"/>
                      </a:lnTo>
                      <a:lnTo>
                        <a:pt x="87" y="21"/>
                      </a:lnTo>
                      <a:lnTo>
                        <a:pt x="103" y="14"/>
                      </a:lnTo>
                      <a:lnTo>
                        <a:pt x="119" y="7"/>
                      </a:lnTo>
                      <a:lnTo>
                        <a:pt x="138" y="3"/>
                      </a:lnTo>
                      <a:lnTo>
                        <a:pt x="156" y="1"/>
                      </a:lnTo>
                      <a:lnTo>
                        <a:pt x="175" y="0"/>
                      </a:lnTo>
                      <a:lnTo>
                        <a:pt x="190" y="1"/>
                      </a:lnTo>
                      <a:lnTo>
                        <a:pt x="205" y="3"/>
                      </a:lnTo>
                      <a:lnTo>
                        <a:pt x="219" y="6"/>
                      </a:lnTo>
                      <a:lnTo>
                        <a:pt x="232" y="11"/>
                      </a:lnTo>
                      <a:lnTo>
                        <a:pt x="245" y="17"/>
                      </a:lnTo>
                      <a:lnTo>
                        <a:pt x="256" y="25"/>
                      </a:lnTo>
                      <a:lnTo>
                        <a:pt x="267" y="33"/>
                      </a:lnTo>
                      <a:lnTo>
                        <a:pt x="277" y="43"/>
                      </a:lnTo>
                      <a:lnTo>
                        <a:pt x="285" y="54"/>
                      </a:lnTo>
                      <a:lnTo>
                        <a:pt x="294" y="65"/>
                      </a:lnTo>
                      <a:lnTo>
                        <a:pt x="300" y="78"/>
                      </a:lnTo>
                      <a:lnTo>
                        <a:pt x="306" y="92"/>
                      </a:lnTo>
                      <a:lnTo>
                        <a:pt x="310" y="107"/>
                      </a:lnTo>
                      <a:lnTo>
                        <a:pt x="313" y="122"/>
                      </a:lnTo>
                      <a:lnTo>
                        <a:pt x="315" y="138"/>
                      </a:lnTo>
                      <a:lnTo>
                        <a:pt x="316" y="155"/>
                      </a:lnTo>
                      <a:lnTo>
                        <a:pt x="316" y="190"/>
                      </a:lnTo>
                      <a:lnTo>
                        <a:pt x="64" y="19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654" name="Freeform 41"/>
                <p:cNvSpPr>
                  <a:spLocks/>
                </p:cNvSpPr>
                <p:nvPr/>
              </p:nvSpPr>
              <p:spPr bwMode="auto">
                <a:xfrm>
                  <a:off x="8783" y="3807"/>
                  <a:ext cx="153" cy="190"/>
                </a:xfrm>
                <a:custGeom>
                  <a:avLst/>
                  <a:gdLst>
                    <a:gd name="T0" fmla="*/ 30 w 306"/>
                    <a:gd name="T1" fmla="*/ 48 h 379"/>
                    <a:gd name="T2" fmla="*/ 30 w 306"/>
                    <a:gd name="T3" fmla="*/ 15 h 379"/>
                    <a:gd name="T4" fmla="*/ 30 w 306"/>
                    <a:gd name="T5" fmla="*/ 13 h 379"/>
                    <a:gd name="T6" fmla="*/ 30 w 306"/>
                    <a:gd name="T7" fmla="*/ 12 h 379"/>
                    <a:gd name="T8" fmla="*/ 30 w 306"/>
                    <a:gd name="T9" fmla="*/ 11 h 379"/>
                    <a:gd name="T10" fmla="*/ 30 w 306"/>
                    <a:gd name="T11" fmla="*/ 10 h 379"/>
                    <a:gd name="T12" fmla="*/ 29 w 306"/>
                    <a:gd name="T13" fmla="*/ 10 h 379"/>
                    <a:gd name="T14" fmla="*/ 29 w 306"/>
                    <a:gd name="T15" fmla="*/ 9 h 379"/>
                    <a:gd name="T16" fmla="*/ 28 w 306"/>
                    <a:gd name="T17" fmla="*/ 9 h 379"/>
                    <a:gd name="T18" fmla="*/ 28 w 306"/>
                    <a:gd name="T19" fmla="*/ 8 h 379"/>
                    <a:gd name="T20" fmla="*/ 27 w 306"/>
                    <a:gd name="T21" fmla="*/ 8 h 379"/>
                    <a:gd name="T22" fmla="*/ 26 w 306"/>
                    <a:gd name="T23" fmla="*/ 8 h 379"/>
                    <a:gd name="T24" fmla="*/ 26 w 306"/>
                    <a:gd name="T25" fmla="*/ 8 h 379"/>
                    <a:gd name="T26" fmla="*/ 25 w 306"/>
                    <a:gd name="T27" fmla="*/ 8 h 379"/>
                    <a:gd name="T28" fmla="*/ 24 w 306"/>
                    <a:gd name="T29" fmla="*/ 8 h 379"/>
                    <a:gd name="T30" fmla="*/ 23 w 306"/>
                    <a:gd name="T31" fmla="*/ 8 h 379"/>
                    <a:gd name="T32" fmla="*/ 22 w 306"/>
                    <a:gd name="T33" fmla="*/ 8 h 379"/>
                    <a:gd name="T34" fmla="*/ 21 w 306"/>
                    <a:gd name="T35" fmla="*/ 8 h 379"/>
                    <a:gd name="T36" fmla="*/ 20 w 306"/>
                    <a:gd name="T37" fmla="*/ 9 h 379"/>
                    <a:gd name="T38" fmla="*/ 19 w 306"/>
                    <a:gd name="T39" fmla="*/ 9 h 379"/>
                    <a:gd name="T40" fmla="*/ 19 w 306"/>
                    <a:gd name="T41" fmla="*/ 10 h 379"/>
                    <a:gd name="T42" fmla="*/ 18 w 306"/>
                    <a:gd name="T43" fmla="*/ 10 h 379"/>
                    <a:gd name="T44" fmla="*/ 15 w 306"/>
                    <a:gd name="T45" fmla="*/ 12 h 379"/>
                    <a:gd name="T46" fmla="*/ 13 w 306"/>
                    <a:gd name="T47" fmla="*/ 14 h 379"/>
                    <a:gd name="T48" fmla="*/ 10 w 306"/>
                    <a:gd name="T49" fmla="*/ 17 h 379"/>
                    <a:gd name="T50" fmla="*/ 7 w 306"/>
                    <a:gd name="T51" fmla="*/ 20 h 379"/>
                    <a:gd name="T52" fmla="*/ 7 w 306"/>
                    <a:gd name="T53" fmla="*/ 48 h 379"/>
                    <a:gd name="T54" fmla="*/ 0 w 306"/>
                    <a:gd name="T55" fmla="*/ 48 h 379"/>
                    <a:gd name="T56" fmla="*/ 0 w 306"/>
                    <a:gd name="T57" fmla="*/ 2 h 379"/>
                    <a:gd name="T58" fmla="*/ 7 w 306"/>
                    <a:gd name="T59" fmla="*/ 2 h 379"/>
                    <a:gd name="T60" fmla="*/ 7 w 306"/>
                    <a:gd name="T61" fmla="*/ 11 h 379"/>
                    <a:gd name="T62" fmla="*/ 10 w 306"/>
                    <a:gd name="T63" fmla="*/ 9 h 379"/>
                    <a:gd name="T64" fmla="*/ 11 w 306"/>
                    <a:gd name="T65" fmla="*/ 8 h 379"/>
                    <a:gd name="T66" fmla="*/ 12 w 306"/>
                    <a:gd name="T67" fmla="*/ 6 h 379"/>
                    <a:gd name="T68" fmla="*/ 13 w 306"/>
                    <a:gd name="T69" fmla="*/ 5 h 379"/>
                    <a:gd name="T70" fmla="*/ 15 w 306"/>
                    <a:gd name="T71" fmla="*/ 4 h 379"/>
                    <a:gd name="T72" fmla="*/ 17 w 306"/>
                    <a:gd name="T73" fmla="*/ 3 h 379"/>
                    <a:gd name="T74" fmla="*/ 19 w 306"/>
                    <a:gd name="T75" fmla="*/ 2 h 379"/>
                    <a:gd name="T76" fmla="*/ 19 w 306"/>
                    <a:gd name="T77" fmla="*/ 2 h 379"/>
                    <a:gd name="T78" fmla="*/ 21 w 306"/>
                    <a:gd name="T79" fmla="*/ 1 h 379"/>
                    <a:gd name="T80" fmla="*/ 22 w 306"/>
                    <a:gd name="T81" fmla="*/ 1 h 379"/>
                    <a:gd name="T82" fmla="*/ 24 w 306"/>
                    <a:gd name="T83" fmla="*/ 1 h 379"/>
                    <a:gd name="T84" fmla="*/ 26 w 306"/>
                    <a:gd name="T85" fmla="*/ 0 h 379"/>
                    <a:gd name="T86" fmla="*/ 27 w 306"/>
                    <a:gd name="T87" fmla="*/ 0 h 379"/>
                    <a:gd name="T88" fmla="*/ 29 w 306"/>
                    <a:gd name="T89" fmla="*/ 1 h 379"/>
                    <a:gd name="T90" fmla="*/ 30 w 306"/>
                    <a:gd name="T91" fmla="*/ 1 h 379"/>
                    <a:gd name="T92" fmla="*/ 31 w 306"/>
                    <a:gd name="T93" fmla="*/ 1 h 379"/>
                    <a:gd name="T94" fmla="*/ 33 w 306"/>
                    <a:gd name="T95" fmla="*/ 2 h 379"/>
                    <a:gd name="T96" fmla="*/ 34 w 306"/>
                    <a:gd name="T97" fmla="*/ 2 h 379"/>
                    <a:gd name="T98" fmla="*/ 35 w 306"/>
                    <a:gd name="T99" fmla="*/ 3 h 379"/>
                    <a:gd name="T100" fmla="*/ 36 w 306"/>
                    <a:gd name="T101" fmla="*/ 4 h 379"/>
                    <a:gd name="T102" fmla="*/ 36 w 306"/>
                    <a:gd name="T103" fmla="*/ 4 h 379"/>
                    <a:gd name="T104" fmla="*/ 37 w 306"/>
                    <a:gd name="T105" fmla="*/ 5 h 379"/>
                    <a:gd name="T106" fmla="*/ 38 w 306"/>
                    <a:gd name="T107" fmla="*/ 6 h 379"/>
                    <a:gd name="T108" fmla="*/ 38 w 306"/>
                    <a:gd name="T109" fmla="*/ 8 h 379"/>
                    <a:gd name="T110" fmla="*/ 38 w 306"/>
                    <a:gd name="T111" fmla="*/ 9 h 379"/>
                    <a:gd name="T112" fmla="*/ 38 w 306"/>
                    <a:gd name="T113" fmla="*/ 10 h 379"/>
                    <a:gd name="T114" fmla="*/ 38 w 306"/>
                    <a:gd name="T115" fmla="*/ 12 h 379"/>
                    <a:gd name="T116" fmla="*/ 38 w 306"/>
                    <a:gd name="T117" fmla="*/ 13 h 379"/>
                    <a:gd name="T118" fmla="*/ 38 w 306"/>
                    <a:gd name="T119" fmla="*/ 48 h 379"/>
                    <a:gd name="T120" fmla="*/ 30 w 306"/>
                    <a:gd name="T121" fmla="*/ 48 h 379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06"/>
                    <a:gd name="T184" fmla="*/ 0 h 379"/>
                    <a:gd name="T185" fmla="*/ 306 w 306"/>
                    <a:gd name="T186" fmla="*/ 379 h 379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06" h="379">
                      <a:moveTo>
                        <a:pt x="247" y="379"/>
                      </a:moveTo>
                      <a:lnTo>
                        <a:pt x="247" y="117"/>
                      </a:lnTo>
                      <a:lnTo>
                        <a:pt x="247" y="102"/>
                      </a:lnTo>
                      <a:lnTo>
                        <a:pt x="245" y="92"/>
                      </a:lnTo>
                      <a:lnTo>
                        <a:pt x="243" y="85"/>
                      </a:lnTo>
                      <a:lnTo>
                        <a:pt x="243" y="78"/>
                      </a:lnTo>
                      <a:lnTo>
                        <a:pt x="239" y="73"/>
                      </a:lnTo>
                      <a:lnTo>
                        <a:pt x="234" y="69"/>
                      </a:lnTo>
                      <a:lnTo>
                        <a:pt x="230" y="65"/>
                      </a:lnTo>
                      <a:lnTo>
                        <a:pt x="225" y="62"/>
                      </a:lnTo>
                      <a:lnTo>
                        <a:pt x="219" y="61"/>
                      </a:lnTo>
                      <a:lnTo>
                        <a:pt x="215" y="59"/>
                      </a:lnTo>
                      <a:lnTo>
                        <a:pt x="209" y="59"/>
                      </a:lnTo>
                      <a:lnTo>
                        <a:pt x="203" y="58"/>
                      </a:lnTo>
                      <a:lnTo>
                        <a:pt x="197" y="59"/>
                      </a:lnTo>
                      <a:lnTo>
                        <a:pt x="189" y="59"/>
                      </a:lnTo>
                      <a:lnTo>
                        <a:pt x="182" y="61"/>
                      </a:lnTo>
                      <a:lnTo>
                        <a:pt x="174" y="63"/>
                      </a:lnTo>
                      <a:lnTo>
                        <a:pt x="167" y="66"/>
                      </a:lnTo>
                      <a:lnTo>
                        <a:pt x="158" y="70"/>
                      </a:lnTo>
                      <a:lnTo>
                        <a:pt x="151" y="74"/>
                      </a:lnTo>
                      <a:lnTo>
                        <a:pt x="142" y="79"/>
                      </a:lnTo>
                      <a:lnTo>
                        <a:pt x="125" y="93"/>
                      </a:lnTo>
                      <a:lnTo>
                        <a:pt x="106" y="109"/>
                      </a:lnTo>
                      <a:lnTo>
                        <a:pt x="86" y="131"/>
                      </a:lnTo>
                      <a:lnTo>
                        <a:pt x="63" y="155"/>
                      </a:lnTo>
                      <a:lnTo>
                        <a:pt x="63" y="379"/>
                      </a:lnTo>
                      <a:lnTo>
                        <a:pt x="0" y="379"/>
                      </a:lnTo>
                      <a:lnTo>
                        <a:pt x="0" y="10"/>
                      </a:lnTo>
                      <a:lnTo>
                        <a:pt x="63" y="10"/>
                      </a:lnTo>
                      <a:lnTo>
                        <a:pt x="63" y="88"/>
                      </a:lnTo>
                      <a:lnTo>
                        <a:pt x="78" y="70"/>
                      </a:lnTo>
                      <a:lnTo>
                        <a:pt x="91" y="58"/>
                      </a:lnTo>
                      <a:lnTo>
                        <a:pt x="101" y="48"/>
                      </a:lnTo>
                      <a:lnTo>
                        <a:pt x="111" y="39"/>
                      </a:lnTo>
                      <a:lnTo>
                        <a:pt x="123" y="30"/>
                      </a:lnTo>
                      <a:lnTo>
                        <a:pt x="134" y="22"/>
                      </a:lnTo>
                      <a:lnTo>
                        <a:pt x="145" y="16"/>
                      </a:lnTo>
                      <a:lnTo>
                        <a:pt x="158" y="11"/>
                      </a:lnTo>
                      <a:lnTo>
                        <a:pt x="170" y="5"/>
                      </a:lnTo>
                      <a:lnTo>
                        <a:pt x="183" y="2"/>
                      </a:lnTo>
                      <a:lnTo>
                        <a:pt x="196" y="1"/>
                      </a:lnTo>
                      <a:lnTo>
                        <a:pt x="209" y="0"/>
                      </a:lnTo>
                      <a:lnTo>
                        <a:pt x="220" y="0"/>
                      </a:lnTo>
                      <a:lnTo>
                        <a:pt x="232" y="1"/>
                      </a:lnTo>
                      <a:lnTo>
                        <a:pt x="243" y="3"/>
                      </a:lnTo>
                      <a:lnTo>
                        <a:pt x="253" y="6"/>
                      </a:lnTo>
                      <a:lnTo>
                        <a:pt x="261" y="10"/>
                      </a:lnTo>
                      <a:lnTo>
                        <a:pt x="270" y="14"/>
                      </a:lnTo>
                      <a:lnTo>
                        <a:pt x="276" y="19"/>
                      </a:lnTo>
                      <a:lnTo>
                        <a:pt x="283" y="26"/>
                      </a:lnTo>
                      <a:lnTo>
                        <a:pt x="288" y="32"/>
                      </a:lnTo>
                      <a:lnTo>
                        <a:pt x="293" y="40"/>
                      </a:lnTo>
                      <a:lnTo>
                        <a:pt x="297" y="48"/>
                      </a:lnTo>
                      <a:lnTo>
                        <a:pt x="300" y="58"/>
                      </a:lnTo>
                      <a:lnTo>
                        <a:pt x="303" y="67"/>
                      </a:lnTo>
                      <a:lnTo>
                        <a:pt x="304" y="78"/>
                      </a:lnTo>
                      <a:lnTo>
                        <a:pt x="305" y="90"/>
                      </a:lnTo>
                      <a:lnTo>
                        <a:pt x="306" y="102"/>
                      </a:lnTo>
                      <a:lnTo>
                        <a:pt x="306" y="379"/>
                      </a:lnTo>
                      <a:lnTo>
                        <a:pt x="247" y="37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655" name="Freeform 42"/>
                <p:cNvSpPr>
                  <a:spLocks/>
                </p:cNvSpPr>
                <p:nvPr/>
              </p:nvSpPr>
              <p:spPr bwMode="auto">
                <a:xfrm>
                  <a:off x="8975" y="3758"/>
                  <a:ext cx="114" cy="243"/>
                </a:xfrm>
                <a:custGeom>
                  <a:avLst/>
                  <a:gdLst>
                    <a:gd name="T0" fmla="*/ 16 w 229"/>
                    <a:gd name="T1" fmla="*/ 60 h 487"/>
                    <a:gd name="T2" fmla="*/ 15 w 229"/>
                    <a:gd name="T3" fmla="*/ 60 h 487"/>
                    <a:gd name="T4" fmla="*/ 14 w 229"/>
                    <a:gd name="T5" fmla="*/ 60 h 487"/>
                    <a:gd name="T6" fmla="*/ 14 w 229"/>
                    <a:gd name="T7" fmla="*/ 60 h 487"/>
                    <a:gd name="T8" fmla="*/ 13 w 229"/>
                    <a:gd name="T9" fmla="*/ 60 h 487"/>
                    <a:gd name="T10" fmla="*/ 12 w 229"/>
                    <a:gd name="T11" fmla="*/ 59 h 487"/>
                    <a:gd name="T12" fmla="*/ 11 w 229"/>
                    <a:gd name="T13" fmla="*/ 59 h 487"/>
                    <a:gd name="T14" fmla="*/ 11 w 229"/>
                    <a:gd name="T15" fmla="*/ 58 h 487"/>
                    <a:gd name="T16" fmla="*/ 10 w 229"/>
                    <a:gd name="T17" fmla="*/ 58 h 487"/>
                    <a:gd name="T18" fmla="*/ 10 w 229"/>
                    <a:gd name="T19" fmla="*/ 57 h 487"/>
                    <a:gd name="T20" fmla="*/ 9 w 229"/>
                    <a:gd name="T21" fmla="*/ 56 h 487"/>
                    <a:gd name="T22" fmla="*/ 9 w 229"/>
                    <a:gd name="T23" fmla="*/ 55 h 487"/>
                    <a:gd name="T24" fmla="*/ 8 w 229"/>
                    <a:gd name="T25" fmla="*/ 54 h 487"/>
                    <a:gd name="T26" fmla="*/ 8 w 229"/>
                    <a:gd name="T27" fmla="*/ 53 h 487"/>
                    <a:gd name="T28" fmla="*/ 8 w 229"/>
                    <a:gd name="T29" fmla="*/ 52 h 487"/>
                    <a:gd name="T30" fmla="*/ 8 w 229"/>
                    <a:gd name="T31" fmla="*/ 51 h 487"/>
                    <a:gd name="T32" fmla="*/ 7 w 229"/>
                    <a:gd name="T33" fmla="*/ 50 h 487"/>
                    <a:gd name="T34" fmla="*/ 7 w 229"/>
                    <a:gd name="T35" fmla="*/ 20 h 487"/>
                    <a:gd name="T36" fmla="*/ 0 w 229"/>
                    <a:gd name="T37" fmla="*/ 20 h 487"/>
                    <a:gd name="T38" fmla="*/ 0 w 229"/>
                    <a:gd name="T39" fmla="*/ 15 h 487"/>
                    <a:gd name="T40" fmla="*/ 7 w 229"/>
                    <a:gd name="T41" fmla="*/ 13 h 487"/>
                    <a:gd name="T42" fmla="*/ 7 w 229"/>
                    <a:gd name="T43" fmla="*/ 0 h 487"/>
                    <a:gd name="T44" fmla="*/ 15 w 229"/>
                    <a:gd name="T45" fmla="*/ 0 h 487"/>
                    <a:gd name="T46" fmla="*/ 15 w 229"/>
                    <a:gd name="T47" fmla="*/ 13 h 487"/>
                    <a:gd name="T48" fmla="*/ 28 w 229"/>
                    <a:gd name="T49" fmla="*/ 13 h 487"/>
                    <a:gd name="T50" fmla="*/ 28 w 229"/>
                    <a:gd name="T51" fmla="*/ 20 h 487"/>
                    <a:gd name="T52" fmla="*/ 15 w 229"/>
                    <a:gd name="T53" fmla="*/ 20 h 487"/>
                    <a:gd name="T54" fmla="*/ 15 w 229"/>
                    <a:gd name="T55" fmla="*/ 46 h 487"/>
                    <a:gd name="T56" fmla="*/ 15 w 229"/>
                    <a:gd name="T57" fmla="*/ 48 h 487"/>
                    <a:gd name="T58" fmla="*/ 15 w 229"/>
                    <a:gd name="T59" fmla="*/ 50 h 487"/>
                    <a:gd name="T60" fmla="*/ 15 w 229"/>
                    <a:gd name="T61" fmla="*/ 51 h 487"/>
                    <a:gd name="T62" fmla="*/ 16 w 229"/>
                    <a:gd name="T63" fmla="*/ 51 h 487"/>
                    <a:gd name="T64" fmla="*/ 16 w 229"/>
                    <a:gd name="T65" fmla="*/ 52 h 487"/>
                    <a:gd name="T66" fmla="*/ 16 w 229"/>
                    <a:gd name="T67" fmla="*/ 52 h 487"/>
                    <a:gd name="T68" fmla="*/ 16 w 229"/>
                    <a:gd name="T69" fmla="*/ 52 h 487"/>
                    <a:gd name="T70" fmla="*/ 17 w 229"/>
                    <a:gd name="T71" fmla="*/ 53 h 487"/>
                    <a:gd name="T72" fmla="*/ 17 w 229"/>
                    <a:gd name="T73" fmla="*/ 53 h 487"/>
                    <a:gd name="T74" fmla="*/ 17 w 229"/>
                    <a:gd name="T75" fmla="*/ 53 h 487"/>
                    <a:gd name="T76" fmla="*/ 18 w 229"/>
                    <a:gd name="T77" fmla="*/ 53 h 487"/>
                    <a:gd name="T78" fmla="*/ 19 w 229"/>
                    <a:gd name="T79" fmla="*/ 53 h 487"/>
                    <a:gd name="T80" fmla="*/ 19 w 229"/>
                    <a:gd name="T81" fmla="*/ 53 h 487"/>
                    <a:gd name="T82" fmla="*/ 20 w 229"/>
                    <a:gd name="T83" fmla="*/ 53 h 487"/>
                    <a:gd name="T84" fmla="*/ 21 w 229"/>
                    <a:gd name="T85" fmla="*/ 52 h 487"/>
                    <a:gd name="T86" fmla="*/ 22 w 229"/>
                    <a:gd name="T87" fmla="*/ 51 h 487"/>
                    <a:gd name="T88" fmla="*/ 25 w 229"/>
                    <a:gd name="T89" fmla="*/ 49 h 487"/>
                    <a:gd name="T90" fmla="*/ 28 w 229"/>
                    <a:gd name="T91" fmla="*/ 55 h 487"/>
                    <a:gd name="T92" fmla="*/ 26 w 229"/>
                    <a:gd name="T93" fmla="*/ 56 h 487"/>
                    <a:gd name="T94" fmla="*/ 24 w 229"/>
                    <a:gd name="T95" fmla="*/ 58 h 487"/>
                    <a:gd name="T96" fmla="*/ 23 w 229"/>
                    <a:gd name="T97" fmla="*/ 59 h 487"/>
                    <a:gd name="T98" fmla="*/ 21 w 229"/>
                    <a:gd name="T99" fmla="*/ 59 h 487"/>
                    <a:gd name="T100" fmla="*/ 20 w 229"/>
                    <a:gd name="T101" fmla="*/ 60 h 487"/>
                    <a:gd name="T102" fmla="*/ 19 w 229"/>
                    <a:gd name="T103" fmla="*/ 60 h 487"/>
                    <a:gd name="T104" fmla="*/ 17 w 229"/>
                    <a:gd name="T105" fmla="*/ 60 h 487"/>
                    <a:gd name="T106" fmla="*/ 16 w 229"/>
                    <a:gd name="T107" fmla="*/ 60 h 487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229"/>
                    <a:gd name="T163" fmla="*/ 0 h 487"/>
                    <a:gd name="T164" fmla="*/ 229 w 229"/>
                    <a:gd name="T165" fmla="*/ 487 h 487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229" h="487">
                      <a:moveTo>
                        <a:pt x="132" y="487"/>
                      </a:moveTo>
                      <a:lnTo>
                        <a:pt x="124" y="487"/>
                      </a:lnTo>
                      <a:lnTo>
                        <a:pt x="118" y="486"/>
                      </a:lnTo>
                      <a:lnTo>
                        <a:pt x="112" y="484"/>
                      </a:lnTo>
                      <a:lnTo>
                        <a:pt x="105" y="480"/>
                      </a:lnTo>
                      <a:lnTo>
                        <a:pt x="99" y="477"/>
                      </a:lnTo>
                      <a:lnTo>
                        <a:pt x="93" y="474"/>
                      </a:lnTo>
                      <a:lnTo>
                        <a:pt x="88" y="469"/>
                      </a:lnTo>
                      <a:lnTo>
                        <a:pt x="84" y="464"/>
                      </a:lnTo>
                      <a:lnTo>
                        <a:pt x="80" y="458"/>
                      </a:lnTo>
                      <a:lnTo>
                        <a:pt x="75" y="451"/>
                      </a:lnTo>
                      <a:lnTo>
                        <a:pt x="72" y="445"/>
                      </a:lnTo>
                      <a:lnTo>
                        <a:pt x="69" y="438"/>
                      </a:lnTo>
                      <a:lnTo>
                        <a:pt x="67" y="430"/>
                      </a:lnTo>
                      <a:lnTo>
                        <a:pt x="66" y="421"/>
                      </a:lnTo>
                      <a:lnTo>
                        <a:pt x="65" y="413"/>
                      </a:lnTo>
                      <a:lnTo>
                        <a:pt x="63" y="404"/>
                      </a:lnTo>
                      <a:lnTo>
                        <a:pt x="63" y="161"/>
                      </a:lnTo>
                      <a:lnTo>
                        <a:pt x="0" y="161"/>
                      </a:lnTo>
                      <a:lnTo>
                        <a:pt x="0" y="127"/>
                      </a:lnTo>
                      <a:lnTo>
                        <a:pt x="63" y="108"/>
                      </a:lnTo>
                      <a:lnTo>
                        <a:pt x="63" y="0"/>
                      </a:lnTo>
                      <a:lnTo>
                        <a:pt x="122" y="0"/>
                      </a:lnTo>
                      <a:lnTo>
                        <a:pt x="122" y="108"/>
                      </a:lnTo>
                      <a:lnTo>
                        <a:pt x="224" y="108"/>
                      </a:lnTo>
                      <a:lnTo>
                        <a:pt x="224" y="161"/>
                      </a:lnTo>
                      <a:lnTo>
                        <a:pt x="122" y="161"/>
                      </a:lnTo>
                      <a:lnTo>
                        <a:pt x="122" y="370"/>
                      </a:lnTo>
                      <a:lnTo>
                        <a:pt x="127" y="385"/>
                      </a:lnTo>
                      <a:lnTo>
                        <a:pt x="127" y="401"/>
                      </a:lnTo>
                      <a:lnTo>
                        <a:pt x="127" y="409"/>
                      </a:lnTo>
                      <a:lnTo>
                        <a:pt x="128" y="413"/>
                      </a:lnTo>
                      <a:lnTo>
                        <a:pt x="129" y="416"/>
                      </a:lnTo>
                      <a:lnTo>
                        <a:pt x="131" y="419"/>
                      </a:lnTo>
                      <a:lnTo>
                        <a:pt x="133" y="423"/>
                      </a:lnTo>
                      <a:lnTo>
                        <a:pt x="136" y="425"/>
                      </a:lnTo>
                      <a:lnTo>
                        <a:pt x="139" y="427"/>
                      </a:lnTo>
                      <a:lnTo>
                        <a:pt x="143" y="428"/>
                      </a:lnTo>
                      <a:lnTo>
                        <a:pt x="147" y="429"/>
                      </a:lnTo>
                      <a:lnTo>
                        <a:pt x="152" y="428"/>
                      </a:lnTo>
                      <a:lnTo>
                        <a:pt x="158" y="427"/>
                      </a:lnTo>
                      <a:lnTo>
                        <a:pt x="163" y="425"/>
                      </a:lnTo>
                      <a:lnTo>
                        <a:pt x="169" y="421"/>
                      </a:lnTo>
                      <a:lnTo>
                        <a:pt x="183" y="412"/>
                      </a:lnTo>
                      <a:lnTo>
                        <a:pt x="201" y="399"/>
                      </a:lnTo>
                      <a:lnTo>
                        <a:pt x="229" y="443"/>
                      </a:lnTo>
                      <a:lnTo>
                        <a:pt x="213" y="455"/>
                      </a:lnTo>
                      <a:lnTo>
                        <a:pt x="199" y="464"/>
                      </a:lnTo>
                      <a:lnTo>
                        <a:pt x="187" y="472"/>
                      </a:lnTo>
                      <a:lnTo>
                        <a:pt x="175" y="478"/>
                      </a:lnTo>
                      <a:lnTo>
                        <a:pt x="164" y="483"/>
                      </a:lnTo>
                      <a:lnTo>
                        <a:pt x="153" y="485"/>
                      </a:lnTo>
                      <a:lnTo>
                        <a:pt x="143" y="487"/>
                      </a:lnTo>
                      <a:lnTo>
                        <a:pt x="132" y="487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656" name="Freeform 43"/>
                <p:cNvSpPr>
                  <a:spLocks/>
                </p:cNvSpPr>
                <p:nvPr/>
              </p:nvSpPr>
              <p:spPr bwMode="auto">
                <a:xfrm>
                  <a:off x="9118" y="3724"/>
                  <a:ext cx="49" cy="100"/>
                </a:xfrm>
                <a:custGeom>
                  <a:avLst/>
                  <a:gdLst>
                    <a:gd name="T0" fmla="*/ 11 w 98"/>
                    <a:gd name="T1" fmla="*/ 12 h 199"/>
                    <a:gd name="T2" fmla="*/ 11 w 98"/>
                    <a:gd name="T3" fmla="*/ 14 h 199"/>
                    <a:gd name="T4" fmla="*/ 10 w 98"/>
                    <a:gd name="T5" fmla="*/ 17 h 199"/>
                    <a:gd name="T6" fmla="*/ 9 w 98"/>
                    <a:gd name="T7" fmla="*/ 19 h 199"/>
                    <a:gd name="T8" fmla="*/ 6 w 98"/>
                    <a:gd name="T9" fmla="*/ 23 h 199"/>
                    <a:gd name="T10" fmla="*/ 6 w 98"/>
                    <a:gd name="T11" fmla="*/ 25 h 199"/>
                    <a:gd name="T12" fmla="*/ 1 w 98"/>
                    <a:gd name="T13" fmla="*/ 25 h 199"/>
                    <a:gd name="T14" fmla="*/ 2 w 98"/>
                    <a:gd name="T15" fmla="*/ 24 h 199"/>
                    <a:gd name="T16" fmla="*/ 2 w 98"/>
                    <a:gd name="T17" fmla="*/ 23 h 199"/>
                    <a:gd name="T18" fmla="*/ 3 w 98"/>
                    <a:gd name="T19" fmla="*/ 21 h 199"/>
                    <a:gd name="T20" fmla="*/ 3 w 98"/>
                    <a:gd name="T21" fmla="*/ 19 h 199"/>
                    <a:gd name="T22" fmla="*/ 3 w 98"/>
                    <a:gd name="T23" fmla="*/ 17 h 199"/>
                    <a:gd name="T24" fmla="*/ 4 w 98"/>
                    <a:gd name="T25" fmla="*/ 16 h 199"/>
                    <a:gd name="T26" fmla="*/ 5 w 98"/>
                    <a:gd name="T27" fmla="*/ 15 h 199"/>
                    <a:gd name="T28" fmla="*/ 5 w 98"/>
                    <a:gd name="T29" fmla="*/ 13 h 199"/>
                    <a:gd name="T30" fmla="*/ 0 w 98"/>
                    <a:gd name="T31" fmla="*/ 2 h 199"/>
                    <a:gd name="T32" fmla="*/ 2 w 98"/>
                    <a:gd name="T33" fmla="*/ 1 h 199"/>
                    <a:gd name="T34" fmla="*/ 3 w 98"/>
                    <a:gd name="T35" fmla="*/ 1 h 199"/>
                    <a:gd name="T36" fmla="*/ 5 w 98"/>
                    <a:gd name="T37" fmla="*/ 0 h 199"/>
                    <a:gd name="T38" fmla="*/ 6 w 98"/>
                    <a:gd name="T39" fmla="*/ 0 h 199"/>
                    <a:gd name="T40" fmla="*/ 7 w 98"/>
                    <a:gd name="T41" fmla="*/ 0 h 199"/>
                    <a:gd name="T42" fmla="*/ 9 w 98"/>
                    <a:gd name="T43" fmla="*/ 1 h 199"/>
                    <a:gd name="T44" fmla="*/ 10 w 98"/>
                    <a:gd name="T45" fmla="*/ 1 h 199"/>
                    <a:gd name="T46" fmla="*/ 10 w 98"/>
                    <a:gd name="T47" fmla="*/ 1 h 199"/>
                    <a:gd name="T48" fmla="*/ 11 w 98"/>
                    <a:gd name="T49" fmla="*/ 2 h 199"/>
                    <a:gd name="T50" fmla="*/ 11 w 98"/>
                    <a:gd name="T51" fmla="*/ 2 h 199"/>
                    <a:gd name="T52" fmla="*/ 12 w 98"/>
                    <a:gd name="T53" fmla="*/ 2 h 199"/>
                    <a:gd name="T54" fmla="*/ 12 w 98"/>
                    <a:gd name="T55" fmla="*/ 3 h 199"/>
                    <a:gd name="T56" fmla="*/ 12 w 98"/>
                    <a:gd name="T57" fmla="*/ 3 h 199"/>
                    <a:gd name="T58" fmla="*/ 12 w 98"/>
                    <a:gd name="T59" fmla="*/ 4 h 199"/>
                    <a:gd name="T60" fmla="*/ 12 w 98"/>
                    <a:gd name="T61" fmla="*/ 5 h 199"/>
                    <a:gd name="T62" fmla="*/ 12 w 98"/>
                    <a:gd name="T63" fmla="*/ 7 h 199"/>
                    <a:gd name="T64" fmla="*/ 12 w 98"/>
                    <a:gd name="T65" fmla="*/ 8 h 199"/>
                    <a:gd name="T66" fmla="*/ 12 w 98"/>
                    <a:gd name="T67" fmla="*/ 9 h 199"/>
                    <a:gd name="T68" fmla="*/ 12 w 98"/>
                    <a:gd name="T69" fmla="*/ 11 h 199"/>
                    <a:gd name="T70" fmla="*/ 11 w 98"/>
                    <a:gd name="T71" fmla="*/ 12 h 19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98"/>
                    <a:gd name="T109" fmla="*/ 0 h 199"/>
                    <a:gd name="T110" fmla="*/ 98 w 98"/>
                    <a:gd name="T111" fmla="*/ 199 h 19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98" h="199">
                      <a:moveTo>
                        <a:pt x="88" y="92"/>
                      </a:moveTo>
                      <a:lnTo>
                        <a:pt x="84" y="109"/>
                      </a:lnTo>
                      <a:lnTo>
                        <a:pt x="76" y="129"/>
                      </a:lnTo>
                      <a:lnTo>
                        <a:pt x="67" y="151"/>
                      </a:lnTo>
                      <a:lnTo>
                        <a:pt x="54" y="179"/>
                      </a:lnTo>
                      <a:lnTo>
                        <a:pt x="44" y="199"/>
                      </a:lnTo>
                      <a:lnTo>
                        <a:pt x="6" y="199"/>
                      </a:lnTo>
                      <a:lnTo>
                        <a:pt x="11" y="186"/>
                      </a:lnTo>
                      <a:lnTo>
                        <a:pt x="15" y="177"/>
                      </a:lnTo>
                      <a:lnTo>
                        <a:pt x="20" y="165"/>
                      </a:lnTo>
                      <a:lnTo>
                        <a:pt x="25" y="150"/>
                      </a:lnTo>
                      <a:lnTo>
                        <a:pt x="28" y="135"/>
                      </a:lnTo>
                      <a:lnTo>
                        <a:pt x="32" y="124"/>
                      </a:lnTo>
                      <a:lnTo>
                        <a:pt x="36" y="114"/>
                      </a:lnTo>
                      <a:lnTo>
                        <a:pt x="40" y="102"/>
                      </a:lnTo>
                      <a:lnTo>
                        <a:pt x="0" y="14"/>
                      </a:lnTo>
                      <a:lnTo>
                        <a:pt x="13" y="7"/>
                      </a:lnTo>
                      <a:lnTo>
                        <a:pt x="25" y="3"/>
                      </a:lnTo>
                      <a:lnTo>
                        <a:pt x="36" y="0"/>
                      </a:lnTo>
                      <a:lnTo>
                        <a:pt x="50" y="0"/>
                      </a:lnTo>
                      <a:lnTo>
                        <a:pt x="61" y="0"/>
                      </a:lnTo>
                      <a:lnTo>
                        <a:pt x="71" y="2"/>
                      </a:lnTo>
                      <a:lnTo>
                        <a:pt x="75" y="4"/>
                      </a:lnTo>
                      <a:lnTo>
                        <a:pt x="80" y="6"/>
                      </a:lnTo>
                      <a:lnTo>
                        <a:pt x="83" y="9"/>
                      </a:lnTo>
                      <a:lnTo>
                        <a:pt x="86" y="12"/>
                      </a:lnTo>
                      <a:lnTo>
                        <a:pt x="89" y="15"/>
                      </a:lnTo>
                      <a:lnTo>
                        <a:pt x="91" y="19"/>
                      </a:lnTo>
                      <a:lnTo>
                        <a:pt x="93" y="24"/>
                      </a:lnTo>
                      <a:lnTo>
                        <a:pt x="95" y="28"/>
                      </a:lnTo>
                      <a:lnTo>
                        <a:pt x="97" y="40"/>
                      </a:lnTo>
                      <a:lnTo>
                        <a:pt x="98" y="52"/>
                      </a:lnTo>
                      <a:lnTo>
                        <a:pt x="97" y="61"/>
                      </a:lnTo>
                      <a:lnTo>
                        <a:pt x="95" y="71"/>
                      </a:lnTo>
                      <a:lnTo>
                        <a:pt x="91" y="81"/>
                      </a:lnTo>
                      <a:lnTo>
                        <a:pt x="88" y="9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657" name="Freeform 44"/>
                <p:cNvSpPr>
                  <a:spLocks/>
                </p:cNvSpPr>
                <p:nvPr/>
              </p:nvSpPr>
              <p:spPr bwMode="auto">
                <a:xfrm>
                  <a:off x="9220" y="3807"/>
                  <a:ext cx="134" cy="194"/>
                </a:xfrm>
                <a:custGeom>
                  <a:avLst/>
                  <a:gdLst>
                    <a:gd name="T0" fmla="*/ 14 w 268"/>
                    <a:gd name="T1" fmla="*/ 48 h 389"/>
                    <a:gd name="T2" fmla="*/ 8 w 268"/>
                    <a:gd name="T3" fmla="*/ 47 h 389"/>
                    <a:gd name="T4" fmla="*/ 0 w 268"/>
                    <a:gd name="T5" fmla="*/ 44 h 389"/>
                    <a:gd name="T6" fmla="*/ 5 w 268"/>
                    <a:gd name="T7" fmla="*/ 39 h 389"/>
                    <a:gd name="T8" fmla="*/ 7 w 268"/>
                    <a:gd name="T9" fmla="*/ 40 h 389"/>
                    <a:gd name="T10" fmla="*/ 11 w 268"/>
                    <a:gd name="T11" fmla="*/ 41 h 389"/>
                    <a:gd name="T12" fmla="*/ 18 w 268"/>
                    <a:gd name="T13" fmla="*/ 41 h 389"/>
                    <a:gd name="T14" fmla="*/ 23 w 268"/>
                    <a:gd name="T15" fmla="*/ 40 h 389"/>
                    <a:gd name="T16" fmla="*/ 24 w 268"/>
                    <a:gd name="T17" fmla="*/ 38 h 389"/>
                    <a:gd name="T18" fmla="*/ 25 w 268"/>
                    <a:gd name="T19" fmla="*/ 37 h 389"/>
                    <a:gd name="T20" fmla="*/ 25 w 268"/>
                    <a:gd name="T21" fmla="*/ 35 h 389"/>
                    <a:gd name="T22" fmla="*/ 24 w 268"/>
                    <a:gd name="T23" fmla="*/ 32 h 389"/>
                    <a:gd name="T24" fmla="*/ 21 w 268"/>
                    <a:gd name="T25" fmla="*/ 30 h 389"/>
                    <a:gd name="T26" fmla="*/ 17 w 268"/>
                    <a:gd name="T27" fmla="*/ 27 h 389"/>
                    <a:gd name="T28" fmla="*/ 9 w 268"/>
                    <a:gd name="T29" fmla="*/ 24 h 389"/>
                    <a:gd name="T30" fmla="*/ 4 w 268"/>
                    <a:gd name="T31" fmla="*/ 21 h 389"/>
                    <a:gd name="T32" fmla="*/ 2 w 268"/>
                    <a:gd name="T33" fmla="*/ 19 h 389"/>
                    <a:gd name="T34" fmla="*/ 1 w 268"/>
                    <a:gd name="T35" fmla="*/ 17 h 389"/>
                    <a:gd name="T36" fmla="*/ 0 w 268"/>
                    <a:gd name="T37" fmla="*/ 14 h 389"/>
                    <a:gd name="T38" fmla="*/ 1 w 268"/>
                    <a:gd name="T39" fmla="*/ 10 h 389"/>
                    <a:gd name="T40" fmla="*/ 2 w 268"/>
                    <a:gd name="T41" fmla="*/ 6 h 389"/>
                    <a:gd name="T42" fmla="*/ 4 w 268"/>
                    <a:gd name="T43" fmla="*/ 3 h 389"/>
                    <a:gd name="T44" fmla="*/ 9 w 268"/>
                    <a:gd name="T45" fmla="*/ 1 h 389"/>
                    <a:gd name="T46" fmla="*/ 13 w 268"/>
                    <a:gd name="T47" fmla="*/ 0 h 389"/>
                    <a:gd name="T48" fmla="*/ 19 w 268"/>
                    <a:gd name="T49" fmla="*/ 0 h 389"/>
                    <a:gd name="T50" fmla="*/ 23 w 268"/>
                    <a:gd name="T51" fmla="*/ 0 h 389"/>
                    <a:gd name="T52" fmla="*/ 29 w 268"/>
                    <a:gd name="T53" fmla="*/ 2 h 389"/>
                    <a:gd name="T54" fmla="*/ 26 w 268"/>
                    <a:gd name="T55" fmla="*/ 9 h 389"/>
                    <a:gd name="T56" fmla="*/ 21 w 268"/>
                    <a:gd name="T57" fmla="*/ 7 h 389"/>
                    <a:gd name="T58" fmla="*/ 18 w 268"/>
                    <a:gd name="T59" fmla="*/ 6 h 389"/>
                    <a:gd name="T60" fmla="*/ 13 w 268"/>
                    <a:gd name="T61" fmla="*/ 7 h 389"/>
                    <a:gd name="T62" fmla="*/ 10 w 268"/>
                    <a:gd name="T63" fmla="*/ 8 h 389"/>
                    <a:gd name="T64" fmla="*/ 9 w 268"/>
                    <a:gd name="T65" fmla="*/ 10 h 389"/>
                    <a:gd name="T66" fmla="*/ 8 w 268"/>
                    <a:gd name="T67" fmla="*/ 11 h 389"/>
                    <a:gd name="T68" fmla="*/ 8 w 268"/>
                    <a:gd name="T69" fmla="*/ 13 h 389"/>
                    <a:gd name="T70" fmla="*/ 9 w 268"/>
                    <a:gd name="T71" fmla="*/ 15 h 389"/>
                    <a:gd name="T72" fmla="*/ 11 w 268"/>
                    <a:gd name="T73" fmla="*/ 16 h 389"/>
                    <a:gd name="T74" fmla="*/ 15 w 268"/>
                    <a:gd name="T75" fmla="*/ 19 h 389"/>
                    <a:gd name="T76" fmla="*/ 24 w 268"/>
                    <a:gd name="T77" fmla="*/ 22 h 389"/>
                    <a:gd name="T78" fmla="*/ 28 w 268"/>
                    <a:gd name="T79" fmla="*/ 24 h 389"/>
                    <a:gd name="T80" fmla="*/ 30 w 268"/>
                    <a:gd name="T81" fmla="*/ 27 h 389"/>
                    <a:gd name="T82" fmla="*/ 33 w 268"/>
                    <a:gd name="T83" fmla="*/ 29 h 389"/>
                    <a:gd name="T84" fmla="*/ 34 w 268"/>
                    <a:gd name="T85" fmla="*/ 32 h 389"/>
                    <a:gd name="T86" fmla="*/ 34 w 268"/>
                    <a:gd name="T87" fmla="*/ 36 h 389"/>
                    <a:gd name="T88" fmla="*/ 33 w 268"/>
                    <a:gd name="T89" fmla="*/ 41 h 389"/>
                    <a:gd name="T90" fmla="*/ 30 w 268"/>
                    <a:gd name="T91" fmla="*/ 44 h 389"/>
                    <a:gd name="T92" fmla="*/ 26 w 268"/>
                    <a:gd name="T93" fmla="*/ 46 h 389"/>
                    <a:gd name="T94" fmla="*/ 22 w 268"/>
                    <a:gd name="T95" fmla="*/ 48 h 389"/>
                    <a:gd name="T96" fmla="*/ 17 w 268"/>
                    <a:gd name="T97" fmla="*/ 48 h 389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68"/>
                    <a:gd name="T148" fmla="*/ 0 h 389"/>
                    <a:gd name="T149" fmla="*/ 268 w 268"/>
                    <a:gd name="T150" fmla="*/ 389 h 389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68" h="389">
                      <a:moveTo>
                        <a:pt x="136" y="389"/>
                      </a:moveTo>
                      <a:lnTo>
                        <a:pt x="125" y="389"/>
                      </a:lnTo>
                      <a:lnTo>
                        <a:pt x="113" y="389"/>
                      </a:lnTo>
                      <a:lnTo>
                        <a:pt x="102" y="387"/>
                      </a:lnTo>
                      <a:lnTo>
                        <a:pt x="88" y="385"/>
                      </a:lnTo>
                      <a:lnTo>
                        <a:pt x="65" y="380"/>
                      </a:lnTo>
                      <a:lnTo>
                        <a:pt x="46" y="375"/>
                      </a:lnTo>
                      <a:lnTo>
                        <a:pt x="26" y="367"/>
                      </a:lnTo>
                      <a:lnTo>
                        <a:pt x="0" y="355"/>
                      </a:lnTo>
                      <a:lnTo>
                        <a:pt x="24" y="301"/>
                      </a:lnTo>
                      <a:lnTo>
                        <a:pt x="34" y="307"/>
                      </a:lnTo>
                      <a:lnTo>
                        <a:pt x="43" y="313"/>
                      </a:lnTo>
                      <a:lnTo>
                        <a:pt x="49" y="315"/>
                      </a:lnTo>
                      <a:lnTo>
                        <a:pt x="53" y="316"/>
                      </a:lnTo>
                      <a:lnTo>
                        <a:pt x="63" y="321"/>
                      </a:lnTo>
                      <a:lnTo>
                        <a:pt x="73" y="326"/>
                      </a:lnTo>
                      <a:lnTo>
                        <a:pt x="83" y="329"/>
                      </a:lnTo>
                      <a:lnTo>
                        <a:pt x="95" y="331"/>
                      </a:lnTo>
                      <a:lnTo>
                        <a:pt x="117" y="334"/>
                      </a:lnTo>
                      <a:lnTo>
                        <a:pt x="136" y="335"/>
                      </a:lnTo>
                      <a:lnTo>
                        <a:pt x="150" y="334"/>
                      </a:lnTo>
                      <a:lnTo>
                        <a:pt x="163" y="332"/>
                      </a:lnTo>
                      <a:lnTo>
                        <a:pt x="174" y="328"/>
                      </a:lnTo>
                      <a:lnTo>
                        <a:pt x="185" y="322"/>
                      </a:lnTo>
                      <a:lnTo>
                        <a:pt x="189" y="319"/>
                      </a:lnTo>
                      <a:lnTo>
                        <a:pt x="193" y="315"/>
                      </a:lnTo>
                      <a:lnTo>
                        <a:pt x="196" y="311"/>
                      </a:lnTo>
                      <a:lnTo>
                        <a:pt x="199" y="306"/>
                      </a:lnTo>
                      <a:lnTo>
                        <a:pt x="201" y="302"/>
                      </a:lnTo>
                      <a:lnTo>
                        <a:pt x="202" y="298"/>
                      </a:lnTo>
                      <a:lnTo>
                        <a:pt x="203" y="292"/>
                      </a:lnTo>
                      <a:lnTo>
                        <a:pt x="204" y="287"/>
                      </a:lnTo>
                      <a:lnTo>
                        <a:pt x="203" y="282"/>
                      </a:lnTo>
                      <a:lnTo>
                        <a:pt x="201" y="274"/>
                      </a:lnTo>
                      <a:lnTo>
                        <a:pt x="198" y="268"/>
                      </a:lnTo>
                      <a:lnTo>
                        <a:pt x="195" y="262"/>
                      </a:lnTo>
                      <a:lnTo>
                        <a:pt x="188" y="256"/>
                      </a:lnTo>
                      <a:lnTo>
                        <a:pt x="183" y="250"/>
                      </a:lnTo>
                      <a:lnTo>
                        <a:pt x="175" y="243"/>
                      </a:lnTo>
                      <a:lnTo>
                        <a:pt x="166" y="237"/>
                      </a:lnTo>
                      <a:lnTo>
                        <a:pt x="154" y="230"/>
                      </a:lnTo>
                      <a:lnTo>
                        <a:pt x="139" y="223"/>
                      </a:lnTo>
                      <a:lnTo>
                        <a:pt x="120" y="214"/>
                      </a:lnTo>
                      <a:lnTo>
                        <a:pt x="97" y="205"/>
                      </a:lnTo>
                      <a:lnTo>
                        <a:pt x="72" y="194"/>
                      </a:lnTo>
                      <a:lnTo>
                        <a:pt x="51" y="183"/>
                      </a:lnTo>
                      <a:lnTo>
                        <a:pt x="43" y="178"/>
                      </a:lnTo>
                      <a:lnTo>
                        <a:pt x="34" y="172"/>
                      </a:lnTo>
                      <a:lnTo>
                        <a:pt x="28" y="167"/>
                      </a:lnTo>
                      <a:lnTo>
                        <a:pt x="21" y="161"/>
                      </a:lnTo>
                      <a:lnTo>
                        <a:pt x="16" y="155"/>
                      </a:lnTo>
                      <a:lnTo>
                        <a:pt x="12" y="149"/>
                      </a:lnTo>
                      <a:lnTo>
                        <a:pt x="7" y="142"/>
                      </a:lnTo>
                      <a:lnTo>
                        <a:pt x="5" y="136"/>
                      </a:lnTo>
                      <a:lnTo>
                        <a:pt x="2" y="130"/>
                      </a:lnTo>
                      <a:lnTo>
                        <a:pt x="1" y="122"/>
                      </a:lnTo>
                      <a:lnTo>
                        <a:pt x="0" y="115"/>
                      </a:lnTo>
                      <a:lnTo>
                        <a:pt x="0" y="107"/>
                      </a:lnTo>
                      <a:lnTo>
                        <a:pt x="1" y="95"/>
                      </a:lnTo>
                      <a:lnTo>
                        <a:pt x="2" y="85"/>
                      </a:lnTo>
                      <a:lnTo>
                        <a:pt x="5" y="74"/>
                      </a:lnTo>
                      <a:lnTo>
                        <a:pt x="11" y="63"/>
                      </a:lnTo>
                      <a:lnTo>
                        <a:pt x="16" y="54"/>
                      </a:lnTo>
                      <a:lnTo>
                        <a:pt x="22" y="45"/>
                      </a:lnTo>
                      <a:lnTo>
                        <a:pt x="31" y="37"/>
                      </a:lnTo>
                      <a:lnTo>
                        <a:pt x="39" y="30"/>
                      </a:lnTo>
                      <a:lnTo>
                        <a:pt x="49" y="22"/>
                      </a:lnTo>
                      <a:lnTo>
                        <a:pt x="60" y="17"/>
                      </a:lnTo>
                      <a:lnTo>
                        <a:pt x="72" y="12"/>
                      </a:lnTo>
                      <a:lnTo>
                        <a:pt x="84" y="7"/>
                      </a:lnTo>
                      <a:lnTo>
                        <a:pt x="97" y="4"/>
                      </a:lnTo>
                      <a:lnTo>
                        <a:pt x="111" y="2"/>
                      </a:lnTo>
                      <a:lnTo>
                        <a:pt x="125" y="0"/>
                      </a:lnTo>
                      <a:lnTo>
                        <a:pt x="141" y="0"/>
                      </a:lnTo>
                      <a:lnTo>
                        <a:pt x="153" y="1"/>
                      </a:lnTo>
                      <a:lnTo>
                        <a:pt x="165" y="2"/>
                      </a:lnTo>
                      <a:lnTo>
                        <a:pt x="178" y="4"/>
                      </a:lnTo>
                      <a:lnTo>
                        <a:pt x="189" y="4"/>
                      </a:lnTo>
                      <a:lnTo>
                        <a:pt x="207" y="9"/>
                      </a:lnTo>
                      <a:lnTo>
                        <a:pt x="222" y="14"/>
                      </a:lnTo>
                      <a:lnTo>
                        <a:pt x="238" y="21"/>
                      </a:lnTo>
                      <a:lnTo>
                        <a:pt x="258" y="34"/>
                      </a:lnTo>
                      <a:lnTo>
                        <a:pt x="228" y="82"/>
                      </a:lnTo>
                      <a:lnTo>
                        <a:pt x="213" y="73"/>
                      </a:lnTo>
                      <a:lnTo>
                        <a:pt x="200" y="66"/>
                      </a:lnTo>
                      <a:lnTo>
                        <a:pt x="188" y="62"/>
                      </a:lnTo>
                      <a:lnTo>
                        <a:pt x="174" y="58"/>
                      </a:lnTo>
                      <a:lnTo>
                        <a:pt x="167" y="56"/>
                      </a:lnTo>
                      <a:lnTo>
                        <a:pt x="157" y="54"/>
                      </a:lnTo>
                      <a:lnTo>
                        <a:pt x="147" y="54"/>
                      </a:lnTo>
                      <a:lnTo>
                        <a:pt x="136" y="54"/>
                      </a:lnTo>
                      <a:lnTo>
                        <a:pt x="121" y="55"/>
                      </a:lnTo>
                      <a:lnTo>
                        <a:pt x="107" y="57"/>
                      </a:lnTo>
                      <a:lnTo>
                        <a:pt x="95" y="61"/>
                      </a:lnTo>
                      <a:lnTo>
                        <a:pt x="86" y="66"/>
                      </a:lnTo>
                      <a:lnTo>
                        <a:pt x="81" y="70"/>
                      </a:lnTo>
                      <a:lnTo>
                        <a:pt x="78" y="73"/>
                      </a:lnTo>
                      <a:lnTo>
                        <a:pt x="75" y="76"/>
                      </a:lnTo>
                      <a:lnTo>
                        <a:pt x="73" y="80"/>
                      </a:lnTo>
                      <a:lnTo>
                        <a:pt x="71" y="85"/>
                      </a:lnTo>
                      <a:lnTo>
                        <a:pt x="69" y="88"/>
                      </a:lnTo>
                      <a:lnTo>
                        <a:pt x="68" y="93"/>
                      </a:lnTo>
                      <a:lnTo>
                        <a:pt x="68" y="97"/>
                      </a:lnTo>
                      <a:lnTo>
                        <a:pt x="68" y="104"/>
                      </a:lnTo>
                      <a:lnTo>
                        <a:pt x="69" y="111"/>
                      </a:lnTo>
                      <a:lnTo>
                        <a:pt x="71" y="115"/>
                      </a:lnTo>
                      <a:lnTo>
                        <a:pt x="72" y="117"/>
                      </a:lnTo>
                      <a:lnTo>
                        <a:pt x="75" y="120"/>
                      </a:lnTo>
                      <a:lnTo>
                        <a:pt x="78" y="121"/>
                      </a:lnTo>
                      <a:lnTo>
                        <a:pt x="83" y="126"/>
                      </a:lnTo>
                      <a:lnTo>
                        <a:pt x="89" y="131"/>
                      </a:lnTo>
                      <a:lnTo>
                        <a:pt x="95" y="136"/>
                      </a:lnTo>
                      <a:lnTo>
                        <a:pt x="103" y="140"/>
                      </a:lnTo>
                      <a:lnTo>
                        <a:pt x="127" y="152"/>
                      </a:lnTo>
                      <a:lnTo>
                        <a:pt x="165" y="170"/>
                      </a:lnTo>
                      <a:lnTo>
                        <a:pt x="179" y="176"/>
                      </a:lnTo>
                      <a:lnTo>
                        <a:pt x="192" y="181"/>
                      </a:lnTo>
                      <a:lnTo>
                        <a:pt x="203" y="186"/>
                      </a:lnTo>
                      <a:lnTo>
                        <a:pt x="214" y="193"/>
                      </a:lnTo>
                      <a:lnTo>
                        <a:pt x="224" y="198"/>
                      </a:lnTo>
                      <a:lnTo>
                        <a:pt x="231" y="205"/>
                      </a:lnTo>
                      <a:lnTo>
                        <a:pt x="239" y="210"/>
                      </a:lnTo>
                      <a:lnTo>
                        <a:pt x="245" y="216"/>
                      </a:lnTo>
                      <a:lnTo>
                        <a:pt x="250" y="224"/>
                      </a:lnTo>
                      <a:lnTo>
                        <a:pt x="256" y="230"/>
                      </a:lnTo>
                      <a:lnTo>
                        <a:pt x="259" y="238"/>
                      </a:lnTo>
                      <a:lnTo>
                        <a:pt x="262" y="246"/>
                      </a:lnTo>
                      <a:lnTo>
                        <a:pt x="264" y="254"/>
                      </a:lnTo>
                      <a:lnTo>
                        <a:pt x="267" y="263"/>
                      </a:lnTo>
                      <a:lnTo>
                        <a:pt x="267" y="272"/>
                      </a:lnTo>
                      <a:lnTo>
                        <a:pt x="268" y="282"/>
                      </a:lnTo>
                      <a:lnTo>
                        <a:pt x="267" y="295"/>
                      </a:lnTo>
                      <a:lnTo>
                        <a:pt x="265" y="306"/>
                      </a:lnTo>
                      <a:lnTo>
                        <a:pt x="262" y="317"/>
                      </a:lnTo>
                      <a:lnTo>
                        <a:pt x="258" y="328"/>
                      </a:lnTo>
                      <a:lnTo>
                        <a:pt x="254" y="337"/>
                      </a:lnTo>
                      <a:lnTo>
                        <a:pt x="247" y="346"/>
                      </a:lnTo>
                      <a:lnTo>
                        <a:pt x="241" y="353"/>
                      </a:lnTo>
                      <a:lnTo>
                        <a:pt x="232" y="361"/>
                      </a:lnTo>
                      <a:lnTo>
                        <a:pt x="224" y="367"/>
                      </a:lnTo>
                      <a:lnTo>
                        <a:pt x="214" y="373"/>
                      </a:lnTo>
                      <a:lnTo>
                        <a:pt x="203" y="378"/>
                      </a:lnTo>
                      <a:lnTo>
                        <a:pt x="192" y="381"/>
                      </a:lnTo>
                      <a:lnTo>
                        <a:pt x="179" y="385"/>
                      </a:lnTo>
                      <a:lnTo>
                        <a:pt x="166" y="387"/>
                      </a:lnTo>
                      <a:lnTo>
                        <a:pt x="151" y="389"/>
                      </a:lnTo>
                      <a:lnTo>
                        <a:pt x="136" y="38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</p:grpSp>
          <p:grpSp>
            <p:nvGrpSpPr>
              <p:cNvPr id="21637" name="Group 45"/>
              <p:cNvGrpSpPr>
                <a:grpSpLocks/>
              </p:cNvGrpSpPr>
              <p:nvPr/>
            </p:nvGrpSpPr>
            <p:grpSpPr bwMode="auto">
              <a:xfrm>
                <a:off x="7560" y="4293"/>
                <a:ext cx="1899" cy="288"/>
                <a:chOff x="7560" y="4293"/>
                <a:chExt cx="1899" cy="288"/>
              </a:xfrm>
            </p:grpSpPr>
            <p:sp>
              <p:nvSpPr>
                <p:cNvPr id="21638" name="Freeform 46"/>
                <p:cNvSpPr>
                  <a:spLocks noEditPoints="1"/>
                </p:cNvSpPr>
                <p:nvPr/>
              </p:nvSpPr>
              <p:spPr bwMode="auto">
                <a:xfrm>
                  <a:off x="7560" y="4293"/>
                  <a:ext cx="148" cy="195"/>
                </a:xfrm>
                <a:custGeom>
                  <a:avLst/>
                  <a:gdLst>
                    <a:gd name="T0" fmla="*/ 9 w 296"/>
                    <a:gd name="T1" fmla="*/ 32 h 389"/>
                    <a:gd name="T2" fmla="*/ 7 w 296"/>
                    <a:gd name="T3" fmla="*/ 34 h 389"/>
                    <a:gd name="T4" fmla="*/ 7 w 296"/>
                    <a:gd name="T5" fmla="*/ 38 h 389"/>
                    <a:gd name="T6" fmla="*/ 9 w 296"/>
                    <a:gd name="T7" fmla="*/ 41 h 389"/>
                    <a:gd name="T8" fmla="*/ 12 w 296"/>
                    <a:gd name="T9" fmla="*/ 42 h 389"/>
                    <a:gd name="T10" fmla="*/ 15 w 296"/>
                    <a:gd name="T11" fmla="*/ 42 h 389"/>
                    <a:gd name="T12" fmla="*/ 20 w 296"/>
                    <a:gd name="T13" fmla="*/ 40 h 389"/>
                    <a:gd name="T14" fmla="*/ 26 w 296"/>
                    <a:gd name="T15" fmla="*/ 36 h 389"/>
                    <a:gd name="T16" fmla="*/ 34 w 296"/>
                    <a:gd name="T17" fmla="*/ 49 h 389"/>
                    <a:gd name="T18" fmla="*/ 28 w 296"/>
                    <a:gd name="T19" fmla="*/ 47 h 389"/>
                    <a:gd name="T20" fmla="*/ 27 w 296"/>
                    <a:gd name="T21" fmla="*/ 46 h 389"/>
                    <a:gd name="T22" fmla="*/ 26 w 296"/>
                    <a:gd name="T23" fmla="*/ 44 h 389"/>
                    <a:gd name="T24" fmla="*/ 25 w 296"/>
                    <a:gd name="T25" fmla="*/ 44 h 389"/>
                    <a:gd name="T26" fmla="*/ 21 w 296"/>
                    <a:gd name="T27" fmla="*/ 47 h 389"/>
                    <a:gd name="T28" fmla="*/ 15 w 296"/>
                    <a:gd name="T29" fmla="*/ 49 h 389"/>
                    <a:gd name="T30" fmla="*/ 12 w 296"/>
                    <a:gd name="T31" fmla="*/ 49 h 389"/>
                    <a:gd name="T32" fmla="*/ 9 w 296"/>
                    <a:gd name="T33" fmla="*/ 48 h 389"/>
                    <a:gd name="T34" fmla="*/ 5 w 296"/>
                    <a:gd name="T35" fmla="*/ 47 h 389"/>
                    <a:gd name="T36" fmla="*/ 2 w 296"/>
                    <a:gd name="T37" fmla="*/ 45 h 389"/>
                    <a:gd name="T38" fmla="*/ 1 w 296"/>
                    <a:gd name="T39" fmla="*/ 42 h 389"/>
                    <a:gd name="T40" fmla="*/ 0 w 296"/>
                    <a:gd name="T41" fmla="*/ 38 h 389"/>
                    <a:gd name="T42" fmla="*/ 1 w 296"/>
                    <a:gd name="T43" fmla="*/ 34 h 389"/>
                    <a:gd name="T44" fmla="*/ 1 w 296"/>
                    <a:gd name="T45" fmla="*/ 31 h 389"/>
                    <a:gd name="T46" fmla="*/ 2 w 296"/>
                    <a:gd name="T47" fmla="*/ 29 h 389"/>
                    <a:gd name="T48" fmla="*/ 5 w 296"/>
                    <a:gd name="T49" fmla="*/ 27 h 389"/>
                    <a:gd name="T50" fmla="*/ 7 w 296"/>
                    <a:gd name="T51" fmla="*/ 25 h 389"/>
                    <a:gd name="T52" fmla="*/ 26 w 296"/>
                    <a:gd name="T53" fmla="*/ 20 h 389"/>
                    <a:gd name="T54" fmla="*/ 25 w 296"/>
                    <a:gd name="T55" fmla="*/ 11 h 389"/>
                    <a:gd name="T56" fmla="*/ 25 w 296"/>
                    <a:gd name="T57" fmla="*/ 9 h 389"/>
                    <a:gd name="T58" fmla="*/ 23 w 296"/>
                    <a:gd name="T59" fmla="*/ 8 h 389"/>
                    <a:gd name="T60" fmla="*/ 19 w 296"/>
                    <a:gd name="T61" fmla="*/ 7 h 389"/>
                    <a:gd name="T62" fmla="*/ 14 w 296"/>
                    <a:gd name="T63" fmla="*/ 7 h 389"/>
                    <a:gd name="T64" fmla="*/ 11 w 296"/>
                    <a:gd name="T65" fmla="*/ 8 h 389"/>
                    <a:gd name="T66" fmla="*/ 10 w 296"/>
                    <a:gd name="T67" fmla="*/ 10 h 389"/>
                    <a:gd name="T68" fmla="*/ 3 w 296"/>
                    <a:gd name="T69" fmla="*/ 14 h 389"/>
                    <a:gd name="T70" fmla="*/ 2 w 296"/>
                    <a:gd name="T71" fmla="*/ 12 h 389"/>
                    <a:gd name="T72" fmla="*/ 2 w 296"/>
                    <a:gd name="T73" fmla="*/ 9 h 389"/>
                    <a:gd name="T74" fmla="*/ 5 w 296"/>
                    <a:gd name="T75" fmla="*/ 6 h 389"/>
                    <a:gd name="T76" fmla="*/ 6 w 296"/>
                    <a:gd name="T77" fmla="*/ 3 h 389"/>
                    <a:gd name="T78" fmla="*/ 10 w 296"/>
                    <a:gd name="T79" fmla="*/ 2 h 389"/>
                    <a:gd name="T80" fmla="*/ 15 w 296"/>
                    <a:gd name="T81" fmla="*/ 1 h 389"/>
                    <a:gd name="T82" fmla="*/ 20 w 296"/>
                    <a:gd name="T83" fmla="*/ 0 h 389"/>
                    <a:gd name="T84" fmla="*/ 24 w 296"/>
                    <a:gd name="T85" fmla="*/ 1 h 389"/>
                    <a:gd name="T86" fmla="*/ 28 w 296"/>
                    <a:gd name="T87" fmla="*/ 3 h 389"/>
                    <a:gd name="T88" fmla="*/ 31 w 296"/>
                    <a:gd name="T89" fmla="*/ 5 h 389"/>
                    <a:gd name="T90" fmla="*/ 33 w 296"/>
                    <a:gd name="T91" fmla="*/ 8 h 389"/>
                    <a:gd name="T92" fmla="*/ 34 w 296"/>
                    <a:gd name="T93" fmla="*/ 12 h 389"/>
                    <a:gd name="T94" fmla="*/ 34 w 296"/>
                    <a:gd name="T95" fmla="*/ 41 h 389"/>
                    <a:gd name="T96" fmla="*/ 35 w 296"/>
                    <a:gd name="T97" fmla="*/ 42 h 389"/>
                    <a:gd name="T98" fmla="*/ 36 w 296"/>
                    <a:gd name="T99" fmla="*/ 49 h 389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96"/>
                    <a:gd name="T151" fmla="*/ 0 h 389"/>
                    <a:gd name="T152" fmla="*/ 296 w 296"/>
                    <a:gd name="T153" fmla="*/ 389 h 389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96" h="389">
                      <a:moveTo>
                        <a:pt x="209" y="209"/>
                      </a:moveTo>
                      <a:lnTo>
                        <a:pt x="68" y="247"/>
                      </a:lnTo>
                      <a:lnTo>
                        <a:pt x="65" y="253"/>
                      </a:lnTo>
                      <a:lnTo>
                        <a:pt x="62" y="258"/>
                      </a:lnTo>
                      <a:lnTo>
                        <a:pt x="61" y="262"/>
                      </a:lnTo>
                      <a:lnTo>
                        <a:pt x="60" y="268"/>
                      </a:lnTo>
                      <a:lnTo>
                        <a:pt x="59" y="276"/>
                      </a:lnTo>
                      <a:lnTo>
                        <a:pt x="58" y="287"/>
                      </a:lnTo>
                      <a:lnTo>
                        <a:pt x="59" y="298"/>
                      </a:lnTo>
                      <a:lnTo>
                        <a:pt x="62" y="306"/>
                      </a:lnTo>
                      <a:lnTo>
                        <a:pt x="66" y="315"/>
                      </a:lnTo>
                      <a:lnTo>
                        <a:pt x="71" y="322"/>
                      </a:lnTo>
                      <a:lnTo>
                        <a:pt x="78" y="328"/>
                      </a:lnTo>
                      <a:lnTo>
                        <a:pt x="86" y="332"/>
                      </a:lnTo>
                      <a:lnTo>
                        <a:pt x="96" y="334"/>
                      </a:lnTo>
                      <a:lnTo>
                        <a:pt x="107" y="335"/>
                      </a:lnTo>
                      <a:lnTo>
                        <a:pt x="117" y="335"/>
                      </a:lnTo>
                      <a:lnTo>
                        <a:pt x="127" y="333"/>
                      </a:lnTo>
                      <a:lnTo>
                        <a:pt x="138" y="330"/>
                      </a:lnTo>
                      <a:lnTo>
                        <a:pt x="149" y="325"/>
                      </a:lnTo>
                      <a:lnTo>
                        <a:pt x="160" y="319"/>
                      </a:lnTo>
                      <a:lnTo>
                        <a:pt x="174" y="310"/>
                      </a:lnTo>
                      <a:lnTo>
                        <a:pt x="190" y="300"/>
                      </a:lnTo>
                      <a:lnTo>
                        <a:pt x="209" y="287"/>
                      </a:lnTo>
                      <a:lnTo>
                        <a:pt x="209" y="209"/>
                      </a:lnTo>
                      <a:close/>
                      <a:moveTo>
                        <a:pt x="281" y="389"/>
                      </a:moveTo>
                      <a:lnTo>
                        <a:pt x="265" y="387"/>
                      </a:lnTo>
                      <a:lnTo>
                        <a:pt x="250" y="384"/>
                      </a:lnTo>
                      <a:lnTo>
                        <a:pt x="239" y="380"/>
                      </a:lnTo>
                      <a:lnTo>
                        <a:pt x="229" y="376"/>
                      </a:lnTo>
                      <a:lnTo>
                        <a:pt x="226" y="373"/>
                      </a:lnTo>
                      <a:lnTo>
                        <a:pt x="222" y="369"/>
                      </a:lnTo>
                      <a:lnTo>
                        <a:pt x="219" y="365"/>
                      </a:lnTo>
                      <a:lnTo>
                        <a:pt x="217" y="362"/>
                      </a:lnTo>
                      <a:lnTo>
                        <a:pt x="216" y="357"/>
                      </a:lnTo>
                      <a:lnTo>
                        <a:pt x="215" y="352"/>
                      </a:lnTo>
                      <a:lnTo>
                        <a:pt x="214" y="346"/>
                      </a:lnTo>
                      <a:lnTo>
                        <a:pt x="214" y="340"/>
                      </a:lnTo>
                      <a:lnTo>
                        <a:pt x="201" y="349"/>
                      </a:lnTo>
                      <a:lnTo>
                        <a:pt x="190" y="357"/>
                      </a:lnTo>
                      <a:lnTo>
                        <a:pt x="182" y="363"/>
                      </a:lnTo>
                      <a:lnTo>
                        <a:pt x="174" y="369"/>
                      </a:lnTo>
                      <a:lnTo>
                        <a:pt x="156" y="377"/>
                      </a:lnTo>
                      <a:lnTo>
                        <a:pt x="136" y="382"/>
                      </a:lnTo>
                      <a:lnTo>
                        <a:pt x="126" y="385"/>
                      </a:lnTo>
                      <a:lnTo>
                        <a:pt x="115" y="388"/>
                      </a:lnTo>
                      <a:lnTo>
                        <a:pt x="106" y="389"/>
                      </a:lnTo>
                      <a:lnTo>
                        <a:pt x="97" y="389"/>
                      </a:lnTo>
                      <a:lnTo>
                        <a:pt x="86" y="389"/>
                      </a:lnTo>
                      <a:lnTo>
                        <a:pt x="76" y="388"/>
                      </a:lnTo>
                      <a:lnTo>
                        <a:pt x="66" y="384"/>
                      </a:lnTo>
                      <a:lnTo>
                        <a:pt x="58" y="382"/>
                      </a:lnTo>
                      <a:lnTo>
                        <a:pt x="49" y="378"/>
                      </a:lnTo>
                      <a:lnTo>
                        <a:pt x="40" y="374"/>
                      </a:lnTo>
                      <a:lnTo>
                        <a:pt x="33" y="368"/>
                      </a:lnTo>
                      <a:lnTo>
                        <a:pt x="26" y="362"/>
                      </a:lnTo>
                      <a:lnTo>
                        <a:pt x="20" y="355"/>
                      </a:lnTo>
                      <a:lnTo>
                        <a:pt x="15" y="348"/>
                      </a:lnTo>
                      <a:lnTo>
                        <a:pt x="10" y="340"/>
                      </a:lnTo>
                      <a:lnTo>
                        <a:pt x="6" y="332"/>
                      </a:lnTo>
                      <a:lnTo>
                        <a:pt x="4" y="322"/>
                      </a:lnTo>
                      <a:lnTo>
                        <a:pt x="2" y="313"/>
                      </a:lnTo>
                      <a:lnTo>
                        <a:pt x="0" y="302"/>
                      </a:lnTo>
                      <a:lnTo>
                        <a:pt x="0" y="291"/>
                      </a:lnTo>
                      <a:lnTo>
                        <a:pt x="0" y="282"/>
                      </a:lnTo>
                      <a:lnTo>
                        <a:pt x="1" y="272"/>
                      </a:lnTo>
                      <a:lnTo>
                        <a:pt x="3" y="263"/>
                      </a:lnTo>
                      <a:lnTo>
                        <a:pt x="5" y="255"/>
                      </a:lnTo>
                      <a:lnTo>
                        <a:pt x="8" y="247"/>
                      </a:lnTo>
                      <a:lnTo>
                        <a:pt x="11" y="240"/>
                      </a:lnTo>
                      <a:lnTo>
                        <a:pt x="16" y="232"/>
                      </a:lnTo>
                      <a:lnTo>
                        <a:pt x="20" y="226"/>
                      </a:lnTo>
                      <a:lnTo>
                        <a:pt x="25" y="219"/>
                      </a:lnTo>
                      <a:lnTo>
                        <a:pt x="32" y="214"/>
                      </a:lnTo>
                      <a:lnTo>
                        <a:pt x="38" y="209"/>
                      </a:lnTo>
                      <a:lnTo>
                        <a:pt x="45" y="204"/>
                      </a:lnTo>
                      <a:lnTo>
                        <a:pt x="52" y="200"/>
                      </a:lnTo>
                      <a:lnTo>
                        <a:pt x="60" y="196"/>
                      </a:lnTo>
                      <a:lnTo>
                        <a:pt x="68" y="193"/>
                      </a:lnTo>
                      <a:lnTo>
                        <a:pt x="78" y="189"/>
                      </a:lnTo>
                      <a:lnTo>
                        <a:pt x="209" y="160"/>
                      </a:lnTo>
                      <a:lnTo>
                        <a:pt x="209" y="92"/>
                      </a:lnTo>
                      <a:lnTo>
                        <a:pt x="209" y="87"/>
                      </a:lnTo>
                      <a:lnTo>
                        <a:pt x="207" y="82"/>
                      </a:lnTo>
                      <a:lnTo>
                        <a:pt x="206" y="77"/>
                      </a:lnTo>
                      <a:lnTo>
                        <a:pt x="204" y="73"/>
                      </a:lnTo>
                      <a:lnTo>
                        <a:pt x="202" y="69"/>
                      </a:lnTo>
                      <a:lnTo>
                        <a:pt x="199" y="65"/>
                      </a:lnTo>
                      <a:lnTo>
                        <a:pt x="195" y="62"/>
                      </a:lnTo>
                      <a:lnTo>
                        <a:pt x="190" y="60"/>
                      </a:lnTo>
                      <a:lnTo>
                        <a:pt x="181" y="54"/>
                      </a:lnTo>
                      <a:lnTo>
                        <a:pt x="168" y="51"/>
                      </a:lnTo>
                      <a:lnTo>
                        <a:pt x="153" y="49"/>
                      </a:lnTo>
                      <a:lnTo>
                        <a:pt x="136" y="48"/>
                      </a:lnTo>
                      <a:lnTo>
                        <a:pt x="124" y="49"/>
                      </a:lnTo>
                      <a:lnTo>
                        <a:pt x="113" y="50"/>
                      </a:lnTo>
                      <a:lnTo>
                        <a:pt x="104" y="52"/>
                      </a:lnTo>
                      <a:lnTo>
                        <a:pt x="96" y="55"/>
                      </a:lnTo>
                      <a:lnTo>
                        <a:pt x="91" y="60"/>
                      </a:lnTo>
                      <a:lnTo>
                        <a:pt x="85" y="65"/>
                      </a:lnTo>
                      <a:lnTo>
                        <a:pt x="83" y="70"/>
                      </a:lnTo>
                      <a:lnTo>
                        <a:pt x="82" y="78"/>
                      </a:lnTo>
                      <a:lnTo>
                        <a:pt x="82" y="84"/>
                      </a:lnTo>
                      <a:lnTo>
                        <a:pt x="82" y="92"/>
                      </a:lnTo>
                      <a:lnTo>
                        <a:pt x="24" y="107"/>
                      </a:lnTo>
                      <a:lnTo>
                        <a:pt x="21" y="100"/>
                      </a:lnTo>
                      <a:lnTo>
                        <a:pt x="20" y="94"/>
                      </a:lnTo>
                      <a:lnTo>
                        <a:pt x="19" y="89"/>
                      </a:lnTo>
                      <a:lnTo>
                        <a:pt x="19" y="82"/>
                      </a:lnTo>
                      <a:lnTo>
                        <a:pt x="20" y="74"/>
                      </a:lnTo>
                      <a:lnTo>
                        <a:pt x="21" y="65"/>
                      </a:lnTo>
                      <a:lnTo>
                        <a:pt x="24" y="57"/>
                      </a:lnTo>
                      <a:lnTo>
                        <a:pt x="28" y="49"/>
                      </a:lnTo>
                      <a:lnTo>
                        <a:pt x="33" y="42"/>
                      </a:lnTo>
                      <a:lnTo>
                        <a:pt x="39" y="35"/>
                      </a:lnTo>
                      <a:lnTo>
                        <a:pt x="46" y="29"/>
                      </a:lnTo>
                      <a:lnTo>
                        <a:pt x="53" y="23"/>
                      </a:lnTo>
                      <a:lnTo>
                        <a:pt x="63" y="18"/>
                      </a:lnTo>
                      <a:lnTo>
                        <a:pt x="73" y="13"/>
                      </a:lnTo>
                      <a:lnTo>
                        <a:pt x="83" y="9"/>
                      </a:lnTo>
                      <a:lnTo>
                        <a:pt x="95" y="6"/>
                      </a:lnTo>
                      <a:lnTo>
                        <a:pt x="108" y="3"/>
                      </a:lnTo>
                      <a:lnTo>
                        <a:pt x="121" y="1"/>
                      </a:lnTo>
                      <a:lnTo>
                        <a:pt x="136" y="0"/>
                      </a:lnTo>
                      <a:lnTo>
                        <a:pt x="151" y="0"/>
                      </a:lnTo>
                      <a:lnTo>
                        <a:pt x="164" y="0"/>
                      </a:lnTo>
                      <a:lnTo>
                        <a:pt x="176" y="2"/>
                      </a:lnTo>
                      <a:lnTo>
                        <a:pt x="188" y="4"/>
                      </a:lnTo>
                      <a:lnTo>
                        <a:pt x="199" y="6"/>
                      </a:lnTo>
                      <a:lnTo>
                        <a:pt x="210" y="10"/>
                      </a:lnTo>
                      <a:lnTo>
                        <a:pt x="219" y="15"/>
                      </a:lnTo>
                      <a:lnTo>
                        <a:pt x="228" y="20"/>
                      </a:lnTo>
                      <a:lnTo>
                        <a:pt x="236" y="25"/>
                      </a:lnTo>
                      <a:lnTo>
                        <a:pt x="243" y="32"/>
                      </a:lnTo>
                      <a:lnTo>
                        <a:pt x="249" y="39"/>
                      </a:lnTo>
                      <a:lnTo>
                        <a:pt x="255" y="47"/>
                      </a:lnTo>
                      <a:lnTo>
                        <a:pt x="259" y="55"/>
                      </a:lnTo>
                      <a:lnTo>
                        <a:pt x="262" y="64"/>
                      </a:lnTo>
                      <a:lnTo>
                        <a:pt x="265" y="73"/>
                      </a:lnTo>
                      <a:lnTo>
                        <a:pt x="266" y="82"/>
                      </a:lnTo>
                      <a:lnTo>
                        <a:pt x="267" y="92"/>
                      </a:lnTo>
                      <a:lnTo>
                        <a:pt x="267" y="291"/>
                      </a:lnTo>
                      <a:lnTo>
                        <a:pt x="267" y="321"/>
                      </a:lnTo>
                      <a:lnTo>
                        <a:pt x="270" y="324"/>
                      </a:lnTo>
                      <a:lnTo>
                        <a:pt x="272" y="328"/>
                      </a:lnTo>
                      <a:lnTo>
                        <a:pt x="275" y="330"/>
                      </a:lnTo>
                      <a:lnTo>
                        <a:pt x="278" y="332"/>
                      </a:lnTo>
                      <a:lnTo>
                        <a:pt x="287" y="336"/>
                      </a:lnTo>
                      <a:lnTo>
                        <a:pt x="296" y="340"/>
                      </a:lnTo>
                      <a:lnTo>
                        <a:pt x="281" y="38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639" name="Freeform 47"/>
                <p:cNvSpPr>
                  <a:spLocks noEditPoints="1"/>
                </p:cNvSpPr>
                <p:nvPr/>
              </p:nvSpPr>
              <p:spPr bwMode="auto">
                <a:xfrm>
                  <a:off x="7764" y="4293"/>
                  <a:ext cx="168" cy="288"/>
                </a:xfrm>
                <a:custGeom>
                  <a:avLst/>
                  <a:gdLst>
                    <a:gd name="T0" fmla="*/ 21 w 336"/>
                    <a:gd name="T1" fmla="*/ 8 h 574"/>
                    <a:gd name="T2" fmla="*/ 19 w 336"/>
                    <a:gd name="T3" fmla="*/ 8 h 574"/>
                    <a:gd name="T4" fmla="*/ 15 w 336"/>
                    <a:gd name="T5" fmla="*/ 10 h 574"/>
                    <a:gd name="T6" fmla="*/ 11 w 336"/>
                    <a:gd name="T7" fmla="*/ 12 h 574"/>
                    <a:gd name="T8" fmla="*/ 10 w 336"/>
                    <a:gd name="T9" fmla="*/ 14 h 574"/>
                    <a:gd name="T10" fmla="*/ 7 w 336"/>
                    <a:gd name="T11" fmla="*/ 32 h 574"/>
                    <a:gd name="T12" fmla="*/ 8 w 336"/>
                    <a:gd name="T13" fmla="*/ 36 h 574"/>
                    <a:gd name="T14" fmla="*/ 9 w 336"/>
                    <a:gd name="T15" fmla="*/ 38 h 574"/>
                    <a:gd name="T16" fmla="*/ 11 w 336"/>
                    <a:gd name="T17" fmla="*/ 40 h 574"/>
                    <a:gd name="T18" fmla="*/ 12 w 336"/>
                    <a:gd name="T19" fmla="*/ 41 h 574"/>
                    <a:gd name="T20" fmla="*/ 15 w 336"/>
                    <a:gd name="T21" fmla="*/ 42 h 574"/>
                    <a:gd name="T22" fmla="*/ 19 w 336"/>
                    <a:gd name="T23" fmla="*/ 42 h 574"/>
                    <a:gd name="T24" fmla="*/ 21 w 336"/>
                    <a:gd name="T25" fmla="*/ 42 h 574"/>
                    <a:gd name="T26" fmla="*/ 24 w 336"/>
                    <a:gd name="T27" fmla="*/ 41 h 574"/>
                    <a:gd name="T28" fmla="*/ 27 w 336"/>
                    <a:gd name="T29" fmla="*/ 39 h 574"/>
                    <a:gd name="T30" fmla="*/ 29 w 336"/>
                    <a:gd name="T31" fmla="*/ 37 h 574"/>
                    <a:gd name="T32" fmla="*/ 31 w 336"/>
                    <a:gd name="T33" fmla="*/ 34 h 574"/>
                    <a:gd name="T34" fmla="*/ 33 w 336"/>
                    <a:gd name="T35" fmla="*/ 31 h 574"/>
                    <a:gd name="T36" fmla="*/ 34 w 336"/>
                    <a:gd name="T37" fmla="*/ 27 h 574"/>
                    <a:gd name="T38" fmla="*/ 35 w 336"/>
                    <a:gd name="T39" fmla="*/ 23 h 574"/>
                    <a:gd name="T40" fmla="*/ 34 w 336"/>
                    <a:gd name="T41" fmla="*/ 20 h 574"/>
                    <a:gd name="T42" fmla="*/ 33 w 336"/>
                    <a:gd name="T43" fmla="*/ 17 h 574"/>
                    <a:gd name="T44" fmla="*/ 32 w 336"/>
                    <a:gd name="T45" fmla="*/ 14 h 574"/>
                    <a:gd name="T46" fmla="*/ 30 w 336"/>
                    <a:gd name="T47" fmla="*/ 12 h 574"/>
                    <a:gd name="T48" fmla="*/ 28 w 336"/>
                    <a:gd name="T49" fmla="*/ 10 h 574"/>
                    <a:gd name="T50" fmla="*/ 26 w 336"/>
                    <a:gd name="T51" fmla="*/ 9 h 574"/>
                    <a:gd name="T52" fmla="*/ 24 w 336"/>
                    <a:gd name="T53" fmla="*/ 8 h 574"/>
                    <a:gd name="T54" fmla="*/ 21 w 336"/>
                    <a:gd name="T55" fmla="*/ 8 h 574"/>
                    <a:gd name="T56" fmla="*/ 18 w 336"/>
                    <a:gd name="T57" fmla="*/ 49 h 574"/>
                    <a:gd name="T58" fmla="*/ 14 w 336"/>
                    <a:gd name="T59" fmla="*/ 49 h 574"/>
                    <a:gd name="T60" fmla="*/ 11 w 336"/>
                    <a:gd name="T61" fmla="*/ 48 h 574"/>
                    <a:gd name="T62" fmla="*/ 10 w 336"/>
                    <a:gd name="T63" fmla="*/ 47 h 574"/>
                    <a:gd name="T64" fmla="*/ 7 w 336"/>
                    <a:gd name="T65" fmla="*/ 73 h 574"/>
                    <a:gd name="T66" fmla="*/ 0 w 336"/>
                    <a:gd name="T67" fmla="*/ 2 h 574"/>
                    <a:gd name="T68" fmla="*/ 7 w 336"/>
                    <a:gd name="T69" fmla="*/ 8 h 574"/>
                    <a:gd name="T70" fmla="*/ 11 w 336"/>
                    <a:gd name="T71" fmla="*/ 5 h 574"/>
                    <a:gd name="T72" fmla="*/ 14 w 336"/>
                    <a:gd name="T73" fmla="*/ 2 h 574"/>
                    <a:gd name="T74" fmla="*/ 19 w 336"/>
                    <a:gd name="T75" fmla="*/ 1 h 574"/>
                    <a:gd name="T76" fmla="*/ 23 w 336"/>
                    <a:gd name="T77" fmla="*/ 0 h 574"/>
                    <a:gd name="T78" fmla="*/ 27 w 336"/>
                    <a:gd name="T79" fmla="*/ 1 h 574"/>
                    <a:gd name="T80" fmla="*/ 30 w 336"/>
                    <a:gd name="T81" fmla="*/ 2 h 574"/>
                    <a:gd name="T82" fmla="*/ 34 w 336"/>
                    <a:gd name="T83" fmla="*/ 4 h 574"/>
                    <a:gd name="T84" fmla="*/ 37 w 336"/>
                    <a:gd name="T85" fmla="*/ 7 h 574"/>
                    <a:gd name="T86" fmla="*/ 39 w 336"/>
                    <a:gd name="T87" fmla="*/ 10 h 574"/>
                    <a:gd name="T88" fmla="*/ 41 w 336"/>
                    <a:gd name="T89" fmla="*/ 14 h 574"/>
                    <a:gd name="T90" fmla="*/ 42 w 336"/>
                    <a:gd name="T91" fmla="*/ 19 h 574"/>
                    <a:gd name="T92" fmla="*/ 42 w 336"/>
                    <a:gd name="T93" fmla="*/ 23 h 574"/>
                    <a:gd name="T94" fmla="*/ 42 w 336"/>
                    <a:gd name="T95" fmla="*/ 29 h 574"/>
                    <a:gd name="T96" fmla="*/ 41 w 336"/>
                    <a:gd name="T97" fmla="*/ 34 h 574"/>
                    <a:gd name="T98" fmla="*/ 39 w 336"/>
                    <a:gd name="T99" fmla="*/ 38 h 574"/>
                    <a:gd name="T100" fmla="*/ 36 w 336"/>
                    <a:gd name="T101" fmla="*/ 42 h 574"/>
                    <a:gd name="T102" fmla="*/ 33 w 336"/>
                    <a:gd name="T103" fmla="*/ 45 h 574"/>
                    <a:gd name="T104" fmla="*/ 28 w 336"/>
                    <a:gd name="T105" fmla="*/ 47 h 574"/>
                    <a:gd name="T106" fmla="*/ 23 w 336"/>
                    <a:gd name="T107" fmla="*/ 49 h 574"/>
                    <a:gd name="T108" fmla="*/ 19 w 336"/>
                    <a:gd name="T109" fmla="*/ 49 h 57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336"/>
                    <a:gd name="T166" fmla="*/ 0 h 574"/>
                    <a:gd name="T167" fmla="*/ 336 w 336"/>
                    <a:gd name="T168" fmla="*/ 574 h 574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336" h="574">
                      <a:moveTo>
                        <a:pt x="175" y="58"/>
                      </a:moveTo>
                      <a:lnTo>
                        <a:pt x="166" y="59"/>
                      </a:lnTo>
                      <a:lnTo>
                        <a:pt x="157" y="60"/>
                      </a:lnTo>
                      <a:lnTo>
                        <a:pt x="148" y="62"/>
                      </a:lnTo>
                      <a:lnTo>
                        <a:pt x="139" y="65"/>
                      </a:lnTo>
                      <a:lnTo>
                        <a:pt x="121" y="73"/>
                      </a:lnTo>
                      <a:lnTo>
                        <a:pt x="103" y="82"/>
                      </a:lnTo>
                      <a:lnTo>
                        <a:pt x="92" y="90"/>
                      </a:lnTo>
                      <a:lnTo>
                        <a:pt x="83" y="98"/>
                      </a:lnTo>
                      <a:lnTo>
                        <a:pt x="74" y="110"/>
                      </a:lnTo>
                      <a:lnTo>
                        <a:pt x="63" y="126"/>
                      </a:lnTo>
                      <a:lnTo>
                        <a:pt x="63" y="253"/>
                      </a:lnTo>
                      <a:lnTo>
                        <a:pt x="63" y="271"/>
                      </a:lnTo>
                      <a:lnTo>
                        <a:pt x="64" y="283"/>
                      </a:lnTo>
                      <a:lnTo>
                        <a:pt x="65" y="291"/>
                      </a:lnTo>
                      <a:lnTo>
                        <a:pt x="68" y="301"/>
                      </a:lnTo>
                      <a:lnTo>
                        <a:pt x="74" y="308"/>
                      </a:lnTo>
                      <a:lnTo>
                        <a:pt x="81" y="314"/>
                      </a:lnTo>
                      <a:lnTo>
                        <a:pt x="89" y="319"/>
                      </a:lnTo>
                      <a:lnTo>
                        <a:pt x="98" y="323"/>
                      </a:lnTo>
                      <a:lnTo>
                        <a:pt x="108" y="327"/>
                      </a:lnTo>
                      <a:lnTo>
                        <a:pt x="120" y="329"/>
                      </a:lnTo>
                      <a:lnTo>
                        <a:pt x="133" y="330"/>
                      </a:lnTo>
                      <a:lnTo>
                        <a:pt x="146" y="331"/>
                      </a:lnTo>
                      <a:lnTo>
                        <a:pt x="159" y="330"/>
                      </a:lnTo>
                      <a:lnTo>
                        <a:pt x="172" y="328"/>
                      </a:lnTo>
                      <a:lnTo>
                        <a:pt x="185" y="324"/>
                      </a:lnTo>
                      <a:lnTo>
                        <a:pt x="197" y="320"/>
                      </a:lnTo>
                      <a:lnTo>
                        <a:pt x="208" y="315"/>
                      </a:lnTo>
                      <a:lnTo>
                        <a:pt x="218" y="307"/>
                      </a:lnTo>
                      <a:lnTo>
                        <a:pt x="228" y="300"/>
                      </a:lnTo>
                      <a:lnTo>
                        <a:pt x="236" y="290"/>
                      </a:lnTo>
                      <a:lnTo>
                        <a:pt x="245" y="280"/>
                      </a:lnTo>
                      <a:lnTo>
                        <a:pt x="251" y="270"/>
                      </a:lnTo>
                      <a:lnTo>
                        <a:pt x="258" y="257"/>
                      </a:lnTo>
                      <a:lnTo>
                        <a:pt x="263" y="244"/>
                      </a:lnTo>
                      <a:lnTo>
                        <a:pt x="267" y="230"/>
                      </a:lnTo>
                      <a:lnTo>
                        <a:pt x="270" y="216"/>
                      </a:lnTo>
                      <a:lnTo>
                        <a:pt x="272" y="200"/>
                      </a:lnTo>
                      <a:lnTo>
                        <a:pt x="273" y="184"/>
                      </a:lnTo>
                      <a:lnTo>
                        <a:pt x="272" y="171"/>
                      </a:lnTo>
                      <a:lnTo>
                        <a:pt x="271" y="158"/>
                      </a:lnTo>
                      <a:lnTo>
                        <a:pt x="267" y="145"/>
                      </a:lnTo>
                      <a:lnTo>
                        <a:pt x="264" y="134"/>
                      </a:lnTo>
                      <a:lnTo>
                        <a:pt x="261" y="123"/>
                      </a:lnTo>
                      <a:lnTo>
                        <a:pt x="256" y="112"/>
                      </a:lnTo>
                      <a:lnTo>
                        <a:pt x="250" y="103"/>
                      </a:lnTo>
                      <a:lnTo>
                        <a:pt x="244" y="94"/>
                      </a:lnTo>
                      <a:lnTo>
                        <a:pt x="236" y="85"/>
                      </a:lnTo>
                      <a:lnTo>
                        <a:pt x="229" y="79"/>
                      </a:lnTo>
                      <a:lnTo>
                        <a:pt x="221" y="73"/>
                      </a:lnTo>
                      <a:lnTo>
                        <a:pt x="213" y="67"/>
                      </a:lnTo>
                      <a:lnTo>
                        <a:pt x="204" y="63"/>
                      </a:lnTo>
                      <a:lnTo>
                        <a:pt x="195" y="61"/>
                      </a:lnTo>
                      <a:lnTo>
                        <a:pt x="185" y="59"/>
                      </a:lnTo>
                      <a:lnTo>
                        <a:pt x="175" y="58"/>
                      </a:lnTo>
                      <a:close/>
                      <a:moveTo>
                        <a:pt x="151" y="389"/>
                      </a:moveTo>
                      <a:lnTo>
                        <a:pt x="137" y="389"/>
                      </a:lnTo>
                      <a:lnTo>
                        <a:pt x="124" y="388"/>
                      </a:lnTo>
                      <a:lnTo>
                        <a:pt x="112" y="385"/>
                      </a:lnTo>
                      <a:lnTo>
                        <a:pt x="101" y="382"/>
                      </a:lnTo>
                      <a:lnTo>
                        <a:pt x="92" y="379"/>
                      </a:lnTo>
                      <a:lnTo>
                        <a:pt x="82" y="375"/>
                      </a:lnTo>
                      <a:lnTo>
                        <a:pt x="73" y="369"/>
                      </a:lnTo>
                      <a:lnTo>
                        <a:pt x="63" y="364"/>
                      </a:lnTo>
                      <a:lnTo>
                        <a:pt x="63" y="574"/>
                      </a:lnTo>
                      <a:lnTo>
                        <a:pt x="0" y="574"/>
                      </a:lnTo>
                      <a:lnTo>
                        <a:pt x="0" y="9"/>
                      </a:lnTo>
                      <a:lnTo>
                        <a:pt x="63" y="9"/>
                      </a:lnTo>
                      <a:lnTo>
                        <a:pt x="63" y="58"/>
                      </a:lnTo>
                      <a:lnTo>
                        <a:pt x="75" y="46"/>
                      </a:lnTo>
                      <a:lnTo>
                        <a:pt x="88" y="34"/>
                      </a:lnTo>
                      <a:lnTo>
                        <a:pt x="101" y="24"/>
                      </a:lnTo>
                      <a:lnTo>
                        <a:pt x="116" y="16"/>
                      </a:lnTo>
                      <a:lnTo>
                        <a:pt x="133" y="9"/>
                      </a:lnTo>
                      <a:lnTo>
                        <a:pt x="150" y="4"/>
                      </a:lnTo>
                      <a:lnTo>
                        <a:pt x="167" y="1"/>
                      </a:lnTo>
                      <a:lnTo>
                        <a:pt x="185" y="0"/>
                      </a:lnTo>
                      <a:lnTo>
                        <a:pt x="201" y="1"/>
                      </a:lnTo>
                      <a:lnTo>
                        <a:pt x="216" y="3"/>
                      </a:lnTo>
                      <a:lnTo>
                        <a:pt x="231" y="7"/>
                      </a:lnTo>
                      <a:lnTo>
                        <a:pt x="245" y="14"/>
                      </a:lnTo>
                      <a:lnTo>
                        <a:pt x="259" y="21"/>
                      </a:lnTo>
                      <a:lnTo>
                        <a:pt x="271" y="30"/>
                      </a:lnTo>
                      <a:lnTo>
                        <a:pt x="282" y="40"/>
                      </a:lnTo>
                      <a:lnTo>
                        <a:pt x="293" y="52"/>
                      </a:lnTo>
                      <a:lnTo>
                        <a:pt x="303" y="65"/>
                      </a:lnTo>
                      <a:lnTo>
                        <a:pt x="311" y="79"/>
                      </a:lnTo>
                      <a:lnTo>
                        <a:pt x="318" y="94"/>
                      </a:lnTo>
                      <a:lnTo>
                        <a:pt x="324" y="110"/>
                      </a:lnTo>
                      <a:lnTo>
                        <a:pt x="330" y="127"/>
                      </a:lnTo>
                      <a:lnTo>
                        <a:pt x="333" y="145"/>
                      </a:lnTo>
                      <a:lnTo>
                        <a:pt x="335" y="165"/>
                      </a:lnTo>
                      <a:lnTo>
                        <a:pt x="336" y="184"/>
                      </a:lnTo>
                      <a:lnTo>
                        <a:pt x="335" y="207"/>
                      </a:lnTo>
                      <a:lnTo>
                        <a:pt x="332" y="227"/>
                      </a:lnTo>
                      <a:lnTo>
                        <a:pt x="327" y="247"/>
                      </a:lnTo>
                      <a:lnTo>
                        <a:pt x="322" y="265"/>
                      </a:lnTo>
                      <a:lnTo>
                        <a:pt x="315" y="284"/>
                      </a:lnTo>
                      <a:lnTo>
                        <a:pt x="305" y="301"/>
                      </a:lnTo>
                      <a:lnTo>
                        <a:pt x="295" y="316"/>
                      </a:lnTo>
                      <a:lnTo>
                        <a:pt x="284" y="331"/>
                      </a:lnTo>
                      <a:lnTo>
                        <a:pt x="271" y="344"/>
                      </a:lnTo>
                      <a:lnTo>
                        <a:pt x="257" y="355"/>
                      </a:lnTo>
                      <a:lnTo>
                        <a:pt x="241" y="365"/>
                      </a:lnTo>
                      <a:lnTo>
                        <a:pt x="225" y="374"/>
                      </a:lnTo>
                      <a:lnTo>
                        <a:pt x="208" y="380"/>
                      </a:lnTo>
                      <a:lnTo>
                        <a:pt x="189" y="384"/>
                      </a:lnTo>
                      <a:lnTo>
                        <a:pt x="170" y="388"/>
                      </a:lnTo>
                      <a:lnTo>
                        <a:pt x="151" y="38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640" name="Freeform 48"/>
                <p:cNvSpPr>
                  <a:spLocks noEditPoints="1"/>
                </p:cNvSpPr>
                <p:nvPr/>
              </p:nvSpPr>
              <p:spPr bwMode="auto">
                <a:xfrm>
                  <a:off x="7986" y="4293"/>
                  <a:ext cx="167" cy="288"/>
                </a:xfrm>
                <a:custGeom>
                  <a:avLst/>
                  <a:gdLst>
                    <a:gd name="T0" fmla="*/ 20 w 335"/>
                    <a:gd name="T1" fmla="*/ 8 h 574"/>
                    <a:gd name="T2" fmla="*/ 18 w 335"/>
                    <a:gd name="T3" fmla="*/ 8 h 574"/>
                    <a:gd name="T4" fmla="*/ 15 w 335"/>
                    <a:gd name="T5" fmla="*/ 9 h 574"/>
                    <a:gd name="T6" fmla="*/ 13 w 335"/>
                    <a:gd name="T7" fmla="*/ 10 h 574"/>
                    <a:gd name="T8" fmla="*/ 10 w 335"/>
                    <a:gd name="T9" fmla="*/ 12 h 574"/>
                    <a:gd name="T10" fmla="*/ 8 w 335"/>
                    <a:gd name="T11" fmla="*/ 14 h 574"/>
                    <a:gd name="T12" fmla="*/ 7 w 335"/>
                    <a:gd name="T13" fmla="*/ 32 h 574"/>
                    <a:gd name="T14" fmla="*/ 7 w 335"/>
                    <a:gd name="T15" fmla="*/ 36 h 574"/>
                    <a:gd name="T16" fmla="*/ 7 w 335"/>
                    <a:gd name="T17" fmla="*/ 37 h 574"/>
                    <a:gd name="T18" fmla="*/ 8 w 335"/>
                    <a:gd name="T19" fmla="*/ 38 h 574"/>
                    <a:gd name="T20" fmla="*/ 9 w 335"/>
                    <a:gd name="T21" fmla="*/ 40 h 574"/>
                    <a:gd name="T22" fmla="*/ 11 w 335"/>
                    <a:gd name="T23" fmla="*/ 41 h 574"/>
                    <a:gd name="T24" fmla="*/ 14 w 335"/>
                    <a:gd name="T25" fmla="*/ 42 h 574"/>
                    <a:gd name="T26" fmla="*/ 17 w 335"/>
                    <a:gd name="T27" fmla="*/ 42 h 574"/>
                    <a:gd name="T28" fmla="*/ 21 w 335"/>
                    <a:gd name="T29" fmla="*/ 42 h 574"/>
                    <a:gd name="T30" fmla="*/ 24 w 335"/>
                    <a:gd name="T31" fmla="*/ 41 h 574"/>
                    <a:gd name="T32" fmla="*/ 26 w 335"/>
                    <a:gd name="T33" fmla="*/ 39 h 574"/>
                    <a:gd name="T34" fmla="*/ 29 w 335"/>
                    <a:gd name="T35" fmla="*/ 37 h 574"/>
                    <a:gd name="T36" fmla="*/ 31 w 335"/>
                    <a:gd name="T37" fmla="*/ 34 h 574"/>
                    <a:gd name="T38" fmla="*/ 32 w 335"/>
                    <a:gd name="T39" fmla="*/ 31 h 574"/>
                    <a:gd name="T40" fmla="*/ 33 w 335"/>
                    <a:gd name="T41" fmla="*/ 27 h 574"/>
                    <a:gd name="T42" fmla="*/ 33 w 335"/>
                    <a:gd name="T43" fmla="*/ 23 h 574"/>
                    <a:gd name="T44" fmla="*/ 33 w 335"/>
                    <a:gd name="T45" fmla="*/ 20 h 574"/>
                    <a:gd name="T46" fmla="*/ 32 w 335"/>
                    <a:gd name="T47" fmla="*/ 17 h 574"/>
                    <a:gd name="T48" fmla="*/ 31 w 335"/>
                    <a:gd name="T49" fmla="*/ 14 h 574"/>
                    <a:gd name="T50" fmla="*/ 30 w 335"/>
                    <a:gd name="T51" fmla="*/ 12 h 574"/>
                    <a:gd name="T52" fmla="*/ 28 w 335"/>
                    <a:gd name="T53" fmla="*/ 10 h 574"/>
                    <a:gd name="T54" fmla="*/ 26 w 335"/>
                    <a:gd name="T55" fmla="*/ 9 h 574"/>
                    <a:gd name="T56" fmla="*/ 23 w 335"/>
                    <a:gd name="T57" fmla="*/ 8 h 574"/>
                    <a:gd name="T58" fmla="*/ 21 w 335"/>
                    <a:gd name="T59" fmla="*/ 8 h 574"/>
                    <a:gd name="T60" fmla="*/ 16 w 335"/>
                    <a:gd name="T61" fmla="*/ 49 h 574"/>
                    <a:gd name="T62" fmla="*/ 13 w 335"/>
                    <a:gd name="T63" fmla="*/ 49 h 574"/>
                    <a:gd name="T64" fmla="*/ 10 w 335"/>
                    <a:gd name="T65" fmla="*/ 48 h 574"/>
                    <a:gd name="T66" fmla="*/ 8 w 335"/>
                    <a:gd name="T67" fmla="*/ 47 h 574"/>
                    <a:gd name="T68" fmla="*/ 7 w 335"/>
                    <a:gd name="T69" fmla="*/ 73 h 574"/>
                    <a:gd name="T70" fmla="*/ 0 w 335"/>
                    <a:gd name="T71" fmla="*/ 2 h 574"/>
                    <a:gd name="T72" fmla="*/ 7 w 335"/>
                    <a:gd name="T73" fmla="*/ 8 h 574"/>
                    <a:gd name="T74" fmla="*/ 10 w 335"/>
                    <a:gd name="T75" fmla="*/ 5 h 574"/>
                    <a:gd name="T76" fmla="*/ 14 w 335"/>
                    <a:gd name="T77" fmla="*/ 2 h 574"/>
                    <a:gd name="T78" fmla="*/ 18 w 335"/>
                    <a:gd name="T79" fmla="*/ 1 h 574"/>
                    <a:gd name="T80" fmla="*/ 22 w 335"/>
                    <a:gd name="T81" fmla="*/ 0 h 574"/>
                    <a:gd name="T82" fmla="*/ 26 w 335"/>
                    <a:gd name="T83" fmla="*/ 1 h 574"/>
                    <a:gd name="T84" fmla="*/ 30 w 335"/>
                    <a:gd name="T85" fmla="*/ 2 h 574"/>
                    <a:gd name="T86" fmla="*/ 33 w 335"/>
                    <a:gd name="T87" fmla="*/ 4 h 574"/>
                    <a:gd name="T88" fmla="*/ 36 w 335"/>
                    <a:gd name="T89" fmla="*/ 7 h 574"/>
                    <a:gd name="T90" fmla="*/ 38 w 335"/>
                    <a:gd name="T91" fmla="*/ 10 h 574"/>
                    <a:gd name="T92" fmla="*/ 40 w 335"/>
                    <a:gd name="T93" fmla="*/ 14 h 574"/>
                    <a:gd name="T94" fmla="*/ 41 w 335"/>
                    <a:gd name="T95" fmla="*/ 19 h 574"/>
                    <a:gd name="T96" fmla="*/ 41 w 335"/>
                    <a:gd name="T97" fmla="*/ 23 h 574"/>
                    <a:gd name="T98" fmla="*/ 41 w 335"/>
                    <a:gd name="T99" fmla="*/ 29 h 574"/>
                    <a:gd name="T100" fmla="*/ 40 w 335"/>
                    <a:gd name="T101" fmla="*/ 34 h 574"/>
                    <a:gd name="T102" fmla="*/ 38 w 335"/>
                    <a:gd name="T103" fmla="*/ 38 h 574"/>
                    <a:gd name="T104" fmla="*/ 35 w 335"/>
                    <a:gd name="T105" fmla="*/ 42 h 574"/>
                    <a:gd name="T106" fmla="*/ 31 w 335"/>
                    <a:gd name="T107" fmla="*/ 45 h 574"/>
                    <a:gd name="T108" fmla="*/ 27 w 335"/>
                    <a:gd name="T109" fmla="*/ 47 h 574"/>
                    <a:gd name="T110" fmla="*/ 23 w 335"/>
                    <a:gd name="T111" fmla="*/ 49 h 574"/>
                    <a:gd name="T112" fmla="*/ 18 w 335"/>
                    <a:gd name="T113" fmla="*/ 49 h 574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335"/>
                    <a:gd name="T172" fmla="*/ 0 h 574"/>
                    <a:gd name="T173" fmla="*/ 335 w 335"/>
                    <a:gd name="T174" fmla="*/ 574 h 574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335" h="574">
                      <a:moveTo>
                        <a:pt x="169" y="58"/>
                      </a:moveTo>
                      <a:lnTo>
                        <a:pt x="162" y="59"/>
                      </a:lnTo>
                      <a:lnTo>
                        <a:pt x="153" y="60"/>
                      </a:lnTo>
                      <a:lnTo>
                        <a:pt x="145" y="62"/>
                      </a:lnTo>
                      <a:lnTo>
                        <a:pt x="135" y="65"/>
                      </a:lnTo>
                      <a:lnTo>
                        <a:pt x="125" y="68"/>
                      </a:lnTo>
                      <a:lnTo>
                        <a:pt x="116" y="73"/>
                      </a:lnTo>
                      <a:lnTo>
                        <a:pt x="106" y="77"/>
                      </a:lnTo>
                      <a:lnTo>
                        <a:pt x="97" y="82"/>
                      </a:lnTo>
                      <a:lnTo>
                        <a:pt x="87" y="90"/>
                      </a:lnTo>
                      <a:lnTo>
                        <a:pt x="79" y="98"/>
                      </a:lnTo>
                      <a:lnTo>
                        <a:pt x="70" y="110"/>
                      </a:lnTo>
                      <a:lnTo>
                        <a:pt x="58" y="126"/>
                      </a:lnTo>
                      <a:lnTo>
                        <a:pt x="58" y="253"/>
                      </a:lnTo>
                      <a:lnTo>
                        <a:pt x="58" y="271"/>
                      </a:lnTo>
                      <a:lnTo>
                        <a:pt x="59" y="283"/>
                      </a:lnTo>
                      <a:lnTo>
                        <a:pt x="60" y="287"/>
                      </a:lnTo>
                      <a:lnTo>
                        <a:pt x="62" y="291"/>
                      </a:lnTo>
                      <a:lnTo>
                        <a:pt x="64" y="297"/>
                      </a:lnTo>
                      <a:lnTo>
                        <a:pt x="68" y="301"/>
                      </a:lnTo>
                      <a:lnTo>
                        <a:pt x="72" y="308"/>
                      </a:lnTo>
                      <a:lnTo>
                        <a:pt x="77" y="314"/>
                      </a:lnTo>
                      <a:lnTo>
                        <a:pt x="85" y="319"/>
                      </a:lnTo>
                      <a:lnTo>
                        <a:pt x="93" y="323"/>
                      </a:lnTo>
                      <a:lnTo>
                        <a:pt x="103" y="327"/>
                      </a:lnTo>
                      <a:lnTo>
                        <a:pt x="114" y="329"/>
                      </a:lnTo>
                      <a:lnTo>
                        <a:pt x="126" y="330"/>
                      </a:lnTo>
                      <a:lnTo>
                        <a:pt x="140" y="331"/>
                      </a:lnTo>
                      <a:lnTo>
                        <a:pt x="154" y="330"/>
                      </a:lnTo>
                      <a:lnTo>
                        <a:pt x="168" y="328"/>
                      </a:lnTo>
                      <a:lnTo>
                        <a:pt x="181" y="324"/>
                      </a:lnTo>
                      <a:lnTo>
                        <a:pt x="193" y="320"/>
                      </a:lnTo>
                      <a:lnTo>
                        <a:pt x="205" y="315"/>
                      </a:lnTo>
                      <a:lnTo>
                        <a:pt x="214" y="307"/>
                      </a:lnTo>
                      <a:lnTo>
                        <a:pt x="224" y="300"/>
                      </a:lnTo>
                      <a:lnTo>
                        <a:pt x="233" y="290"/>
                      </a:lnTo>
                      <a:lnTo>
                        <a:pt x="241" y="280"/>
                      </a:lnTo>
                      <a:lnTo>
                        <a:pt x="248" y="270"/>
                      </a:lnTo>
                      <a:lnTo>
                        <a:pt x="253" y="257"/>
                      </a:lnTo>
                      <a:lnTo>
                        <a:pt x="258" y="244"/>
                      </a:lnTo>
                      <a:lnTo>
                        <a:pt x="263" y="230"/>
                      </a:lnTo>
                      <a:lnTo>
                        <a:pt x="265" y="216"/>
                      </a:lnTo>
                      <a:lnTo>
                        <a:pt x="267" y="200"/>
                      </a:lnTo>
                      <a:lnTo>
                        <a:pt x="267" y="184"/>
                      </a:lnTo>
                      <a:lnTo>
                        <a:pt x="267" y="171"/>
                      </a:lnTo>
                      <a:lnTo>
                        <a:pt x="266" y="158"/>
                      </a:lnTo>
                      <a:lnTo>
                        <a:pt x="263" y="145"/>
                      </a:lnTo>
                      <a:lnTo>
                        <a:pt x="260" y="134"/>
                      </a:lnTo>
                      <a:lnTo>
                        <a:pt x="256" y="123"/>
                      </a:lnTo>
                      <a:lnTo>
                        <a:pt x="252" y="112"/>
                      </a:lnTo>
                      <a:lnTo>
                        <a:pt x="246" y="103"/>
                      </a:lnTo>
                      <a:lnTo>
                        <a:pt x="240" y="94"/>
                      </a:lnTo>
                      <a:lnTo>
                        <a:pt x="234" y="85"/>
                      </a:lnTo>
                      <a:lnTo>
                        <a:pt x="226" y="79"/>
                      </a:lnTo>
                      <a:lnTo>
                        <a:pt x="219" y="73"/>
                      </a:lnTo>
                      <a:lnTo>
                        <a:pt x="210" y="67"/>
                      </a:lnTo>
                      <a:lnTo>
                        <a:pt x="200" y="63"/>
                      </a:lnTo>
                      <a:lnTo>
                        <a:pt x="191" y="61"/>
                      </a:lnTo>
                      <a:lnTo>
                        <a:pt x="180" y="59"/>
                      </a:lnTo>
                      <a:lnTo>
                        <a:pt x="169" y="58"/>
                      </a:lnTo>
                      <a:close/>
                      <a:moveTo>
                        <a:pt x="146" y="389"/>
                      </a:moveTo>
                      <a:lnTo>
                        <a:pt x="132" y="389"/>
                      </a:lnTo>
                      <a:lnTo>
                        <a:pt x="119" y="388"/>
                      </a:lnTo>
                      <a:lnTo>
                        <a:pt x="107" y="385"/>
                      </a:lnTo>
                      <a:lnTo>
                        <a:pt x="97" y="382"/>
                      </a:lnTo>
                      <a:lnTo>
                        <a:pt x="86" y="379"/>
                      </a:lnTo>
                      <a:lnTo>
                        <a:pt x="76" y="375"/>
                      </a:lnTo>
                      <a:lnTo>
                        <a:pt x="68" y="369"/>
                      </a:lnTo>
                      <a:lnTo>
                        <a:pt x="58" y="364"/>
                      </a:lnTo>
                      <a:lnTo>
                        <a:pt x="58" y="574"/>
                      </a:lnTo>
                      <a:lnTo>
                        <a:pt x="0" y="574"/>
                      </a:lnTo>
                      <a:lnTo>
                        <a:pt x="0" y="9"/>
                      </a:lnTo>
                      <a:lnTo>
                        <a:pt x="58" y="9"/>
                      </a:lnTo>
                      <a:lnTo>
                        <a:pt x="58" y="58"/>
                      </a:lnTo>
                      <a:lnTo>
                        <a:pt x="71" y="46"/>
                      </a:lnTo>
                      <a:lnTo>
                        <a:pt x="85" y="34"/>
                      </a:lnTo>
                      <a:lnTo>
                        <a:pt x="100" y="24"/>
                      </a:lnTo>
                      <a:lnTo>
                        <a:pt x="115" y="16"/>
                      </a:lnTo>
                      <a:lnTo>
                        <a:pt x="131" y="9"/>
                      </a:lnTo>
                      <a:lnTo>
                        <a:pt x="147" y="4"/>
                      </a:lnTo>
                      <a:lnTo>
                        <a:pt x="163" y="1"/>
                      </a:lnTo>
                      <a:lnTo>
                        <a:pt x="180" y="0"/>
                      </a:lnTo>
                      <a:lnTo>
                        <a:pt x="196" y="1"/>
                      </a:lnTo>
                      <a:lnTo>
                        <a:pt x="212" y="3"/>
                      </a:lnTo>
                      <a:lnTo>
                        <a:pt x="228" y="7"/>
                      </a:lnTo>
                      <a:lnTo>
                        <a:pt x="243" y="14"/>
                      </a:lnTo>
                      <a:lnTo>
                        <a:pt x="256" y="21"/>
                      </a:lnTo>
                      <a:lnTo>
                        <a:pt x="269" y="30"/>
                      </a:lnTo>
                      <a:lnTo>
                        <a:pt x="281" y="40"/>
                      </a:lnTo>
                      <a:lnTo>
                        <a:pt x="291" y="52"/>
                      </a:lnTo>
                      <a:lnTo>
                        <a:pt x="302" y="65"/>
                      </a:lnTo>
                      <a:lnTo>
                        <a:pt x="311" y="79"/>
                      </a:lnTo>
                      <a:lnTo>
                        <a:pt x="317" y="94"/>
                      </a:lnTo>
                      <a:lnTo>
                        <a:pt x="324" y="110"/>
                      </a:lnTo>
                      <a:lnTo>
                        <a:pt x="329" y="127"/>
                      </a:lnTo>
                      <a:lnTo>
                        <a:pt x="332" y="145"/>
                      </a:lnTo>
                      <a:lnTo>
                        <a:pt x="334" y="165"/>
                      </a:lnTo>
                      <a:lnTo>
                        <a:pt x="335" y="184"/>
                      </a:lnTo>
                      <a:lnTo>
                        <a:pt x="334" y="207"/>
                      </a:lnTo>
                      <a:lnTo>
                        <a:pt x="331" y="227"/>
                      </a:lnTo>
                      <a:lnTo>
                        <a:pt x="327" y="247"/>
                      </a:lnTo>
                      <a:lnTo>
                        <a:pt x="321" y="265"/>
                      </a:lnTo>
                      <a:lnTo>
                        <a:pt x="314" y="284"/>
                      </a:lnTo>
                      <a:lnTo>
                        <a:pt x="304" y="301"/>
                      </a:lnTo>
                      <a:lnTo>
                        <a:pt x="294" y="316"/>
                      </a:lnTo>
                      <a:lnTo>
                        <a:pt x="282" y="331"/>
                      </a:lnTo>
                      <a:lnTo>
                        <a:pt x="269" y="344"/>
                      </a:lnTo>
                      <a:lnTo>
                        <a:pt x="255" y="355"/>
                      </a:lnTo>
                      <a:lnTo>
                        <a:pt x="239" y="365"/>
                      </a:lnTo>
                      <a:lnTo>
                        <a:pt x="222" y="374"/>
                      </a:lnTo>
                      <a:lnTo>
                        <a:pt x="205" y="380"/>
                      </a:lnTo>
                      <a:lnTo>
                        <a:pt x="185" y="384"/>
                      </a:lnTo>
                      <a:lnTo>
                        <a:pt x="166" y="388"/>
                      </a:lnTo>
                      <a:lnTo>
                        <a:pt x="146" y="38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641" name="Freeform 49"/>
                <p:cNvSpPr>
                  <a:spLocks noEditPoints="1"/>
                </p:cNvSpPr>
                <p:nvPr/>
              </p:nvSpPr>
              <p:spPr bwMode="auto">
                <a:xfrm>
                  <a:off x="8187" y="4293"/>
                  <a:ext cx="158" cy="195"/>
                </a:xfrm>
                <a:custGeom>
                  <a:avLst/>
                  <a:gdLst>
                    <a:gd name="T0" fmla="*/ 20 w 316"/>
                    <a:gd name="T1" fmla="*/ 8 h 389"/>
                    <a:gd name="T2" fmla="*/ 18 w 316"/>
                    <a:gd name="T3" fmla="*/ 8 h 389"/>
                    <a:gd name="T4" fmla="*/ 16 w 316"/>
                    <a:gd name="T5" fmla="*/ 9 h 389"/>
                    <a:gd name="T6" fmla="*/ 14 w 316"/>
                    <a:gd name="T7" fmla="*/ 10 h 389"/>
                    <a:gd name="T8" fmla="*/ 12 w 316"/>
                    <a:gd name="T9" fmla="*/ 11 h 389"/>
                    <a:gd name="T10" fmla="*/ 11 w 316"/>
                    <a:gd name="T11" fmla="*/ 13 h 389"/>
                    <a:gd name="T12" fmla="*/ 10 w 316"/>
                    <a:gd name="T13" fmla="*/ 15 h 389"/>
                    <a:gd name="T14" fmla="*/ 9 w 316"/>
                    <a:gd name="T15" fmla="*/ 17 h 389"/>
                    <a:gd name="T16" fmla="*/ 31 w 316"/>
                    <a:gd name="T17" fmla="*/ 19 h 389"/>
                    <a:gd name="T18" fmla="*/ 30 w 316"/>
                    <a:gd name="T19" fmla="*/ 16 h 389"/>
                    <a:gd name="T20" fmla="*/ 30 w 316"/>
                    <a:gd name="T21" fmla="*/ 14 h 389"/>
                    <a:gd name="T22" fmla="*/ 29 w 316"/>
                    <a:gd name="T23" fmla="*/ 12 h 389"/>
                    <a:gd name="T24" fmla="*/ 28 w 316"/>
                    <a:gd name="T25" fmla="*/ 10 h 389"/>
                    <a:gd name="T26" fmla="*/ 27 w 316"/>
                    <a:gd name="T27" fmla="*/ 9 h 389"/>
                    <a:gd name="T28" fmla="*/ 25 w 316"/>
                    <a:gd name="T29" fmla="*/ 8 h 389"/>
                    <a:gd name="T30" fmla="*/ 23 w 316"/>
                    <a:gd name="T31" fmla="*/ 8 h 389"/>
                    <a:gd name="T32" fmla="*/ 21 w 316"/>
                    <a:gd name="T33" fmla="*/ 8 h 389"/>
                    <a:gd name="T34" fmla="*/ 8 w 316"/>
                    <a:gd name="T35" fmla="*/ 26 h 389"/>
                    <a:gd name="T36" fmla="*/ 9 w 316"/>
                    <a:gd name="T37" fmla="*/ 30 h 389"/>
                    <a:gd name="T38" fmla="*/ 10 w 316"/>
                    <a:gd name="T39" fmla="*/ 33 h 389"/>
                    <a:gd name="T40" fmla="*/ 11 w 316"/>
                    <a:gd name="T41" fmla="*/ 36 h 389"/>
                    <a:gd name="T42" fmla="*/ 13 w 316"/>
                    <a:gd name="T43" fmla="*/ 38 h 389"/>
                    <a:gd name="T44" fmla="*/ 15 w 316"/>
                    <a:gd name="T45" fmla="*/ 40 h 389"/>
                    <a:gd name="T46" fmla="*/ 19 w 316"/>
                    <a:gd name="T47" fmla="*/ 42 h 389"/>
                    <a:gd name="T48" fmla="*/ 21 w 316"/>
                    <a:gd name="T49" fmla="*/ 42 h 389"/>
                    <a:gd name="T50" fmla="*/ 24 w 316"/>
                    <a:gd name="T51" fmla="*/ 42 h 389"/>
                    <a:gd name="T52" fmla="*/ 27 w 316"/>
                    <a:gd name="T53" fmla="*/ 42 h 389"/>
                    <a:gd name="T54" fmla="*/ 30 w 316"/>
                    <a:gd name="T55" fmla="*/ 41 h 389"/>
                    <a:gd name="T56" fmla="*/ 34 w 316"/>
                    <a:gd name="T57" fmla="*/ 39 h 389"/>
                    <a:gd name="T58" fmla="*/ 39 w 316"/>
                    <a:gd name="T59" fmla="*/ 44 h 389"/>
                    <a:gd name="T60" fmla="*/ 34 w 316"/>
                    <a:gd name="T61" fmla="*/ 46 h 389"/>
                    <a:gd name="T62" fmla="*/ 29 w 316"/>
                    <a:gd name="T63" fmla="*/ 48 h 389"/>
                    <a:gd name="T64" fmla="*/ 25 w 316"/>
                    <a:gd name="T65" fmla="*/ 49 h 389"/>
                    <a:gd name="T66" fmla="*/ 21 w 316"/>
                    <a:gd name="T67" fmla="*/ 49 h 389"/>
                    <a:gd name="T68" fmla="*/ 17 w 316"/>
                    <a:gd name="T69" fmla="*/ 49 h 389"/>
                    <a:gd name="T70" fmla="*/ 12 w 316"/>
                    <a:gd name="T71" fmla="*/ 47 h 389"/>
                    <a:gd name="T72" fmla="*/ 9 w 316"/>
                    <a:gd name="T73" fmla="*/ 45 h 389"/>
                    <a:gd name="T74" fmla="*/ 5 w 316"/>
                    <a:gd name="T75" fmla="*/ 42 h 389"/>
                    <a:gd name="T76" fmla="*/ 3 w 316"/>
                    <a:gd name="T77" fmla="*/ 39 h 389"/>
                    <a:gd name="T78" fmla="*/ 1 w 316"/>
                    <a:gd name="T79" fmla="*/ 35 h 389"/>
                    <a:gd name="T80" fmla="*/ 1 w 316"/>
                    <a:gd name="T81" fmla="*/ 30 h 389"/>
                    <a:gd name="T82" fmla="*/ 0 w 316"/>
                    <a:gd name="T83" fmla="*/ 25 h 389"/>
                    <a:gd name="T84" fmla="*/ 1 w 316"/>
                    <a:gd name="T85" fmla="*/ 19 h 389"/>
                    <a:gd name="T86" fmla="*/ 1 w 316"/>
                    <a:gd name="T87" fmla="*/ 15 h 389"/>
                    <a:gd name="T88" fmla="*/ 3 w 316"/>
                    <a:gd name="T89" fmla="*/ 11 h 389"/>
                    <a:gd name="T90" fmla="*/ 6 w 316"/>
                    <a:gd name="T91" fmla="*/ 7 h 389"/>
                    <a:gd name="T92" fmla="*/ 10 w 316"/>
                    <a:gd name="T93" fmla="*/ 4 h 389"/>
                    <a:gd name="T94" fmla="*/ 12 w 316"/>
                    <a:gd name="T95" fmla="*/ 2 h 389"/>
                    <a:gd name="T96" fmla="*/ 18 w 316"/>
                    <a:gd name="T97" fmla="*/ 1 h 389"/>
                    <a:gd name="T98" fmla="*/ 21 w 316"/>
                    <a:gd name="T99" fmla="*/ 0 h 389"/>
                    <a:gd name="T100" fmla="*/ 25 w 316"/>
                    <a:gd name="T101" fmla="*/ 1 h 389"/>
                    <a:gd name="T102" fmla="*/ 29 w 316"/>
                    <a:gd name="T103" fmla="*/ 2 h 389"/>
                    <a:gd name="T104" fmla="*/ 32 w 316"/>
                    <a:gd name="T105" fmla="*/ 3 h 389"/>
                    <a:gd name="T106" fmla="*/ 35 w 316"/>
                    <a:gd name="T107" fmla="*/ 6 h 389"/>
                    <a:gd name="T108" fmla="*/ 37 w 316"/>
                    <a:gd name="T109" fmla="*/ 9 h 389"/>
                    <a:gd name="T110" fmla="*/ 39 w 316"/>
                    <a:gd name="T111" fmla="*/ 12 h 389"/>
                    <a:gd name="T112" fmla="*/ 40 w 316"/>
                    <a:gd name="T113" fmla="*/ 16 h 389"/>
                    <a:gd name="T114" fmla="*/ 40 w 316"/>
                    <a:gd name="T115" fmla="*/ 20 h 389"/>
                    <a:gd name="T116" fmla="*/ 7 w 316"/>
                    <a:gd name="T117" fmla="*/ 24 h 389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316"/>
                    <a:gd name="T178" fmla="*/ 0 h 389"/>
                    <a:gd name="T179" fmla="*/ 316 w 316"/>
                    <a:gd name="T180" fmla="*/ 389 h 389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316" h="389">
                      <a:moveTo>
                        <a:pt x="170" y="58"/>
                      </a:moveTo>
                      <a:lnTo>
                        <a:pt x="162" y="59"/>
                      </a:lnTo>
                      <a:lnTo>
                        <a:pt x="153" y="60"/>
                      </a:lnTo>
                      <a:lnTo>
                        <a:pt x="144" y="61"/>
                      </a:lnTo>
                      <a:lnTo>
                        <a:pt x="136" y="64"/>
                      </a:lnTo>
                      <a:lnTo>
                        <a:pt x="128" y="66"/>
                      </a:lnTo>
                      <a:lnTo>
                        <a:pt x="121" y="70"/>
                      </a:lnTo>
                      <a:lnTo>
                        <a:pt x="113" y="75"/>
                      </a:lnTo>
                      <a:lnTo>
                        <a:pt x="107" y="80"/>
                      </a:lnTo>
                      <a:lnTo>
                        <a:pt x="100" y="85"/>
                      </a:lnTo>
                      <a:lnTo>
                        <a:pt x="94" y="92"/>
                      </a:lnTo>
                      <a:lnTo>
                        <a:pt x="89" y="99"/>
                      </a:lnTo>
                      <a:lnTo>
                        <a:pt x="83" y="107"/>
                      </a:lnTo>
                      <a:lnTo>
                        <a:pt x="79" y="115"/>
                      </a:lnTo>
                      <a:lnTo>
                        <a:pt x="75" y="125"/>
                      </a:lnTo>
                      <a:lnTo>
                        <a:pt x="72" y="135"/>
                      </a:lnTo>
                      <a:lnTo>
                        <a:pt x="68" y="145"/>
                      </a:lnTo>
                      <a:lnTo>
                        <a:pt x="248" y="145"/>
                      </a:lnTo>
                      <a:lnTo>
                        <a:pt x="248" y="135"/>
                      </a:lnTo>
                      <a:lnTo>
                        <a:pt x="247" y="125"/>
                      </a:lnTo>
                      <a:lnTo>
                        <a:pt x="245" y="115"/>
                      </a:lnTo>
                      <a:lnTo>
                        <a:pt x="243" y="107"/>
                      </a:lnTo>
                      <a:lnTo>
                        <a:pt x="240" y="99"/>
                      </a:lnTo>
                      <a:lnTo>
                        <a:pt x="237" y="92"/>
                      </a:lnTo>
                      <a:lnTo>
                        <a:pt x="232" y="85"/>
                      </a:lnTo>
                      <a:lnTo>
                        <a:pt x="228" y="80"/>
                      </a:lnTo>
                      <a:lnTo>
                        <a:pt x="223" y="75"/>
                      </a:lnTo>
                      <a:lnTo>
                        <a:pt x="216" y="70"/>
                      </a:lnTo>
                      <a:lnTo>
                        <a:pt x="210" y="66"/>
                      </a:lnTo>
                      <a:lnTo>
                        <a:pt x="203" y="64"/>
                      </a:lnTo>
                      <a:lnTo>
                        <a:pt x="196" y="61"/>
                      </a:lnTo>
                      <a:lnTo>
                        <a:pt x="187" y="60"/>
                      </a:lnTo>
                      <a:lnTo>
                        <a:pt x="180" y="59"/>
                      </a:lnTo>
                      <a:lnTo>
                        <a:pt x="170" y="58"/>
                      </a:lnTo>
                      <a:close/>
                      <a:moveTo>
                        <a:pt x="63" y="189"/>
                      </a:moveTo>
                      <a:lnTo>
                        <a:pt x="64" y="205"/>
                      </a:lnTo>
                      <a:lnTo>
                        <a:pt x="65" y="220"/>
                      </a:lnTo>
                      <a:lnTo>
                        <a:pt x="68" y="235"/>
                      </a:lnTo>
                      <a:lnTo>
                        <a:pt x="73" y="249"/>
                      </a:lnTo>
                      <a:lnTo>
                        <a:pt x="77" y="262"/>
                      </a:lnTo>
                      <a:lnTo>
                        <a:pt x="82" y="274"/>
                      </a:lnTo>
                      <a:lnTo>
                        <a:pt x="90" y="285"/>
                      </a:lnTo>
                      <a:lnTo>
                        <a:pt x="97" y="295"/>
                      </a:lnTo>
                      <a:lnTo>
                        <a:pt x="105" y="304"/>
                      </a:lnTo>
                      <a:lnTo>
                        <a:pt x="114" y="313"/>
                      </a:lnTo>
                      <a:lnTo>
                        <a:pt x="124" y="319"/>
                      </a:lnTo>
                      <a:lnTo>
                        <a:pt x="135" y="324"/>
                      </a:lnTo>
                      <a:lnTo>
                        <a:pt x="147" y="330"/>
                      </a:lnTo>
                      <a:lnTo>
                        <a:pt x="158" y="333"/>
                      </a:lnTo>
                      <a:lnTo>
                        <a:pt x="171" y="335"/>
                      </a:lnTo>
                      <a:lnTo>
                        <a:pt x="185" y="335"/>
                      </a:lnTo>
                      <a:lnTo>
                        <a:pt x="197" y="335"/>
                      </a:lnTo>
                      <a:lnTo>
                        <a:pt x="209" y="333"/>
                      </a:lnTo>
                      <a:lnTo>
                        <a:pt x="219" y="331"/>
                      </a:lnTo>
                      <a:lnTo>
                        <a:pt x="230" y="327"/>
                      </a:lnTo>
                      <a:lnTo>
                        <a:pt x="241" y="321"/>
                      </a:lnTo>
                      <a:lnTo>
                        <a:pt x="254" y="315"/>
                      </a:lnTo>
                      <a:lnTo>
                        <a:pt x="266" y="306"/>
                      </a:lnTo>
                      <a:lnTo>
                        <a:pt x="283" y="297"/>
                      </a:lnTo>
                      <a:lnTo>
                        <a:pt x="306" y="345"/>
                      </a:lnTo>
                      <a:lnTo>
                        <a:pt x="287" y="357"/>
                      </a:lnTo>
                      <a:lnTo>
                        <a:pt x="270" y="366"/>
                      </a:lnTo>
                      <a:lnTo>
                        <a:pt x="253" y="374"/>
                      </a:lnTo>
                      <a:lnTo>
                        <a:pt x="237" y="380"/>
                      </a:lnTo>
                      <a:lnTo>
                        <a:pt x="220" y="384"/>
                      </a:lnTo>
                      <a:lnTo>
                        <a:pt x="204" y="387"/>
                      </a:lnTo>
                      <a:lnTo>
                        <a:pt x="188" y="389"/>
                      </a:lnTo>
                      <a:lnTo>
                        <a:pt x="170" y="389"/>
                      </a:lnTo>
                      <a:lnTo>
                        <a:pt x="152" y="388"/>
                      </a:lnTo>
                      <a:lnTo>
                        <a:pt x="134" y="385"/>
                      </a:lnTo>
                      <a:lnTo>
                        <a:pt x="117" y="381"/>
                      </a:lnTo>
                      <a:lnTo>
                        <a:pt x="100" y="375"/>
                      </a:lnTo>
                      <a:lnTo>
                        <a:pt x="85" y="367"/>
                      </a:lnTo>
                      <a:lnTo>
                        <a:pt x="72" y="358"/>
                      </a:lnTo>
                      <a:lnTo>
                        <a:pt x="59" y="348"/>
                      </a:lnTo>
                      <a:lnTo>
                        <a:pt x="47" y="335"/>
                      </a:lnTo>
                      <a:lnTo>
                        <a:pt x="36" y="322"/>
                      </a:lnTo>
                      <a:lnTo>
                        <a:pt x="27" y="307"/>
                      </a:lnTo>
                      <a:lnTo>
                        <a:pt x="19" y="291"/>
                      </a:lnTo>
                      <a:lnTo>
                        <a:pt x="13" y="274"/>
                      </a:lnTo>
                      <a:lnTo>
                        <a:pt x="7" y="256"/>
                      </a:lnTo>
                      <a:lnTo>
                        <a:pt x="3" y="237"/>
                      </a:lnTo>
                      <a:lnTo>
                        <a:pt x="1" y="216"/>
                      </a:lnTo>
                      <a:lnTo>
                        <a:pt x="0" y="195"/>
                      </a:lnTo>
                      <a:lnTo>
                        <a:pt x="1" y="173"/>
                      </a:lnTo>
                      <a:lnTo>
                        <a:pt x="3" y="152"/>
                      </a:lnTo>
                      <a:lnTo>
                        <a:pt x="7" y="133"/>
                      </a:lnTo>
                      <a:lnTo>
                        <a:pt x="13" y="114"/>
                      </a:lnTo>
                      <a:lnTo>
                        <a:pt x="19" y="97"/>
                      </a:lnTo>
                      <a:lnTo>
                        <a:pt x="28" y="81"/>
                      </a:lnTo>
                      <a:lnTo>
                        <a:pt x="37" y="66"/>
                      </a:lnTo>
                      <a:lnTo>
                        <a:pt x="48" y="53"/>
                      </a:lnTo>
                      <a:lnTo>
                        <a:pt x="60" y="42"/>
                      </a:lnTo>
                      <a:lnTo>
                        <a:pt x="73" y="31"/>
                      </a:lnTo>
                      <a:lnTo>
                        <a:pt x="88" y="21"/>
                      </a:lnTo>
                      <a:lnTo>
                        <a:pt x="103" y="14"/>
                      </a:lnTo>
                      <a:lnTo>
                        <a:pt x="120" y="7"/>
                      </a:lnTo>
                      <a:lnTo>
                        <a:pt x="137" y="3"/>
                      </a:lnTo>
                      <a:lnTo>
                        <a:pt x="155" y="1"/>
                      </a:lnTo>
                      <a:lnTo>
                        <a:pt x="175" y="0"/>
                      </a:lnTo>
                      <a:lnTo>
                        <a:pt x="190" y="1"/>
                      </a:lnTo>
                      <a:lnTo>
                        <a:pt x="205" y="3"/>
                      </a:lnTo>
                      <a:lnTo>
                        <a:pt x="219" y="6"/>
                      </a:lnTo>
                      <a:lnTo>
                        <a:pt x="232" y="12"/>
                      </a:lnTo>
                      <a:lnTo>
                        <a:pt x="245" y="17"/>
                      </a:lnTo>
                      <a:lnTo>
                        <a:pt x="256" y="24"/>
                      </a:lnTo>
                      <a:lnTo>
                        <a:pt x="266" y="33"/>
                      </a:lnTo>
                      <a:lnTo>
                        <a:pt x="277" y="43"/>
                      </a:lnTo>
                      <a:lnTo>
                        <a:pt x="286" y="53"/>
                      </a:lnTo>
                      <a:lnTo>
                        <a:pt x="293" y="65"/>
                      </a:lnTo>
                      <a:lnTo>
                        <a:pt x="300" y="78"/>
                      </a:lnTo>
                      <a:lnTo>
                        <a:pt x="306" y="92"/>
                      </a:lnTo>
                      <a:lnTo>
                        <a:pt x="310" y="107"/>
                      </a:lnTo>
                      <a:lnTo>
                        <a:pt x="314" y="122"/>
                      </a:lnTo>
                      <a:lnTo>
                        <a:pt x="316" y="138"/>
                      </a:lnTo>
                      <a:lnTo>
                        <a:pt x="316" y="155"/>
                      </a:lnTo>
                      <a:lnTo>
                        <a:pt x="316" y="189"/>
                      </a:lnTo>
                      <a:lnTo>
                        <a:pt x="63" y="18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642" name="Freeform 50"/>
                <p:cNvSpPr>
                  <a:spLocks noEditPoints="1"/>
                </p:cNvSpPr>
                <p:nvPr/>
              </p:nvSpPr>
              <p:spPr bwMode="auto">
                <a:xfrm>
                  <a:off x="8382" y="4293"/>
                  <a:ext cx="150" cy="195"/>
                </a:xfrm>
                <a:custGeom>
                  <a:avLst/>
                  <a:gdLst>
                    <a:gd name="T0" fmla="*/ 8 w 301"/>
                    <a:gd name="T1" fmla="*/ 32 h 389"/>
                    <a:gd name="T2" fmla="*/ 8 w 301"/>
                    <a:gd name="T3" fmla="*/ 34 h 389"/>
                    <a:gd name="T4" fmla="*/ 7 w 301"/>
                    <a:gd name="T5" fmla="*/ 38 h 389"/>
                    <a:gd name="T6" fmla="*/ 9 w 301"/>
                    <a:gd name="T7" fmla="*/ 41 h 389"/>
                    <a:gd name="T8" fmla="*/ 12 w 301"/>
                    <a:gd name="T9" fmla="*/ 42 h 389"/>
                    <a:gd name="T10" fmla="*/ 16 w 301"/>
                    <a:gd name="T11" fmla="*/ 42 h 389"/>
                    <a:gd name="T12" fmla="*/ 20 w 301"/>
                    <a:gd name="T13" fmla="*/ 40 h 389"/>
                    <a:gd name="T14" fmla="*/ 26 w 301"/>
                    <a:gd name="T15" fmla="*/ 36 h 389"/>
                    <a:gd name="T16" fmla="*/ 33 w 301"/>
                    <a:gd name="T17" fmla="*/ 49 h 389"/>
                    <a:gd name="T18" fmla="*/ 29 w 301"/>
                    <a:gd name="T19" fmla="*/ 47 h 389"/>
                    <a:gd name="T20" fmla="*/ 27 w 301"/>
                    <a:gd name="T21" fmla="*/ 46 h 389"/>
                    <a:gd name="T22" fmla="*/ 26 w 301"/>
                    <a:gd name="T23" fmla="*/ 43 h 389"/>
                    <a:gd name="T24" fmla="*/ 23 w 301"/>
                    <a:gd name="T25" fmla="*/ 46 h 389"/>
                    <a:gd name="T26" fmla="*/ 17 w 301"/>
                    <a:gd name="T27" fmla="*/ 48 h 389"/>
                    <a:gd name="T28" fmla="*/ 13 w 301"/>
                    <a:gd name="T29" fmla="*/ 49 h 389"/>
                    <a:gd name="T30" fmla="*/ 9 w 301"/>
                    <a:gd name="T31" fmla="*/ 49 h 389"/>
                    <a:gd name="T32" fmla="*/ 6 w 301"/>
                    <a:gd name="T33" fmla="*/ 48 h 389"/>
                    <a:gd name="T34" fmla="*/ 3 w 301"/>
                    <a:gd name="T35" fmla="*/ 46 h 389"/>
                    <a:gd name="T36" fmla="*/ 1 w 301"/>
                    <a:gd name="T37" fmla="*/ 43 h 389"/>
                    <a:gd name="T38" fmla="*/ 0 w 301"/>
                    <a:gd name="T39" fmla="*/ 40 h 389"/>
                    <a:gd name="T40" fmla="*/ 0 w 301"/>
                    <a:gd name="T41" fmla="*/ 36 h 389"/>
                    <a:gd name="T42" fmla="*/ 0 w 301"/>
                    <a:gd name="T43" fmla="*/ 32 h 389"/>
                    <a:gd name="T44" fmla="*/ 2 w 301"/>
                    <a:gd name="T45" fmla="*/ 29 h 389"/>
                    <a:gd name="T46" fmla="*/ 4 w 301"/>
                    <a:gd name="T47" fmla="*/ 27 h 389"/>
                    <a:gd name="T48" fmla="*/ 6 w 301"/>
                    <a:gd name="T49" fmla="*/ 25 h 389"/>
                    <a:gd name="T50" fmla="*/ 10 w 301"/>
                    <a:gd name="T51" fmla="*/ 24 h 389"/>
                    <a:gd name="T52" fmla="*/ 26 w 301"/>
                    <a:gd name="T53" fmla="*/ 11 h 389"/>
                    <a:gd name="T54" fmla="*/ 25 w 301"/>
                    <a:gd name="T55" fmla="*/ 10 h 389"/>
                    <a:gd name="T56" fmla="*/ 24 w 301"/>
                    <a:gd name="T57" fmla="*/ 8 h 389"/>
                    <a:gd name="T58" fmla="*/ 21 w 301"/>
                    <a:gd name="T59" fmla="*/ 7 h 389"/>
                    <a:gd name="T60" fmla="*/ 15 w 301"/>
                    <a:gd name="T61" fmla="*/ 7 h 389"/>
                    <a:gd name="T62" fmla="*/ 12 w 301"/>
                    <a:gd name="T63" fmla="*/ 7 h 389"/>
                    <a:gd name="T64" fmla="*/ 10 w 301"/>
                    <a:gd name="T65" fmla="*/ 9 h 389"/>
                    <a:gd name="T66" fmla="*/ 10 w 301"/>
                    <a:gd name="T67" fmla="*/ 11 h 389"/>
                    <a:gd name="T68" fmla="*/ 2 w 301"/>
                    <a:gd name="T69" fmla="*/ 14 h 389"/>
                    <a:gd name="T70" fmla="*/ 2 w 301"/>
                    <a:gd name="T71" fmla="*/ 12 h 389"/>
                    <a:gd name="T72" fmla="*/ 2 w 301"/>
                    <a:gd name="T73" fmla="*/ 9 h 389"/>
                    <a:gd name="T74" fmla="*/ 4 w 301"/>
                    <a:gd name="T75" fmla="*/ 6 h 389"/>
                    <a:gd name="T76" fmla="*/ 6 w 301"/>
                    <a:gd name="T77" fmla="*/ 3 h 389"/>
                    <a:gd name="T78" fmla="*/ 10 w 301"/>
                    <a:gd name="T79" fmla="*/ 2 h 389"/>
                    <a:gd name="T80" fmla="*/ 15 w 301"/>
                    <a:gd name="T81" fmla="*/ 1 h 389"/>
                    <a:gd name="T82" fmla="*/ 20 w 301"/>
                    <a:gd name="T83" fmla="*/ 0 h 389"/>
                    <a:gd name="T84" fmla="*/ 25 w 301"/>
                    <a:gd name="T85" fmla="*/ 1 h 389"/>
                    <a:gd name="T86" fmla="*/ 28 w 301"/>
                    <a:gd name="T87" fmla="*/ 3 h 389"/>
                    <a:gd name="T88" fmla="*/ 31 w 301"/>
                    <a:gd name="T89" fmla="*/ 5 h 389"/>
                    <a:gd name="T90" fmla="*/ 33 w 301"/>
                    <a:gd name="T91" fmla="*/ 8 h 389"/>
                    <a:gd name="T92" fmla="*/ 34 w 301"/>
                    <a:gd name="T93" fmla="*/ 12 h 389"/>
                    <a:gd name="T94" fmla="*/ 34 w 301"/>
                    <a:gd name="T95" fmla="*/ 41 h 389"/>
                    <a:gd name="T96" fmla="*/ 34 w 301"/>
                    <a:gd name="T97" fmla="*/ 42 h 389"/>
                    <a:gd name="T98" fmla="*/ 35 w 301"/>
                    <a:gd name="T99" fmla="*/ 49 h 389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301"/>
                    <a:gd name="T151" fmla="*/ 0 h 389"/>
                    <a:gd name="T152" fmla="*/ 301 w 301"/>
                    <a:gd name="T153" fmla="*/ 389 h 389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301" h="389">
                      <a:moveTo>
                        <a:pt x="209" y="209"/>
                      </a:moveTo>
                      <a:lnTo>
                        <a:pt x="72" y="247"/>
                      </a:lnTo>
                      <a:lnTo>
                        <a:pt x="69" y="253"/>
                      </a:lnTo>
                      <a:lnTo>
                        <a:pt x="66" y="258"/>
                      </a:lnTo>
                      <a:lnTo>
                        <a:pt x="65" y="262"/>
                      </a:lnTo>
                      <a:lnTo>
                        <a:pt x="64" y="268"/>
                      </a:lnTo>
                      <a:lnTo>
                        <a:pt x="63" y="276"/>
                      </a:lnTo>
                      <a:lnTo>
                        <a:pt x="63" y="287"/>
                      </a:lnTo>
                      <a:lnTo>
                        <a:pt x="63" y="298"/>
                      </a:lnTo>
                      <a:lnTo>
                        <a:pt x="66" y="306"/>
                      </a:lnTo>
                      <a:lnTo>
                        <a:pt x="70" y="315"/>
                      </a:lnTo>
                      <a:lnTo>
                        <a:pt x="76" y="322"/>
                      </a:lnTo>
                      <a:lnTo>
                        <a:pt x="83" y="328"/>
                      </a:lnTo>
                      <a:lnTo>
                        <a:pt x="91" y="332"/>
                      </a:lnTo>
                      <a:lnTo>
                        <a:pt x="100" y="334"/>
                      </a:lnTo>
                      <a:lnTo>
                        <a:pt x="111" y="335"/>
                      </a:lnTo>
                      <a:lnTo>
                        <a:pt x="120" y="335"/>
                      </a:lnTo>
                      <a:lnTo>
                        <a:pt x="129" y="333"/>
                      </a:lnTo>
                      <a:lnTo>
                        <a:pt x="139" y="330"/>
                      </a:lnTo>
                      <a:lnTo>
                        <a:pt x="149" y="325"/>
                      </a:lnTo>
                      <a:lnTo>
                        <a:pt x="160" y="319"/>
                      </a:lnTo>
                      <a:lnTo>
                        <a:pt x="174" y="310"/>
                      </a:lnTo>
                      <a:lnTo>
                        <a:pt x="189" y="300"/>
                      </a:lnTo>
                      <a:lnTo>
                        <a:pt x="209" y="287"/>
                      </a:lnTo>
                      <a:lnTo>
                        <a:pt x="209" y="209"/>
                      </a:lnTo>
                      <a:close/>
                      <a:moveTo>
                        <a:pt x="286" y="389"/>
                      </a:moveTo>
                      <a:lnTo>
                        <a:pt x="270" y="387"/>
                      </a:lnTo>
                      <a:lnTo>
                        <a:pt x="255" y="384"/>
                      </a:lnTo>
                      <a:lnTo>
                        <a:pt x="243" y="380"/>
                      </a:lnTo>
                      <a:lnTo>
                        <a:pt x="233" y="376"/>
                      </a:lnTo>
                      <a:lnTo>
                        <a:pt x="229" y="373"/>
                      </a:lnTo>
                      <a:lnTo>
                        <a:pt x="226" y="369"/>
                      </a:lnTo>
                      <a:lnTo>
                        <a:pt x="222" y="365"/>
                      </a:lnTo>
                      <a:lnTo>
                        <a:pt x="220" y="362"/>
                      </a:lnTo>
                      <a:lnTo>
                        <a:pt x="216" y="352"/>
                      </a:lnTo>
                      <a:lnTo>
                        <a:pt x="213" y="340"/>
                      </a:lnTo>
                      <a:lnTo>
                        <a:pt x="203" y="349"/>
                      </a:lnTo>
                      <a:lnTo>
                        <a:pt x="194" y="357"/>
                      </a:lnTo>
                      <a:lnTo>
                        <a:pt x="185" y="363"/>
                      </a:lnTo>
                      <a:lnTo>
                        <a:pt x="174" y="369"/>
                      </a:lnTo>
                      <a:lnTo>
                        <a:pt x="158" y="377"/>
                      </a:lnTo>
                      <a:lnTo>
                        <a:pt x="139" y="382"/>
                      </a:lnTo>
                      <a:lnTo>
                        <a:pt x="129" y="385"/>
                      </a:lnTo>
                      <a:lnTo>
                        <a:pt x="119" y="388"/>
                      </a:lnTo>
                      <a:lnTo>
                        <a:pt x="108" y="389"/>
                      </a:lnTo>
                      <a:lnTo>
                        <a:pt x="96" y="389"/>
                      </a:lnTo>
                      <a:lnTo>
                        <a:pt x="85" y="389"/>
                      </a:lnTo>
                      <a:lnTo>
                        <a:pt x="76" y="388"/>
                      </a:lnTo>
                      <a:lnTo>
                        <a:pt x="66" y="384"/>
                      </a:lnTo>
                      <a:lnTo>
                        <a:pt x="56" y="382"/>
                      </a:lnTo>
                      <a:lnTo>
                        <a:pt x="48" y="378"/>
                      </a:lnTo>
                      <a:lnTo>
                        <a:pt x="40" y="374"/>
                      </a:lnTo>
                      <a:lnTo>
                        <a:pt x="33" y="368"/>
                      </a:lnTo>
                      <a:lnTo>
                        <a:pt x="26" y="362"/>
                      </a:lnTo>
                      <a:lnTo>
                        <a:pt x="20" y="355"/>
                      </a:lnTo>
                      <a:lnTo>
                        <a:pt x="15" y="348"/>
                      </a:lnTo>
                      <a:lnTo>
                        <a:pt x="10" y="340"/>
                      </a:lnTo>
                      <a:lnTo>
                        <a:pt x="6" y="332"/>
                      </a:lnTo>
                      <a:lnTo>
                        <a:pt x="3" y="322"/>
                      </a:lnTo>
                      <a:lnTo>
                        <a:pt x="1" y="313"/>
                      </a:lnTo>
                      <a:lnTo>
                        <a:pt x="0" y="302"/>
                      </a:lnTo>
                      <a:lnTo>
                        <a:pt x="0" y="291"/>
                      </a:lnTo>
                      <a:lnTo>
                        <a:pt x="0" y="282"/>
                      </a:lnTo>
                      <a:lnTo>
                        <a:pt x="1" y="272"/>
                      </a:lnTo>
                      <a:lnTo>
                        <a:pt x="2" y="263"/>
                      </a:lnTo>
                      <a:lnTo>
                        <a:pt x="5" y="255"/>
                      </a:lnTo>
                      <a:lnTo>
                        <a:pt x="7" y="247"/>
                      </a:lnTo>
                      <a:lnTo>
                        <a:pt x="11" y="240"/>
                      </a:lnTo>
                      <a:lnTo>
                        <a:pt x="16" y="232"/>
                      </a:lnTo>
                      <a:lnTo>
                        <a:pt x="20" y="226"/>
                      </a:lnTo>
                      <a:lnTo>
                        <a:pt x="26" y="219"/>
                      </a:lnTo>
                      <a:lnTo>
                        <a:pt x="32" y="214"/>
                      </a:lnTo>
                      <a:lnTo>
                        <a:pt x="39" y="209"/>
                      </a:lnTo>
                      <a:lnTo>
                        <a:pt x="47" y="204"/>
                      </a:lnTo>
                      <a:lnTo>
                        <a:pt x="54" y="200"/>
                      </a:lnTo>
                      <a:lnTo>
                        <a:pt x="63" y="196"/>
                      </a:lnTo>
                      <a:lnTo>
                        <a:pt x="72" y="193"/>
                      </a:lnTo>
                      <a:lnTo>
                        <a:pt x="82" y="189"/>
                      </a:lnTo>
                      <a:lnTo>
                        <a:pt x="209" y="160"/>
                      </a:lnTo>
                      <a:lnTo>
                        <a:pt x="209" y="92"/>
                      </a:lnTo>
                      <a:lnTo>
                        <a:pt x="209" y="87"/>
                      </a:lnTo>
                      <a:lnTo>
                        <a:pt x="207" y="82"/>
                      </a:lnTo>
                      <a:lnTo>
                        <a:pt x="205" y="77"/>
                      </a:lnTo>
                      <a:lnTo>
                        <a:pt x="204" y="73"/>
                      </a:lnTo>
                      <a:lnTo>
                        <a:pt x="201" y="69"/>
                      </a:lnTo>
                      <a:lnTo>
                        <a:pt x="198" y="65"/>
                      </a:lnTo>
                      <a:lnTo>
                        <a:pt x="195" y="62"/>
                      </a:lnTo>
                      <a:lnTo>
                        <a:pt x="190" y="60"/>
                      </a:lnTo>
                      <a:lnTo>
                        <a:pt x="181" y="54"/>
                      </a:lnTo>
                      <a:lnTo>
                        <a:pt x="169" y="51"/>
                      </a:lnTo>
                      <a:lnTo>
                        <a:pt x="156" y="49"/>
                      </a:lnTo>
                      <a:lnTo>
                        <a:pt x="140" y="48"/>
                      </a:lnTo>
                      <a:lnTo>
                        <a:pt x="126" y="49"/>
                      </a:lnTo>
                      <a:lnTo>
                        <a:pt x="114" y="50"/>
                      </a:lnTo>
                      <a:lnTo>
                        <a:pt x="105" y="52"/>
                      </a:lnTo>
                      <a:lnTo>
                        <a:pt x="96" y="55"/>
                      </a:lnTo>
                      <a:lnTo>
                        <a:pt x="90" y="60"/>
                      </a:lnTo>
                      <a:lnTo>
                        <a:pt x="85" y="65"/>
                      </a:lnTo>
                      <a:lnTo>
                        <a:pt x="83" y="70"/>
                      </a:lnTo>
                      <a:lnTo>
                        <a:pt x="82" y="78"/>
                      </a:lnTo>
                      <a:lnTo>
                        <a:pt x="82" y="81"/>
                      </a:lnTo>
                      <a:lnTo>
                        <a:pt x="82" y="84"/>
                      </a:lnTo>
                      <a:lnTo>
                        <a:pt x="84" y="89"/>
                      </a:lnTo>
                      <a:lnTo>
                        <a:pt x="86" y="92"/>
                      </a:lnTo>
                      <a:lnTo>
                        <a:pt x="23" y="107"/>
                      </a:lnTo>
                      <a:lnTo>
                        <a:pt x="21" y="100"/>
                      </a:lnTo>
                      <a:lnTo>
                        <a:pt x="19" y="94"/>
                      </a:lnTo>
                      <a:lnTo>
                        <a:pt x="19" y="89"/>
                      </a:lnTo>
                      <a:lnTo>
                        <a:pt x="19" y="82"/>
                      </a:lnTo>
                      <a:lnTo>
                        <a:pt x="19" y="74"/>
                      </a:lnTo>
                      <a:lnTo>
                        <a:pt x="21" y="65"/>
                      </a:lnTo>
                      <a:lnTo>
                        <a:pt x="24" y="57"/>
                      </a:lnTo>
                      <a:lnTo>
                        <a:pt x="29" y="49"/>
                      </a:lnTo>
                      <a:lnTo>
                        <a:pt x="34" y="42"/>
                      </a:lnTo>
                      <a:lnTo>
                        <a:pt x="39" y="35"/>
                      </a:lnTo>
                      <a:lnTo>
                        <a:pt x="47" y="29"/>
                      </a:lnTo>
                      <a:lnTo>
                        <a:pt x="55" y="23"/>
                      </a:lnTo>
                      <a:lnTo>
                        <a:pt x="64" y="18"/>
                      </a:lnTo>
                      <a:lnTo>
                        <a:pt x="75" y="13"/>
                      </a:lnTo>
                      <a:lnTo>
                        <a:pt x="85" y="9"/>
                      </a:lnTo>
                      <a:lnTo>
                        <a:pt x="97" y="6"/>
                      </a:lnTo>
                      <a:lnTo>
                        <a:pt x="109" y="3"/>
                      </a:lnTo>
                      <a:lnTo>
                        <a:pt x="122" y="1"/>
                      </a:lnTo>
                      <a:lnTo>
                        <a:pt x="136" y="0"/>
                      </a:lnTo>
                      <a:lnTo>
                        <a:pt x="150" y="0"/>
                      </a:lnTo>
                      <a:lnTo>
                        <a:pt x="164" y="0"/>
                      </a:lnTo>
                      <a:lnTo>
                        <a:pt x="176" y="2"/>
                      </a:lnTo>
                      <a:lnTo>
                        <a:pt x="188" y="4"/>
                      </a:lnTo>
                      <a:lnTo>
                        <a:pt x="200" y="6"/>
                      </a:lnTo>
                      <a:lnTo>
                        <a:pt x="211" y="10"/>
                      </a:lnTo>
                      <a:lnTo>
                        <a:pt x="220" y="15"/>
                      </a:lnTo>
                      <a:lnTo>
                        <a:pt x="230" y="20"/>
                      </a:lnTo>
                      <a:lnTo>
                        <a:pt x="238" y="25"/>
                      </a:lnTo>
                      <a:lnTo>
                        <a:pt x="246" y="32"/>
                      </a:lnTo>
                      <a:lnTo>
                        <a:pt x="252" y="39"/>
                      </a:lnTo>
                      <a:lnTo>
                        <a:pt x="258" y="47"/>
                      </a:lnTo>
                      <a:lnTo>
                        <a:pt x="263" y="55"/>
                      </a:lnTo>
                      <a:lnTo>
                        <a:pt x="266" y="64"/>
                      </a:lnTo>
                      <a:lnTo>
                        <a:pt x="270" y="73"/>
                      </a:lnTo>
                      <a:lnTo>
                        <a:pt x="271" y="82"/>
                      </a:lnTo>
                      <a:lnTo>
                        <a:pt x="272" y="92"/>
                      </a:lnTo>
                      <a:lnTo>
                        <a:pt x="272" y="291"/>
                      </a:lnTo>
                      <a:lnTo>
                        <a:pt x="272" y="321"/>
                      </a:lnTo>
                      <a:lnTo>
                        <a:pt x="272" y="324"/>
                      </a:lnTo>
                      <a:lnTo>
                        <a:pt x="274" y="328"/>
                      </a:lnTo>
                      <a:lnTo>
                        <a:pt x="276" y="330"/>
                      </a:lnTo>
                      <a:lnTo>
                        <a:pt x="279" y="332"/>
                      </a:lnTo>
                      <a:lnTo>
                        <a:pt x="288" y="336"/>
                      </a:lnTo>
                      <a:lnTo>
                        <a:pt x="301" y="340"/>
                      </a:lnTo>
                      <a:lnTo>
                        <a:pt x="286" y="38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643" name="Freeform 51"/>
                <p:cNvSpPr>
                  <a:spLocks/>
                </p:cNvSpPr>
                <p:nvPr/>
              </p:nvSpPr>
              <p:spPr bwMode="auto">
                <a:xfrm>
                  <a:off x="8589" y="4293"/>
                  <a:ext cx="101" cy="190"/>
                </a:xfrm>
                <a:custGeom>
                  <a:avLst/>
                  <a:gdLst>
                    <a:gd name="T0" fmla="*/ 21 w 204"/>
                    <a:gd name="T1" fmla="*/ 10 h 379"/>
                    <a:gd name="T2" fmla="*/ 20 w 204"/>
                    <a:gd name="T3" fmla="*/ 9 h 379"/>
                    <a:gd name="T4" fmla="*/ 19 w 204"/>
                    <a:gd name="T5" fmla="*/ 9 h 379"/>
                    <a:gd name="T6" fmla="*/ 18 w 204"/>
                    <a:gd name="T7" fmla="*/ 8 h 379"/>
                    <a:gd name="T8" fmla="*/ 18 w 204"/>
                    <a:gd name="T9" fmla="*/ 8 h 379"/>
                    <a:gd name="T10" fmla="*/ 17 w 204"/>
                    <a:gd name="T11" fmla="*/ 8 h 379"/>
                    <a:gd name="T12" fmla="*/ 16 w 204"/>
                    <a:gd name="T13" fmla="*/ 8 h 379"/>
                    <a:gd name="T14" fmla="*/ 16 w 204"/>
                    <a:gd name="T15" fmla="*/ 9 h 379"/>
                    <a:gd name="T16" fmla="*/ 15 w 204"/>
                    <a:gd name="T17" fmla="*/ 9 h 379"/>
                    <a:gd name="T18" fmla="*/ 14 w 204"/>
                    <a:gd name="T19" fmla="*/ 10 h 379"/>
                    <a:gd name="T20" fmla="*/ 13 w 204"/>
                    <a:gd name="T21" fmla="*/ 11 h 379"/>
                    <a:gd name="T22" fmla="*/ 11 w 204"/>
                    <a:gd name="T23" fmla="*/ 13 h 379"/>
                    <a:gd name="T24" fmla="*/ 10 w 204"/>
                    <a:gd name="T25" fmla="*/ 15 h 379"/>
                    <a:gd name="T26" fmla="*/ 8 w 204"/>
                    <a:gd name="T27" fmla="*/ 18 h 379"/>
                    <a:gd name="T28" fmla="*/ 7 w 204"/>
                    <a:gd name="T29" fmla="*/ 20 h 379"/>
                    <a:gd name="T30" fmla="*/ 7 w 204"/>
                    <a:gd name="T31" fmla="*/ 48 h 379"/>
                    <a:gd name="T32" fmla="*/ 0 w 204"/>
                    <a:gd name="T33" fmla="*/ 48 h 379"/>
                    <a:gd name="T34" fmla="*/ 0 w 204"/>
                    <a:gd name="T35" fmla="*/ 2 h 379"/>
                    <a:gd name="T36" fmla="*/ 7 w 204"/>
                    <a:gd name="T37" fmla="*/ 2 h 379"/>
                    <a:gd name="T38" fmla="*/ 7 w 204"/>
                    <a:gd name="T39" fmla="*/ 10 h 379"/>
                    <a:gd name="T40" fmla="*/ 9 w 204"/>
                    <a:gd name="T41" fmla="*/ 8 h 379"/>
                    <a:gd name="T42" fmla="*/ 11 w 204"/>
                    <a:gd name="T43" fmla="*/ 5 h 379"/>
                    <a:gd name="T44" fmla="*/ 12 w 204"/>
                    <a:gd name="T45" fmla="*/ 4 h 379"/>
                    <a:gd name="T46" fmla="*/ 14 w 204"/>
                    <a:gd name="T47" fmla="*/ 3 h 379"/>
                    <a:gd name="T48" fmla="*/ 15 w 204"/>
                    <a:gd name="T49" fmla="*/ 2 h 379"/>
                    <a:gd name="T50" fmla="*/ 16 w 204"/>
                    <a:gd name="T51" fmla="*/ 1 h 379"/>
                    <a:gd name="T52" fmla="*/ 18 w 204"/>
                    <a:gd name="T53" fmla="*/ 1 h 379"/>
                    <a:gd name="T54" fmla="*/ 19 w 204"/>
                    <a:gd name="T55" fmla="*/ 0 h 379"/>
                    <a:gd name="T56" fmla="*/ 20 w 204"/>
                    <a:gd name="T57" fmla="*/ 0 h 379"/>
                    <a:gd name="T58" fmla="*/ 20 w 204"/>
                    <a:gd name="T59" fmla="*/ 1 h 379"/>
                    <a:gd name="T60" fmla="*/ 21 w 204"/>
                    <a:gd name="T61" fmla="*/ 1 h 379"/>
                    <a:gd name="T62" fmla="*/ 22 w 204"/>
                    <a:gd name="T63" fmla="*/ 1 h 379"/>
                    <a:gd name="T64" fmla="*/ 23 w 204"/>
                    <a:gd name="T65" fmla="*/ 2 h 379"/>
                    <a:gd name="T66" fmla="*/ 25 w 204"/>
                    <a:gd name="T67" fmla="*/ 4 h 379"/>
                    <a:gd name="T68" fmla="*/ 21 w 204"/>
                    <a:gd name="T69" fmla="*/ 10 h 379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04"/>
                    <a:gd name="T106" fmla="*/ 0 h 379"/>
                    <a:gd name="T107" fmla="*/ 204 w 204"/>
                    <a:gd name="T108" fmla="*/ 379 h 379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04" h="379">
                      <a:moveTo>
                        <a:pt x="175" y="78"/>
                      </a:moveTo>
                      <a:lnTo>
                        <a:pt x="165" y="72"/>
                      </a:lnTo>
                      <a:lnTo>
                        <a:pt x="159" y="66"/>
                      </a:lnTo>
                      <a:lnTo>
                        <a:pt x="152" y="64"/>
                      </a:lnTo>
                      <a:lnTo>
                        <a:pt x="146" y="63"/>
                      </a:lnTo>
                      <a:lnTo>
                        <a:pt x="140" y="63"/>
                      </a:lnTo>
                      <a:lnTo>
                        <a:pt x="136" y="64"/>
                      </a:lnTo>
                      <a:lnTo>
                        <a:pt x="131" y="66"/>
                      </a:lnTo>
                      <a:lnTo>
                        <a:pt x="126" y="69"/>
                      </a:lnTo>
                      <a:lnTo>
                        <a:pt x="116" y="77"/>
                      </a:lnTo>
                      <a:lnTo>
                        <a:pt x="105" y="88"/>
                      </a:lnTo>
                      <a:lnTo>
                        <a:pt x="94" y="102"/>
                      </a:lnTo>
                      <a:lnTo>
                        <a:pt x="83" y="119"/>
                      </a:lnTo>
                      <a:lnTo>
                        <a:pt x="71" y="138"/>
                      </a:lnTo>
                      <a:lnTo>
                        <a:pt x="58" y="160"/>
                      </a:lnTo>
                      <a:lnTo>
                        <a:pt x="58" y="379"/>
                      </a:lnTo>
                      <a:lnTo>
                        <a:pt x="0" y="379"/>
                      </a:lnTo>
                      <a:lnTo>
                        <a:pt x="0" y="9"/>
                      </a:lnTo>
                      <a:lnTo>
                        <a:pt x="58" y="9"/>
                      </a:lnTo>
                      <a:lnTo>
                        <a:pt x="58" y="78"/>
                      </a:lnTo>
                      <a:lnTo>
                        <a:pt x="75" y="58"/>
                      </a:lnTo>
                      <a:lnTo>
                        <a:pt x="89" y="40"/>
                      </a:lnTo>
                      <a:lnTo>
                        <a:pt x="102" y="28"/>
                      </a:lnTo>
                      <a:lnTo>
                        <a:pt x="114" y="17"/>
                      </a:lnTo>
                      <a:lnTo>
                        <a:pt x="124" y="9"/>
                      </a:lnTo>
                      <a:lnTo>
                        <a:pt x="134" y="4"/>
                      </a:lnTo>
                      <a:lnTo>
                        <a:pt x="145" y="1"/>
                      </a:lnTo>
                      <a:lnTo>
                        <a:pt x="155" y="0"/>
                      </a:lnTo>
                      <a:lnTo>
                        <a:pt x="161" y="0"/>
                      </a:lnTo>
                      <a:lnTo>
                        <a:pt x="166" y="2"/>
                      </a:lnTo>
                      <a:lnTo>
                        <a:pt x="171" y="4"/>
                      </a:lnTo>
                      <a:lnTo>
                        <a:pt x="178" y="7"/>
                      </a:lnTo>
                      <a:lnTo>
                        <a:pt x="190" y="16"/>
                      </a:lnTo>
                      <a:lnTo>
                        <a:pt x="204" y="29"/>
                      </a:lnTo>
                      <a:lnTo>
                        <a:pt x="175" y="7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644" name="Freeform 52"/>
                <p:cNvSpPr>
                  <a:spLocks noEditPoints="1"/>
                </p:cNvSpPr>
                <p:nvPr/>
              </p:nvSpPr>
              <p:spPr bwMode="auto">
                <a:xfrm>
                  <a:off x="8712" y="4293"/>
                  <a:ext cx="149" cy="195"/>
                </a:xfrm>
                <a:custGeom>
                  <a:avLst/>
                  <a:gdLst>
                    <a:gd name="T0" fmla="*/ 9 w 297"/>
                    <a:gd name="T1" fmla="*/ 32 h 389"/>
                    <a:gd name="T2" fmla="*/ 8 w 297"/>
                    <a:gd name="T3" fmla="*/ 34 h 389"/>
                    <a:gd name="T4" fmla="*/ 8 w 297"/>
                    <a:gd name="T5" fmla="*/ 38 h 389"/>
                    <a:gd name="T6" fmla="*/ 9 w 297"/>
                    <a:gd name="T7" fmla="*/ 41 h 389"/>
                    <a:gd name="T8" fmla="*/ 13 w 297"/>
                    <a:gd name="T9" fmla="*/ 42 h 389"/>
                    <a:gd name="T10" fmla="*/ 16 w 297"/>
                    <a:gd name="T11" fmla="*/ 42 h 389"/>
                    <a:gd name="T12" fmla="*/ 21 w 297"/>
                    <a:gd name="T13" fmla="*/ 40 h 389"/>
                    <a:gd name="T14" fmla="*/ 27 w 297"/>
                    <a:gd name="T15" fmla="*/ 36 h 389"/>
                    <a:gd name="T16" fmla="*/ 34 w 297"/>
                    <a:gd name="T17" fmla="*/ 49 h 389"/>
                    <a:gd name="T18" fmla="*/ 29 w 297"/>
                    <a:gd name="T19" fmla="*/ 47 h 389"/>
                    <a:gd name="T20" fmla="*/ 28 w 297"/>
                    <a:gd name="T21" fmla="*/ 46 h 389"/>
                    <a:gd name="T22" fmla="*/ 27 w 297"/>
                    <a:gd name="T23" fmla="*/ 44 h 389"/>
                    <a:gd name="T24" fmla="*/ 26 w 297"/>
                    <a:gd name="T25" fmla="*/ 44 h 389"/>
                    <a:gd name="T26" fmla="*/ 22 w 297"/>
                    <a:gd name="T27" fmla="*/ 47 h 389"/>
                    <a:gd name="T28" fmla="*/ 16 w 297"/>
                    <a:gd name="T29" fmla="*/ 49 h 389"/>
                    <a:gd name="T30" fmla="*/ 13 w 297"/>
                    <a:gd name="T31" fmla="*/ 49 h 389"/>
                    <a:gd name="T32" fmla="*/ 9 w 297"/>
                    <a:gd name="T33" fmla="*/ 48 h 389"/>
                    <a:gd name="T34" fmla="*/ 6 w 297"/>
                    <a:gd name="T35" fmla="*/ 47 h 389"/>
                    <a:gd name="T36" fmla="*/ 3 w 297"/>
                    <a:gd name="T37" fmla="*/ 45 h 389"/>
                    <a:gd name="T38" fmla="*/ 1 w 297"/>
                    <a:gd name="T39" fmla="*/ 42 h 389"/>
                    <a:gd name="T40" fmla="*/ 0 w 297"/>
                    <a:gd name="T41" fmla="*/ 38 h 389"/>
                    <a:gd name="T42" fmla="*/ 1 w 297"/>
                    <a:gd name="T43" fmla="*/ 34 h 389"/>
                    <a:gd name="T44" fmla="*/ 1 w 297"/>
                    <a:gd name="T45" fmla="*/ 31 h 389"/>
                    <a:gd name="T46" fmla="*/ 3 w 297"/>
                    <a:gd name="T47" fmla="*/ 29 h 389"/>
                    <a:gd name="T48" fmla="*/ 5 w 297"/>
                    <a:gd name="T49" fmla="*/ 27 h 389"/>
                    <a:gd name="T50" fmla="*/ 8 w 297"/>
                    <a:gd name="T51" fmla="*/ 25 h 389"/>
                    <a:gd name="T52" fmla="*/ 27 w 297"/>
                    <a:gd name="T53" fmla="*/ 20 h 389"/>
                    <a:gd name="T54" fmla="*/ 26 w 297"/>
                    <a:gd name="T55" fmla="*/ 11 h 389"/>
                    <a:gd name="T56" fmla="*/ 26 w 297"/>
                    <a:gd name="T57" fmla="*/ 9 h 389"/>
                    <a:gd name="T58" fmla="*/ 24 w 297"/>
                    <a:gd name="T59" fmla="*/ 8 h 389"/>
                    <a:gd name="T60" fmla="*/ 20 w 297"/>
                    <a:gd name="T61" fmla="*/ 7 h 389"/>
                    <a:gd name="T62" fmla="*/ 14 w 297"/>
                    <a:gd name="T63" fmla="*/ 7 h 389"/>
                    <a:gd name="T64" fmla="*/ 12 w 297"/>
                    <a:gd name="T65" fmla="*/ 8 h 389"/>
                    <a:gd name="T66" fmla="*/ 11 w 297"/>
                    <a:gd name="T67" fmla="*/ 10 h 389"/>
                    <a:gd name="T68" fmla="*/ 4 w 297"/>
                    <a:gd name="T69" fmla="*/ 14 h 389"/>
                    <a:gd name="T70" fmla="*/ 2 w 297"/>
                    <a:gd name="T71" fmla="*/ 12 h 389"/>
                    <a:gd name="T72" fmla="*/ 3 w 297"/>
                    <a:gd name="T73" fmla="*/ 9 h 389"/>
                    <a:gd name="T74" fmla="*/ 4 w 297"/>
                    <a:gd name="T75" fmla="*/ 6 h 389"/>
                    <a:gd name="T76" fmla="*/ 7 w 297"/>
                    <a:gd name="T77" fmla="*/ 3 h 389"/>
                    <a:gd name="T78" fmla="*/ 11 w 297"/>
                    <a:gd name="T79" fmla="*/ 2 h 389"/>
                    <a:gd name="T80" fmla="*/ 16 w 297"/>
                    <a:gd name="T81" fmla="*/ 1 h 389"/>
                    <a:gd name="T82" fmla="*/ 21 w 297"/>
                    <a:gd name="T83" fmla="*/ 0 h 389"/>
                    <a:gd name="T84" fmla="*/ 26 w 297"/>
                    <a:gd name="T85" fmla="*/ 1 h 389"/>
                    <a:gd name="T86" fmla="*/ 29 w 297"/>
                    <a:gd name="T87" fmla="*/ 3 h 389"/>
                    <a:gd name="T88" fmla="*/ 32 w 297"/>
                    <a:gd name="T89" fmla="*/ 5 h 389"/>
                    <a:gd name="T90" fmla="*/ 33 w 297"/>
                    <a:gd name="T91" fmla="*/ 8 h 389"/>
                    <a:gd name="T92" fmla="*/ 34 w 297"/>
                    <a:gd name="T93" fmla="*/ 12 h 389"/>
                    <a:gd name="T94" fmla="*/ 34 w 297"/>
                    <a:gd name="T95" fmla="*/ 41 h 389"/>
                    <a:gd name="T96" fmla="*/ 35 w 297"/>
                    <a:gd name="T97" fmla="*/ 42 h 389"/>
                    <a:gd name="T98" fmla="*/ 36 w 297"/>
                    <a:gd name="T99" fmla="*/ 49 h 389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97"/>
                    <a:gd name="T151" fmla="*/ 0 h 389"/>
                    <a:gd name="T152" fmla="*/ 297 w 297"/>
                    <a:gd name="T153" fmla="*/ 389 h 389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97" h="389">
                      <a:moveTo>
                        <a:pt x="209" y="209"/>
                      </a:moveTo>
                      <a:lnTo>
                        <a:pt x="69" y="247"/>
                      </a:lnTo>
                      <a:lnTo>
                        <a:pt x="66" y="253"/>
                      </a:lnTo>
                      <a:lnTo>
                        <a:pt x="63" y="258"/>
                      </a:lnTo>
                      <a:lnTo>
                        <a:pt x="62" y="262"/>
                      </a:lnTo>
                      <a:lnTo>
                        <a:pt x="60" y="268"/>
                      </a:lnTo>
                      <a:lnTo>
                        <a:pt x="59" y="276"/>
                      </a:lnTo>
                      <a:lnTo>
                        <a:pt x="59" y="287"/>
                      </a:lnTo>
                      <a:lnTo>
                        <a:pt x="59" y="298"/>
                      </a:lnTo>
                      <a:lnTo>
                        <a:pt x="63" y="306"/>
                      </a:lnTo>
                      <a:lnTo>
                        <a:pt x="67" y="315"/>
                      </a:lnTo>
                      <a:lnTo>
                        <a:pt x="72" y="322"/>
                      </a:lnTo>
                      <a:lnTo>
                        <a:pt x="80" y="328"/>
                      </a:lnTo>
                      <a:lnTo>
                        <a:pt x="87" y="332"/>
                      </a:lnTo>
                      <a:lnTo>
                        <a:pt x="97" y="334"/>
                      </a:lnTo>
                      <a:lnTo>
                        <a:pt x="108" y="335"/>
                      </a:lnTo>
                      <a:lnTo>
                        <a:pt x="118" y="335"/>
                      </a:lnTo>
                      <a:lnTo>
                        <a:pt x="128" y="333"/>
                      </a:lnTo>
                      <a:lnTo>
                        <a:pt x="139" y="330"/>
                      </a:lnTo>
                      <a:lnTo>
                        <a:pt x="149" y="325"/>
                      </a:lnTo>
                      <a:lnTo>
                        <a:pt x="161" y="319"/>
                      </a:lnTo>
                      <a:lnTo>
                        <a:pt x="175" y="310"/>
                      </a:lnTo>
                      <a:lnTo>
                        <a:pt x="191" y="300"/>
                      </a:lnTo>
                      <a:lnTo>
                        <a:pt x="209" y="287"/>
                      </a:lnTo>
                      <a:lnTo>
                        <a:pt x="209" y="209"/>
                      </a:lnTo>
                      <a:close/>
                      <a:moveTo>
                        <a:pt x="287" y="389"/>
                      </a:moveTo>
                      <a:lnTo>
                        <a:pt x="269" y="387"/>
                      </a:lnTo>
                      <a:lnTo>
                        <a:pt x="253" y="384"/>
                      </a:lnTo>
                      <a:lnTo>
                        <a:pt x="240" y="380"/>
                      </a:lnTo>
                      <a:lnTo>
                        <a:pt x="231" y="376"/>
                      </a:lnTo>
                      <a:lnTo>
                        <a:pt x="226" y="373"/>
                      </a:lnTo>
                      <a:lnTo>
                        <a:pt x="223" y="369"/>
                      </a:lnTo>
                      <a:lnTo>
                        <a:pt x="221" y="365"/>
                      </a:lnTo>
                      <a:lnTo>
                        <a:pt x="218" y="362"/>
                      </a:lnTo>
                      <a:lnTo>
                        <a:pt x="217" y="357"/>
                      </a:lnTo>
                      <a:lnTo>
                        <a:pt x="216" y="352"/>
                      </a:lnTo>
                      <a:lnTo>
                        <a:pt x="215" y="346"/>
                      </a:lnTo>
                      <a:lnTo>
                        <a:pt x="215" y="340"/>
                      </a:lnTo>
                      <a:lnTo>
                        <a:pt x="202" y="349"/>
                      </a:lnTo>
                      <a:lnTo>
                        <a:pt x="191" y="357"/>
                      </a:lnTo>
                      <a:lnTo>
                        <a:pt x="183" y="363"/>
                      </a:lnTo>
                      <a:lnTo>
                        <a:pt x="176" y="369"/>
                      </a:lnTo>
                      <a:lnTo>
                        <a:pt x="157" y="377"/>
                      </a:lnTo>
                      <a:lnTo>
                        <a:pt x="136" y="382"/>
                      </a:lnTo>
                      <a:lnTo>
                        <a:pt x="127" y="385"/>
                      </a:lnTo>
                      <a:lnTo>
                        <a:pt x="117" y="388"/>
                      </a:lnTo>
                      <a:lnTo>
                        <a:pt x="108" y="389"/>
                      </a:lnTo>
                      <a:lnTo>
                        <a:pt x="98" y="389"/>
                      </a:lnTo>
                      <a:lnTo>
                        <a:pt x="87" y="389"/>
                      </a:lnTo>
                      <a:lnTo>
                        <a:pt x="77" y="388"/>
                      </a:lnTo>
                      <a:lnTo>
                        <a:pt x="67" y="384"/>
                      </a:lnTo>
                      <a:lnTo>
                        <a:pt x="58" y="382"/>
                      </a:lnTo>
                      <a:lnTo>
                        <a:pt x="50" y="378"/>
                      </a:lnTo>
                      <a:lnTo>
                        <a:pt x="41" y="374"/>
                      </a:lnTo>
                      <a:lnTo>
                        <a:pt x="34" y="368"/>
                      </a:lnTo>
                      <a:lnTo>
                        <a:pt x="27" y="362"/>
                      </a:lnTo>
                      <a:lnTo>
                        <a:pt x="21" y="355"/>
                      </a:lnTo>
                      <a:lnTo>
                        <a:pt x="15" y="348"/>
                      </a:lnTo>
                      <a:lnTo>
                        <a:pt x="11" y="340"/>
                      </a:lnTo>
                      <a:lnTo>
                        <a:pt x="8" y="332"/>
                      </a:lnTo>
                      <a:lnTo>
                        <a:pt x="5" y="322"/>
                      </a:lnTo>
                      <a:lnTo>
                        <a:pt x="3" y="313"/>
                      </a:lnTo>
                      <a:lnTo>
                        <a:pt x="0" y="302"/>
                      </a:lnTo>
                      <a:lnTo>
                        <a:pt x="0" y="291"/>
                      </a:lnTo>
                      <a:lnTo>
                        <a:pt x="0" y="282"/>
                      </a:lnTo>
                      <a:lnTo>
                        <a:pt x="2" y="272"/>
                      </a:lnTo>
                      <a:lnTo>
                        <a:pt x="3" y="263"/>
                      </a:lnTo>
                      <a:lnTo>
                        <a:pt x="5" y="255"/>
                      </a:lnTo>
                      <a:lnTo>
                        <a:pt x="8" y="247"/>
                      </a:lnTo>
                      <a:lnTo>
                        <a:pt x="11" y="240"/>
                      </a:lnTo>
                      <a:lnTo>
                        <a:pt x="14" y="232"/>
                      </a:lnTo>
                      <a:lnTo>
                        <a:pt x="20" y="226"/>
                      </a:lnTo>
                      <a:lnTo>
                        <a:pt x="24" y="219"/>
                      </a:lnTo>
                      <a:lnTo>
                        <a:pt x="30" y="214"/>
                      </a:lnTo>
                      <a:lnTo>
                        <a:pt x="37" y="209"/>
                      </a:lnTo>
                      <a:lnTo>
                        <a:pt x="43" y="204"/>
                      </a:lnTo>
                      <a:lnTo>
                        <a:pt x="51" y="200"/>
                      </a:lnTo>
                      <a:lnTo>
                        <a:pt x="59" y="196"/>
                      </a:lnTo>
                      <a:lnTo>
                        <a:pt x="69" y="193"/>
                      </a:lnTo>
                      <a:lnTo>
                        <a:pt x="79" y="189"/>
                      </a:lnTo>
                      <a:lnTo>
                        <a:pt x="209" y="160"/>
                      </a:lnTo>
                      <a:lnTo>
                        <a:pt x="209" y="92"/>
                      </a:lnTo>
                      <a:lnTo>
                        <a:pt x="209" y="87"/>
                      </a:lnTo>
                      <a:lnTo>
                        <a:pt x="208" y="82"/>
                      </a:lnTo>
                      <a:lnTo>
                        <a:pt x="207" y="77"/>
                      </a:lnTo>
                      <a:lnTo>
                        <a:pt x="205" y="73"/>
                      </a:lnTo>
                      <a:lnTo>
                        <a:pt x="203" y="69"/>
                      </a:lnTo>
                      <a:lnTo>
                        <a:pt x="200" y="65"/>
                      </a:lnTo>
                      <a:lnTo>
                        <a:pt x="195" y="62"/>
                      </a:lnTo>
                      <a:lnTo>
                        <a:pt x="191" y="60"/>
                      </a:lnTo>
                      <a:lnTo>
                        <a:pt x="181" y="54"/>
                      </a:lnTo>
                      <a:lnTo>
                        <a:pt x="169" y="51"/>
                      </a:lnTo>
                      <a:lnTo>
                        <a:pt x="154" y="49"/>
                      </a:lnTo>
                      <a:lnTo>
                        <a:pt x="136" y="48"/>
                      </a:lnTo>
                      <a:lnTo>
                        <a:pt x="124" y="49"/>
                      </a:lnTo>
                      <a:lnTo>
                        <a:pt x="112" y="50"/>
                      </a:lnTo>
                      <a:lnTo>
                        <a:pt x="102" y="52"/>
                      </a:lnTo>
                      <a:lnTo>
                        <a:pt x="96" y="55"/>
                      </a:lnTo>
                      <a:lnTo>
                        <a:pt x="89" y="60"/>
                      </a:lnTo>
                      <a:lnTo>
                        <a:pt x="86" y="65"/>
                      </a:lnTo>
                      <a:lnTo>
                        <a:pt x="84" y="70"/>
                      </a:lnTo>
                      <a:lnTo>
                        <a:pt x="83" y="78"/>
                      </a:lnTo>
                      <a:lnTo>
                        <a:pt x="83" y="84"/>
                      </a:lnTo>
                      <a:lnTo>
                        <a:pt x="83" y="92"/>
                      </a:lnTo>
                      <a:lnTo>
                        <a:pt x="25" y="107"/>
                      </a:lnTo>
                      <a:lnTo>
                        <a:pt x="21" y="100"/>
                      </a:lnTo>
                      <a:lnTo>
                        <a:pt x="19" y="94"/>
                      </a:lnTo>
                      <a:lnTo>
                        <a:pt x="15" y="89"/>
                      </a:lnTo>
                      <a:lnTo>
                        <a:pt x="15" y="82"/>
                      </a:lnTo>
                      <a:lnTo>
                        <a:pt x="15" y="74"/>
                      </a:lnTo>
                      <a:lnTo>
                        <a:pt x="18" y="65"/>
                      </a:lnTo>
                      <a:lnTo>
                        <a:pt x="21" y="57"/>
                      </a:lnTo>
                      <a:lnTo>
                        <a:pt x="25" y="49"/>
                      </a:lnTo>
                      <a:lnTo>
                        <a:pt x="32" y="42"/>
                      </a:lnTo>
                      <a:lnTo>
                        <a:pt x="38" y="35"/>
                      </a:lnTo>
                      <a:lnTo>
                        <a:pt x="45" y="29"/>
                      </a:lnTo>
                      <a:lnTo>
                        <a:pt x="54" y="23"/>
                      </a:lnTo>
                      <a:lnTo>
                        <a:pt x="64" y="18"/>
                      </a:lnTo>
                      <a:lnTo>
                        <a:pt x="74" y="13"/>
                      </a:lnTo>
                      <a:lnTo>
                        <a:pt x="85" y="9"/>
                      </a:lnTo>
                      <a:lnTo>
                        <a:pt x="97" y="6"/>
                      </a:lnTo>
                      <a:lnTo>
                        <a:pt x="110" y="3"/>
                      </a:lnTo>
                      <a:lnTo>
                        <a:pt x="123" y="1"/>
                      </a:lnTo>
                      <a:lnTo>
                        <a:pt x="136" y="0"/>
                      </a:lnTo>
                      <a:lnTo>
                        <a:pt x="151" y="0"/>
                      </a:lnTo>
                      <a:lnTo>
                        <a:pt x="164" y="0"/>
                      </a:lnTo>
                      <a:lnTo>
                        <a:pt x="177" y="2"/>
                      </a:lnTo>
                      <a:lnTo>
                        <a:pt x="189" y="4"/>
                      </a:lnTo>
                      <a:lnTo>
                        <a:pt x="201" y="6"/>
                      </a:lnTo>
                      <a:lnTo>
                        <a:pt x="210" y="10"/>
                      </a:lnTo>
                      <a:lnTo>
                        <a:pt x="220" y="15"/>
                      </a:lnTo>
                      <a:lnTo>
                        <a:pt x="229" y="20"/>
                      </a:lnTo>
                      <a:lnTo>
                        <a:pt x="237" y="25"/>
                      </a:lnTo>
                      <a:lnTo>
                        <a:pt x="244" y="32"/>
                      </a:lnTo>
                      <a:lnTo>
                        <a:pt x="250" y="39"/>
                      </a:lnTo>
                      <a:lnTo>
                        <a:pt x="255" y="47"/>
                      </a:lnTo>
                      <a:lnTo>
                        <a:pt x="260" y="55"/>
                      </a:lnTo>
                      <a:lnTo>
                        <a:pt x="264" y="64"/>
                      </a:lnTo>
                      <a:lnTo>
                        <a:pt x="266" y="73"/>
                      </a:lnTo>
                      <a:lnTo>
                        <a:pt x="267" y="82"/>
                      </a:lnTo>
                      <a:lnTo>
                        <a:pt x="268" y="92"/>
                      </a:lnTo>
                      <a:lnTo>
                        <a:pt x="268" y="291"/>
                      </a:lnTo>
                      <a:lnTo>
                        <a:pt x="268" y="321"/>
                      </a:lnTo>
                      <a:lnTo>
                        <a:pt x="270" y="324"/>
                      </a:lnTo>
                      <a:lnTo>
                        <a:pt x="273" y="328"/>
                      </a:lnTo>
                      <a:lnTo>
                        <a:pt x="276" y="330"/>
                      </a:lnTo>
                      <a:lnTo>
                        <a:pt x="279" y="332"/>
                      </a:lnTo>
                      <a:lnTo>
                        <a:pt x="287" y="336"/>
                      </a:lnTo>
                      <a:lnTo>
                        <a:pt x="297" y="340"/>
                      </a:lnTo>
                      <a:lnTo>
                        <a:pt x="287" y="38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645" name="Freeform 53"/>
                <p:cNvSpPr>
                  <a:spLocks/>
                </p:cNvSpPr>
                <p:nvPr/>
              </p:nvSpPr>
              <p:spPr bwMode="auto">
                <a:xfrm>
                  <a:off x="8916" y="4293"/>
                  <a:ext cx="153" cy="190"/>
                </a:xfrm>
                <a:custGeom>
                  <a:avLst/>
                  <a:gdLst>
                    <a:gd name="T0" fmla="*/ 31 w 306"/>
                    <a:gd name="T1" fmla="*/ 48 h 379"/>
                    <a:gd name="T2" fmla="*/ 31 w 306"/>
                    <a:gd name="T3" fmla="*/ 15 h 379"/>
                    <a:gd name="T4" fmla="*/ 30 w 306"/>
                    <a:gd name="T5" fmla="*/ 13 h 379"/>
                    <a:gd name="T6" fmla="*/ 30 w 306"/>
                    <a:gd name="T7" fmla="*/ 12 h 379"/>
                    <a:gd name="T8" fmla="*/ 30 w 306"/>
                    <a:gd name="T9" fmla="*/ 11 h 379"/>
                    <a:gd name="T10" fmla="*/ 29 w 306"/>
                    <a:gd name="T11" fmla="*/ 10 h 379"/>
                    <a:gd name="T12" fmla="*/ 29 w 306"/>
                    <a:gd name="T13" fmla="*/ 10 h 379"/>
                    <a:gd name="T14" fmla="*/ 29 w 306"/>
                    <a:gd name="T15" fmla="*/ 9 h 379"/>
                    <a:gd name="T16" fmla="*/ 28 w 306"/>
                    <a:gd name="T17" fmla="*/ 9 h 379"/>
                    <a:gd name="T18" fmla="*/ 28 w 306"/>
                    <a:gd name="T19" fmla="*/ 8 h 379"/>
                    <a:gd name="T20" fmla="*/ 27 w 306"/>
                    <a:gd name="T21" fmla="*/ 8 h 379"/>
                    <a:gd name="T22" fmla="*/ 26 w 306"/>
                    <a:gd name="T23" fmla="*/ 8 h 379"/>
                    <a:gd name="T24" fmla="*/ 26 w 306"/>
                    <a:gd name="T25" fmla="*/ 8 h 379"/>
                    <a:gd name="T26" fmla="*/ 25 w 306"/>
                    <a:gd name="T27" fmla="*/ 8 h 379"/>
                    <a:gd name="T28" fmla="*/ 24 w 306"/>
                    <a:gd name="T29" fmla="*/ 8 h 379"/>
                    <a:gd name="T30" fmla="*/ 23 w 306"/>
                    <a:gd name="T31" fmla="*/ 8 h 379"/>
                    <a:gd name="T32" fmla="*/ 22 w 306"/>
                    <a:gd name="T33" fmla="*/ 8 h 379"/>
                    <a:gd name="T34" fmla="*/ 21 w 306"/>
                    <a:gd name="T35" fmla="*/ 8 h 379"/>
                    <a:gd name="T36" fmla="*/ 20 w 306"/>
                    <a:gd name="T37" fmla="*/ 9 h 379"/>
                    <a:gd name="T38" fmla="*/ 19 w 306"/>
                    <a:gd name="T39" fmla="*/ 9 h 379"/>
                    <a:gd name="T40" fmla="*/ 19 w 306"/>
                    <a:gd name="T41" fmla="*/ 10 h 379"/>
                    <a:gd name="T42" fmla="*/ 18 w 306"/>
                    <a:gd name="T43" fmla="*/ 10 h 379"/>
                    <a:gd name="T44" fmla="*/ 15 w 306"/>
                    <a:gd name="T45" fmla="*/ 12 h 379"/>
                    <a:gd name="T46" fmla="*/ 13 w 306"/>
                    <a:gd name="T47" fmla="*/ 14 h 379"/>
                    <a:gd name="T48" fmla="*/ 10 w 306"/>
                    <a:gd name="T49" fmla="*/ 17 h 379"/>
                    <a:gd name="T50" fmla="*/ 7 w 306"/>
                    <a:gd name="T51" fmla="*/ 20 h 379"/>
                    <a:gd name="T52" fmla="*/ 7 w 306"/>
                    <a:gd name="T53" fmla="*/ 48 h 379"/>
                    <a:gd name="T54" fmla="*/ 0 w 306"/>
                    <a:gd name="T55" fmla="*/ 48 h 379"/>
                    <a:gd name="T56" fmla="*/ 0 w 306"/>
                    <a:gd name="T57" fmla="*/ 2 h 379"/>
                    <a:gd name="T58" fmla="*/ 7 w 306"/>
                    <a:gd name="T59" fmla="*/ 2 h 379"/>
                    <a:gd name="T60" fmla="*/ 7 w 306"/>
                    <a:gd name="T61" fmla="*/ 11 h 379"/>
                    <a:gd name="T62" fmla="*/ 10 w 306"/>
                    <a:gd name="T63" fmla="*/ 9 h 379"/>
                    <a:gd name="T64" fmla="*/ 11 w 306"/>
                    <a:gd name="T65" fmla="*/ 8 h 379"/>
                    <a:gd name="T66" fmla="*/ 12 w 306"/>
                    <a:gd name="T67" fmla="*/ 6 h 379"/>
                    <a:gd name="T68" fmla="*/ 14 w 306"/>
                    <a:gd name="T69" fmla="*/ 5 h 379"/>
                    <a:gd name="T70" fmla="*/ 15 w 306"/>
                    <a:gd name="T71" fmla="*/ 4 h 379"/>
                    <a:gd name="T72" fmla="*/ 17 w 306"/>
                    <a:gd name="T73" fmla="*/ 3 h 379"/>
                    <a:gd name="T74" fmla="*/ 19 w 306"/>
                    <a:gd name="T75" fmla="*/ 2 h 379"/>
                    <a:gd name="T76" fmla="*/ 19 w 306"/>
                    <a:gd name="T77" fmla="*/ 2 h 379"/>
                    <a:gd name="T78" fmla="*/ 21 w 306"/>
                    <a:gd name="T79" fmla="*/ 1 h 379"/>
                    <a:gd name="T80" fmla="*/ 23 w 306"/>
                    <a:gd name="T81" fmla="*/ 1 h 379"/>
                    <a:gd name="T82" fmla="*/ 24 w 306"/>
                    <a:gd name="T83" fmla="*/ 1 h 379"/>
                    <a:gd name="T84" fmla="*/ 26 w 306"/>
                    <a:gd name="T85" fmla="*/ 0 h 379"/>
                    <a:gd name="T86" fmla="*/ 27 w 306"/>
                    <a:gd name="T87" fmla="*/ 0 h 379"/>
                    <a:gd name="T88" fmla="*/ 29 w 306"/>
                    <a:gd name="T89" fmla="*/ 1 h 379"/>
                    <a:gd name="T90" fmla="*/ 30 w 306"/>
                    <a:gd name="T91" fmla="*/ 1 h 379"/>
                    <a:gd name="T92" fmla="*/ 31 w 306"/>
                    <a:gd name="T93" fmla="*/ 1 h 379"/>
                    <a:gd name="T94" fmla="*/ 33 w 306"/>
                    <a:gd name="T95" fmla="*/ 2 h 379"/>
                    <a:gd name="T96" fmla="*/ 34 w 306"/>
                    <a:gd name="T97" fmla="*/ 2 h 379"/>
                    <a:gd name="T98" fmla="*/ 35 w 306"/>
                    <a:gd name="T99" fmla="*/ 3 h 379"/>
                    <a:gd name="T100" fmla="*/ 36 w 306"/>
                    <a:gd name="T101" fmla="*/ 4 h 379"/>
                    <a:gd name="T102" fmla="*/ 37 w 306"/>
                    <a:gd name="T103" fmla="*/ 4 h 379"/>
                    <a:gd name="T104" fmla="*/ 37 w 306"/>
                    <a:gd name="T105" fmla="*/ 5 h 379"/>
                    <a:gd name="T106" fmla="*/ 38 w 306"/>
                    <a:gd name="T107" fmla="*/ 6 h 379"/>
                    <a:gd name="T108" fmla="*/ 38 w 306"/>
                    <a:gd name="T109" fmla="*/ 8 h 379"/>
                    <a:gd name="T110" fmla="*/ 38 w 306"/>
                    <a:gd name="T111" fmla="*/ 9 h 379"/>
                    <a:gd name="T112" fmla="*/ 38 w 306"/>
                    <a:gd name="T113" fmla="*/ 10 h 379"/>
                    <a:gd name="T114" fmla="*/ 38 w 306"/>
                    <a:gd name="T115" fmla="*/ 12 h 379"/>
                    <a:gd name="T116" fmla="*/ 38 w 306"/>
                    <a:gd name="T117" fmla="*/ 13 h 379"/>
                    <a:gd name="T118" fmla="*/ 38 w 306"/>
                    <a:gd name="T119" fmla="*/ 48 h 379"/>
                    <a:gd name="T120" fmla="*/ 31 w 306"/>
                    <a:gd name="T121" fmla="*/ 48 h 379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06"/>
                    <a:gd name="T184" fmla="*/ 0 h 379"/>
                    <a:gd name="T185" fmla="*/ 306 w 306"/>
                    <a:gd name="T186" fmla="*/ 379 h 379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06" h="379">
                      <a:moveTo>
                        <a:pt x="248" y="379"/>
                      </a:moveTo>
                      <a:lnTo>
                        <a:pt x="248" y="117"/>
                      </a:lnTo>
                      <a:lnTo>
                        <a:pt x="247" y="102"/>
                      </a:lnTo>
                      <a:lnTo>
                        <a:pt x="245" y="92"/>
                      </a:lnTo>
                      <a:lnTo>
                        <a:pt x="242" y="84"/>
                      </a:lnTo>
                      <a:lnTo>
                        <a:pt x="238" y="78"/>
                      </a:lnTo>
                      <a:lnTo>
                        <a:pt x="236" y="73"/>
                      </a:lnTo>
                      <a:lnTo>
                        <a:pt x="233" y="68"/>
                      </a:lnTo>
                      <a:lnTo>
                        <a:pt x="229" y="65"/>
                      </a:lnTo>
                      <a:lnTo>
                        <a:pt x="224" y="62"/>
                      </a:lnTo>
                      <a:lnTo>
                        <a:pt x="220" y="61"/>
                      </a:lnTo>
                      <a:lnTo>
                        <a:pt x="215" y="59"/>
                      </a:lnTo>
                      <a:lnTo>
                        <a:pt x="209" y="59"/>
                      </a:lnTo>
                      <a:lnTo>
                        <a:pt x="204" y="58"/>
                      </a:lnTo>
                      <a:lnTo>
                        <a:pt x="197" y="59"/>
                      </a:lnTo>
                      <a:lnTo>
                        <a:pt x="189" y="60"/>
                      </a:lnTo>
                      <a:lnTo>
                        <a:pt x="183" y="61"/>
                      </a:lnTo>
                      <a:lnTo>
                        <a:pt x="175" y="63"/>
                      </a:lnTo>
                      <a:lnTo>
                        <a:pt x="167" y="66"/>
                      </a:lnTo>
                      <a:lnTo>
                        <a:pt x="159" y="69"/>
                      </a:lnTo>
                      <a:lnTo>
                        <a:pt x="152" y="74"/>
                      </a:lnTo>
                      <a:lnTo>
                        <a:pt x="143" y="79"/>
                      </a:lnTo>
                      <a:lnTo>
                        <a:pt x="125" y="93"/>
                      </a:lnTo>
                      <a:lnTo>
                        <a:pt x="107" y="109"/>
                      </a:lnTo>
                      <a:lnTo>
                        <a:pt x="86" y="130"/>
                      </a:lnTo>
                      <a:lnTo>
                        <a:pt x="63" y="155"/>
                      </a:lnTo>
                      <a:lnTo>
                        <a:pt x="63" y="379"/>
                      </a:lnTo>
                      <a:lnTo>
                        <a:pt x="0" y="379"/>
                      </a:lnTo>
                      <a:lnTo>
                        <a:pt x="0" y="9"/>
                      </a:lnTo>
                      <a:lnTo>
                        <a:pt x="63" y="9"/>
                      </a:lnTo>
                      <a:lnTo>
                        <a:pt x="63" y="88"/>
                      </a:lnTo>
                      <a:lnTo>
                        <a:pt x="79" y="69"/>
                      </a:lnTo>
                      <a:lnTo>
                        <a:pt x="89" y="58"/>
                      </a:lnTo>
                      <a:lnTo>
                        <a:pt x="99" y="48"/>
                      </a:lnTo>
                      <a:lnTo>
                        <a:pt x="112" y="38"/>
                      </a:lnTo>
                      <a:lnTo>
                        <a:pt x="123" y="30"/>
                      </a:lnTo>
                      <a:lnTo>
                        <a:pt x="134" y="22"/>
                      </a:lnTo>
                      <a:lnTo>
                        <a:pt x="146" y="16"/>
                      </a:lnTo>
                      <a:lnTo>
                        <a:pt x="159" y="10"/>
                      </a:lnTo>
                      <a:lnTo>
                        <a:pt x="171" y="5"/>
                      </a:lnTo>
                      <a:lnTo>
                        <a:pt x="184" y="2"/>
                      </a:lnTo>
                      <a:lnTo>
                        <a:pt x="197" y="1"/>
                      </a:lnTo>
                      <a:lnTo>
                        <a:pt x="209" y="0"/>
                      </a:lnTo>
                      <a:lnTo>
                        <a:pt x="221" y="0"/>
                      </a:lnTo>
                      <a:lnTo>
                        <a:pt x="233" y="1"/>
                      </a:lnTo>
                      <a:lnTo>
                        <a:pt x="244" y="3"/>
                      </a:lnTo>
                      <a:lnTo>
                        <a:pt x="253" y="6"/>
                      </a:lnTo>
                      <a:lnTo>
                        <a:pt x="262" y="9"/>
                      </a:lnTo>
                      <a:lnTo>
                        <a:pt x="269" y="14"/>
                      </a:lnTo>
                      <a:lnTo>
                        <a:pt x="277" y="19"/>
                      </a:lnTo>
                      <a:lnTo>
                        <a:pt x="283" y="25"/>
                      </a:lnTo>
                      <a:lnTo>
                        <a:pt x="289" y="32"/>
                      </a:lnTo>
                      <a:lnTo>
                        <a:pt x="293" y="39"/>
                      </a:lnTo>
                      <a:lnTo>
                        <a:pt x="297" y="48"/>
                      </a:lnTo>
                      <a:lnTo>
                        <a:pt x="300" y="58"/>
                      </a:lnTo>
                      <a:lnTo>
                        <a:pt x="304" y="67"/>
                      </a:lnTo>
                      <a:lnTo>
                        <a:pt x="305" y="78"/>
                      </a:lnTo>
                      <a:lnTo>
                        <a:pt x="306" y="90"/>
                      </a:lnTo>
                      <a:lnTo>
                        <a:pt x="306" y="102"/>
                      </a:lnTo>
                      <a:lnTo>
                        <a:pt x="306" y="379"/>
                      </a:lnTo>
                      <a:lnTo>
                        <a:pt x="248" y="37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646" name="Freeform 54"/>
                <p:cNvSpPr>
                  <a:spLocks/>
                </p:cNvSpPr>
                <p:nvPr/>
              </p:nvSpPr>
              <p:spPr bwMode="auto">
                <a:xfrm>
                  <a:off x="9121" y="4293"/>
                  <a:ext cx="158" cy="195"/>
                </a:xfrm>
                <a:custGeom>
                  <a:avLst/>
                  <a:gdLst>
                    <a:gd name="T0" fmla="*/ 35 w 316"/>
                    <a:gd name="T1" fmla="*/ 47 h 389"/>
                    <a:gd name="T2" fmla="*/ 31 w 316"/>
                    <a:gd name="T3" fmla="*/ 48 h 389"/>
                    <a:gd name="T4" fmla="*/ 28 w 316"/>
                    <a:gd name="T5" fmla="*/ 49 h 389"/>
                    <a:gd name="T6" fmla="*/ 25 w 316"/>
                    <a:gd name="T7" fmla="*/ 49 h 389"/>
                    <a:gd name="T8" fmla="*/ 21 w 316"/>
                    <a:gd name="T9" fmla="*/ 49 h 389"/>
                    <a:gd name="T10" fmla="*/ 17 w 316"/>
                    <a:gd name="T11" fmla="*/ 48 h 389"/>
                    <a:gd name="T12" fmla="*/ 12 w 316"/>
                    <a:gd name="T13" fmla="*/ 46 h 389"/>
                    <a:gd name="T14" fmla="*/ 9 w 316"/>
                    <a:gd name="T15" fmla="*/ 44 h 389"/>
                    <a:gd name="T16" fmla="*/ 5 w 316"/>
                    <a:gd name="T17" fmla="*/ 41 h 389"/>
                    <a:gd name="T18" fmla="*/ 2 w 316"/>
                    <a:gd name="T19" fmla="*/ 37 h 389"/>
                    <a:gd name="T20" fmla="*/ 1 w 316"/>
                    <a:gd name="T21" fmla="*/ 33 h 389"/>
                    <a:gd name="T22" fmla="*/ 1 w 316"/>
                    <a:gd name="T23" fmla="*/ 28 h 389"/>
                    <a:gd name="T24" fmla="*/ 1 w 316"/>
                    <a:gd name="T25" fmla="*/ 23 h 389"/>
                    <a:gd name="T26" fmla="*/ 1 w 316"/>
                    <a:gd name="T27" fmla="*/ 18 h 389"/>
                    <a:gd name="T28" fmla="*/ 2 w 316"/>
                    <a:gd name="T29" fmla="*/ 13 h 389"/>
                    <a:gd name="T30" fmla="*/ 5 w 316"/>
                    <a:gd name="T31" fmla="*/ 9 h 389"/>
                    <a:gd name="T32" fmla="*/ 9 w 316"/>
                    <a:gd name="T33" fmla="*/ 6 h 389"/>
                    <a:gd name="T34" fmla="*/ 12 w 316"/>
                    <a:gd name="T35" fmla="*/ 3 h 389"/>
                    <a:gd name="T36" fmla="*/ 17 w 316"/>
                    <a:gd name="T37" fmla="*/ 1 h 389"/>
                    <a:gd name="T38" fmla="*/ 21 w 316"/>
                    <a:gd name="T39" fmla="*/ 1 h 389"/>
                    <a:gd name="T40" fmla="*/ 25 w 316"/>
                    <a:gd name="T41" fmla="*/ 1 h 389"/>
                    <a:gd name="T42" fmla="*/ 29 w 316"/>
                    <a:gd name="T43" fmla="*/ 1 h 389"/>
                    <a:gd name="T44" fmla="*/ 33 w 316"/>
                    <a:gd name="T45" fmla="*/ 2 h 389"/>
                    <a:gd name="T46" fmla="*/ 37 w 316"/>
                    <a:gd name="T47" fmla="*/ 4 h 389"/>
                    <a:gd name="T48" fmla="*/ 34 w 316"/>
                    <a:gd name="T49" fmla="*/ 11 h 389"/>
                    <a:gd name="T50" fmla="*/ 31 w 316"/>
                    <a:gd name="T51" fmla="*/ 10 h 389"/>
                    <a:gd name="T52" fmla="*/ 29 w 316"/>
                    <a:gd name="T53" fmla="*/ 8 h 389"/>
                    <a:gd name="T54" fmla="*/ 26 w 316"/>
                    <a:gd name="T55" fmla="*/ 8 h 389"/>
                    <a:gd name="T56" fmla="*/ 23 w 316"/>
                    <a:gd name="T57" fmla="*/ 8 h 389"/>
                    <a:gd name="T58" fmla="*/ 20 w 316"/>
                    <a:gd name="T59" fmla="*/ 8 h 389"/>
                    <a:gd name="T60" fmla="*/ 18 w 316"/>
                    <a:gd name="T61" fmla="*/ 9 h 389"/>
                    <a:gd name="T62" fmla="*/ 14 w 316"/>
                    <a:gd name="T63" fmla="*/ 10 h 389"/>
                    <a:gd name="T64" fmla="*/ 12 w 316"/>
                    <a:gd name="T65" fmla="*/ 12 h 389"/>
                    <a:gd name="T66" fmla="*/ 10 w 316"/>
                    <a:gd name="T67" fmla="*/ 15 h 389"/>
                    <a:gd name="T68" fmla="*/ 10 w 316"/>
                    <a:gd name="T69" fmla="*/ 18 h 389"/>
                    <a:gd name="T70" fmla="*/ 9 w 316"/>
                    <a:gd name="T71" fmla="*/ 21 h 389"/>
                    <a:gd name="T72" fmla="*/ 9 w 316"/>
                    <a:gd name="T73" fmla="*/ 25 h 389"/>
                    <a:gd name="T74" fmla="*/ 9 w 316"/>
                    <a:gd name="T75" fmla="*/ 29 h 389"/>
                    <a:gd name="T76" fmla="*/ 10 w 316"/>
                    <a:gd name="T77" fmla="*/ 32 h 389"/>
                    <a:gd name="T78" fmla="*/ 10 w 316"/>
                    <a:gd name="T79" fmla="*/ 35 h 389"/>
                    <a:gd name="T80" fmla="*/ 12 w 316"/>
                    <a:gd name="T81" fmla="*/ 38 h 389"/>
                    <a:gd name="T82" fmla="*/ 15 w 316"/>
                    <a:gd name="T83" fmla="*/ 40 h 389"/>
                    <a:gd name="T84" fmla="*/ 18 w 316"/>
                    <a:gd name="T85" fmla="*/ 41 h 389"/>
                    <a:gd name="T86" fmla="*/ 20 w 316"/>
                    <a:gd name="T87" fmla="*/ 42 h 389"/>
                    <a:gd name="T88" fmla="*/ 24 w 316"/>
                    <a:gd name="T89" fmla="*/ 42 h 389"/>
                    <a:gd name="T90" fmla="*/ 27 w 316"/>
                    <a:gd name="T91" fmla="*/ 42 h 389"/>
                    <a:gd name="T92" fmla="*/ 30 w 316"/>
                    <a:gd name="T93" fmla="*/ 41 h 389"/>
                    <a:gd name="T94" fmla="*/ 33 w 316"/>
                    <a:gd name="T95" fmla="*/ 40 h 389"/>
                    <a:gd name="T96" fmla="*/ 36 w 316"/>
                    <a:gd name="T97" fmla="*/ 38 h 389"/>
                    <a:gd name="T98" fmla="*/ 38 w 316"/>
                    <a:gd name="T99" fmla="*/ 45 h 389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316"/>
                    <a:gd name="T151" fmla="*/ 0 h 389"/>
                    <a:gd name="T152" fmla="*/ 316 w 316"/>
                    <a:gd name="T153" fmla="*/ 389 h 389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316" h="389">
                      <a:moveTo>
                        <a:pt x="291" y="364"/>
                      </a:moveTo>
                      <a:lnTo>
                        <a:pt x="278" y="369"/>
                      </a:lnTo>
                      <a:lnTo>
                        <a:pt x="265" y="375"/>
                      </a:lnTo>
                      <a:lnTo>
                        <a:pt x="252" y="379"/>
                      </a:lnTo>
                      <a:lnTo>
                        <a:pt x="241" y="382"/>
                      </a:lnTo>
                      <a:lnTo>
                        <a:pt x="228" y="385"/>
                      </a:lnTo>
                      <a:lnTo>
                        <a:pt x="215" y="388"/>
                      </a:lnTo>
                      <a:lnTo>
                        <a:pt x="202" y="389"/>
                      </a:lnTo>
                      <a:lnTo>
                        <a:pt x="189" y="389"/>
                      </a:lnTo>
                      <a:lnTo>
                        <a:pt x="169" y="388"/>
                      </a:lnTo>
                      <a:lnTo>
                        <a:pt x="149" y="385"/>
                      </a:lnTo>
                      <a:lnTo>
                        <a:pt x="130" y="381"/>
                      </a:lnTo>
                      <a:lnTo>
                        <a:pt x="112" y="375"/>
                      </a:lnTo>
                      <a:lnTo>
                        <a:pt x="96" y="367"/>
                      </a:lnTo>
                      <a:lnTo>
                        <a:pt x="80" y="359"/>
                      </a:lnTo>
                      <a:lnTo>
                        <a:pt x="65" y="348"/>
                      </a:lnTo>
                      <a:lnTo>
                        <a:pt x="52" y="336"/>
                      </a:lnTo>
                      <a:lnTo>
                        <a:pt x="40" y="322"/>
                      </a:lnTo>
                      <a:lnTo>
                        <a:pt x="30" y="308"/>
                      </a:lnTo>
                      <a:lnTo>
                        <a:pt x="21" y="292"/>
                      </a:lnTo>
                      <a:lnTo>
                        <a:pt x="14" y="276"/>
                      </a:lnTo>
                      <a:lnTo>
                        <a:pt x="7" y="258"/>
                      </a:lnTo>
                      <a:lnTo>
                        <a:pt x="3" y="240"/>
                      </a:lnTo>
                      <a:lnTo>
                        <a:pt x="1" y="219"/>
                      </a:lnTo>
                      <a:lnTo>
                        <a:pt x="0" y="199"/>
                      </a:lnTo>
                      <a:lnTo>
                        <a:pt x="1" y="178"/>
                      </a:lnTo>
                      <a:lnTo>
                        <a:pt x="3" y="157"/>
                      </a:lnTo>
                      <a:lnTo>
                        <a:pt x="7" y="137"/>
                      </a:lnTo>
                      <a:lnTo>
                        <a:pt x="14" y="119"/>
                      </a:lnTo>
                      <a:lnTo>
                        <a:pt x="21" y="102"/>
                      </a:lnTo>
                      <a:lnTo>
                        <a:pt x="30" y="84"/>
                      </a:lnTo>
                      <a:lnTo>
                        <a:pt x="40" y="69"/>
                      </a:lnTo>
                      <a:lnTo>
                        <a:pt x="52" y="55"/>
                      </a:lnTo>
                      <a:lnTo>
                        <a:pt x="65" y="43"/>
                      </a:lnTo>
                      <a:lnTo>
                        <a:pt x="80" y="32"/>
                      </a:lnTo>
                      <a:lnTo>
                        <a:pt x="96" y="22"/>
                      </a:lnTo>
                      <a:lnTo>
                        <a:pt x="112" y="15"/>
                      </a:lnTo>
                      <a:lnTo>
                        <a:pt x="130" y="8"/>
                      </a:lnTo>
                      <a:lnTo>
                        <a:pt x="149" y="3"/>
                      </a:lnTo>
                      <a:lnTo>
                        <a:pt x="169" y="1"/>
                      </a:lnTo>
                      <a:lnTo>
                        <a:pt x="189" y="0"/>
                      </a:lnTo>
                      <a:lnTo>
                        <a:pt x="204" y="1"/>
                      </a:lnTo>
                      <a:lnTo>
                        <a:pt x="218" y="3"/>
                      </a:lnTo>
                      <a:lnTo>
                        <a:pt x="233" y="6"/>
                      </a:lnTo>
                      <a:lnTo>
                        <a:pt x="247" y="9"/>
                      </a:lnTo>
                      <a:lnTo>
                        <a:pt x="263" y="14"/>
                      </a:lnTo>
                      <a:lnTo>
                        <a:pt x="277" y="19"/>
                      </a:lnTo>
                      <a:lnTo>
                        <a:pt x="290" y="27"/>
                      </a:lnTo>
                      <a:lnTo>
                        <a:pt x="306" y="38"/>
                      </a:lnTo>
                      <a:lnTo>
                        <a:pt x="272" y="88"/>
                      </a:lnTo>
                      <a:lnTo>
                        <a:pt x="261" y="79"/>
                      </a:lnTo>
                      <a:lnTo>
                        <a:pt x="251" y="73"/>
                      </a:lnTo>
                      <a:lnTo>
                        <a:pt x="242" y="67"/>
                      </a:lnTo>
                      <a:lnTo>
                        <a:pt x="232" y="64"/>
                      </a:lnTo>
                      <a:lnTo>
                        <a:pt x="222" y="61"/>
                      </a:lnTo>
                      <a:lnTo>
                        <a:pt x="213" y="59"/>
                      </a:lnTo>
                      <a:lnTo>
                        <a:pt x="201" y="59"/>
                      </a:lnTo>
                      <a:lnTo>
                        <a:pt x="189" y="58"/>
                      </a:lnTo>
                      <a:lnTo>
                        <a:pt x="175" y="59"/>
                      </a:lnTo>
                      <a:lnTo>
                        <a:pt x="162" y="61"/>
                      </a:lnTo>
                      <a:lnTo>
                        <a:pt x="151" y="64"/>
                      </a:lnTo>
                      <a:lnTo>
                        <a:pt x="139" y="67"/>
                      </a:lnTo>
                      <a:lnTo>
                        <a:pt x="128" y="73"/>
                      </a:lnTo>
                      <a:lnTo>
                        <a:pt x="119" y="79"/>
                      </a:lnTo>
                      <a:lnTo>
                        <a:pt x="109" y="87"/>
                      </a:lnTo>
                      <a:lnTo>
                        <a:pt x="101" y="95"/>
                      </a:lnTo>
                      <a:lnTo>
                        <a:pt x="94" y="105"/>
                      </a:lnTo>
                      <a:lnTo>
                        <a:pt x="86" y="114"/>
                      </a:lnTo>
                      <a:lnTo>
                        <a:pt x="81" y="126"/>
                      </a:lnTo>
                      <a:lnTo>
                        <a:pt x="77" y="138"/>
                      </a:lnTo>
                      <a:lnTo>
                        <a:pt x="72" y="151"/>
                      </a:lnTo>
                      <a:lnTo>
                        <a:pt x="69" y="165"/>
                      </a:lnTo>
                      <a:lnTo>
                        <a:pt x="68" y="179"/>
                      </a:lnTo>
                      <a:lnTo>
                        <a:pt x="67" y="195"/>
                      </a:lnTo>
                      <a:lnTo>
                        <a:pt x="68" y="211"/>
                      </a:lnTo>
                      <a:lnTo>
                        <a:pt x="69" y="226"/>
                      </a:lnTo>
                      <a:lnTo>
                        <a:pt x="72" y="240"/>
                      </a:lnTo>
                      <a:lnTo>
                        <a:pt x="77" y="254"/>
                      </a:lnTo>
                      <a:lnTo>
                        <a:pt x="81" y="265"/>
                      </a:lnTo>
                      <a:lnTo>
                        <a:pt x="87" y="277"/>
                      </a:lnTo>
                      <a:lnTo>
                        <a:pt x="94" y="288"/>
                      </a:lnTo>
                      <a:lnTo>
                        <a:pt x="101" y="298"/>
                      </a:lnTo>
                      <a:lnTo>
                        <a:pt x="110" y="306"/>
                      </a:lnTo>
                      <a:lnTo>
                        <a:pt x="120" y="314"/>
                      </a:lnTo>
                      <a:lnTo>
                        <a:pt x="130" y="320"/>
                      </a:lnTo>
                      <a:lnTo>
                        <a:pt x="141" y="325"/>
                      </a:lnTo>
                      <a:lnTo>
                        <a:pt x="154" y="330"/>
                      </a:lnTo>
                      <a:lnTo>
                        <a:pt x="166" y="333"/>
                      </a:lnTo>
                      <a:lnTo>
                        <a:pt x="180" y="335"/>
                      </a:lnTo>
                      <a:lnTo>
                        <a:pt x="193" y="335"/>
                      </a:lnTo>
                      <a:lnTo>
                        <a:pt x="206" y="335"/>
                      </a:lnTo>
                      <a:lnTo>
                        <a:pt x="218" y="333"/>
                      </a:lnTo>
                      <a:lnTo>
                        <a:pt x="229" y="331"/>
                      </a:lnTo>
                      <a:lnTo>
                        <a:pt x="240" y="328"/>
                      </a:lnTo>
                      <a:lnTo>
                        <a:pt x="250" y="322"/>
                      </a:lnTo>
                      <a:lnTo>
                        <a:pt x="260" y="317"/>
                      </a:lnTo>
                      <a:lnTo>
                        <a:pt x="271" y="309"/>
                      </a:lnTo>
                      <a:lnTo>
                        <a:pt x="281" y="301"/>
                      </a:lnTo>
                      <a:lnTo>
                        <a:pt x="316" y="350"/>
                      </a:lnTo>
                      <a:lnTo>
                        <a:pt x="302" y="358"/>
                      </a:lnTo>
                      <a:lnTo>
                        <a:pt x="291" y="364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647" name="Freeform 55"/>
                <p:cNvSpPr>
                  <a:spLocks noEditPoints="1"/>
                </p:cNvSpPr>
                <p:nvPr/>
              </p:nvSpPr>
              <p:spPr bwMode="auto">
                <a:xfrm>
                  <a:off x="9301" y="4293"/>
                  <a:ext cx="158" cy="195"/>
                </a:xfrm>
                <a:custGeom>
                  <a:avLst/>
                  <a:gdLst>
                    <a:gd name="T0" fmla="*/ 20 w 316"/>
                    <a:gd name="T1" fmla="*/ 8 h 389"/>
                    <a:gd name="T2" fmla="*/ 18 w 316"/>
                    <a:gd name="T3" fmla="*/ 8 h 389"/>
                    <a:gd name="T4" fmla="*/ 15 w 316"/>
                    <a:gd name="T5" fmla="*/ 9 h 389"/>
                    <a:gd name="T6" fmla="*/ 14 w 316"/>
                    <a:gd name="T7" fmla="*/ 10 h 389"/>
                    <a:gd name="T8" fmla="*/ 12 w 316"/>
                    <a:gd name="T9" fmla="*/ 11 h 389"/>
                    <a:gd name="T10" fmla="*/ 10 w 316"/>
                    <a:gd name="T11" fmla="*/ 13 h 389"/>
                    <a:gd name="T12" fmla="*/ 10 w 316"/>
                    <a:gd name="T13" fmla="*/ 15 h 389"/>
                    <a:gd name="T14" fmla="*/ 9 w 316"/>
                    <a:gd name="T15" fmla="*/ 17 h 389"/>
                    <a:gd name="T16" fmla="*/ 31 w 316"/>
                    <a:gd name="T17" fmla="*/ 19 h 389"/>
                    <a:gd name="T18" fmla="*/ 30 w 316"/>
                    <a:gd name="T19" fmla="*/ 16 h 389"/>
                    <a:gd name="T20" fmla="*/ 30 w 316"/>
                    <a:gd name="T21" fmla="*/ 14 h 389"/>
                    <a:gd name="T22" fmla="*/ 29 w 316"/>
                    <a:gd name="T23" fmla="*/ 12 h 389"/>
                    <a:gd name="T24" fmla="*/ 28 w 316"/>
                    <a:gd name="T25" fmla="*/ 10 h 389"/>
                    <a:gd name="T26" fmla="*/ 27 w 316"/>
                    <a:gd name="T27" fmla="*/ 9 h 389"/>
                    <a:gd name="T28" fmla="*/ 25 w 316"/>
                    <a:gd name="T29" fmla="*/ 8 h 389"/>
                    <a:gd name="T30" fmla="*/ 23 w 316"/>
                    <a:gd name="T31" fmla="*/ 8 h 389"/>
                    <a:gd name="T32" fmla="*/ 21 w 316"/>
                    <a:gd name="T33" fmla="*/ 8 h 389"/>
                    <a:gd name="T34" fmla="*/ 8 w 316"/>
                    <a:gd name="T35" fmla="*/ 26 h 389"/>
                    <a:gd name="T36" fmla="*/ 9 w 316"/>
                    <a:gd name="T37" fmla="*/ 30 h 389"/>
                    <a:gd name="T38" fmla="*/ 10 w 316"/>
                    <a:gd name="T39" fmla="*/ 33 h 389"/>
                    <a:gd name="T40" fmla="*/ 11 w 316"/>
                    <a:gd name="T41" fmla="*/ 36 h 389"/>
                    <a:gd name="T42" fmla="*/ 13 w 316"/>
                    <a:gd name="T43" fmla="*/ 38 h 389"/>
                    <a:gd name="T44" fmla="*/ 15 w 316"/>
                    <a:gd name="T45" fmla="*/ 40 h 389"/>
                    <a:gd name="T46" fmla="*/ 19 w 316"/>
                    <a:gd name="T47" fmla="*/ 42 h 389"/>
                    <a:gd name="T48" fmla="*/ 21 w 316"/>
                    <a:gd name="T49" fmla="*/ 42 h 389"/>
                    <a:gd name="T50" fmla="*/ 24 w 316"/>
                    <a:gd name="T51" fmla="*/ 42 h 389"/>
                    <a:gd name="T52" fmla="*/ 27 w 316"/>
                    <a:gd name="T53" fmla="*/ 42 h 389"/>
                    <a:gd name="T54" fmla="*/ 30 w 316"/>
                    <a:gd name="T55" fmla="*/ 41 h 389"/>
                    <a:gd name="T56" fmla="*/ 33 w 316"/>
                    <a:gd name="T57" fmla="*/ 39 h 389"/>
                    <a:gd name="T58" fmla="*/ 38 w 316"/>
                    <a:gd name="T59" fmla="*/ 44 h 389"/>
                    <a:gd name="T60" fmla="*/ 34 w 316"/>
                    <a:gd name="T61" fmla="*/ 46 h 389"/>
                    <a:gd name="T62" fmla="*/ 29 w 316"/>
                    <a:gd name="T63" fmla="*/ 48 h 389"/>
                    <a:gd name="T64" fmla="*/ 25 w 316"/>
                    <a:gd name="T65" fmla="*/ 49 h 389"/>
                    <a:gd name="T66" fmla="*/ 21 w 316"/>
                    <a:gd name="T67" fmla="*/ 49 h 389"/>
                    <a:gd name="T68" fmla="*/ 17 w 316"/>
                    <a:gd name="T69" fmla="*/ 49 h 389"/>
                    <a:gd name="T70" fmla="*/ 12 w 316"/>
                    <a:gd name="T71" fmla="*/ 47 h 389"/>
                    <a:gd name="T72" fmla="*/ 9 w 316"/>
                    <a:gd name="T73" fmla="*/ 45 h 389"/>
                    <a:gd name="T74" fmla="*/ 5 w 316"/>
                    <a:gd name="T75" fmla="*/ 42 h 389"/>
                    <a:gd name="T76" fmla="*/ 3 w 316"/>
                    <a:gd name="T77" fmla="*/ 39 h 389"/>
                    <a:gd name="T78" fmla="*/ 1 w 316"/>
                    <a:gd name="T79" fmla="*/ 35 h 389"/>
                    <a:gd name="T80" fmla="*/ 1 w 316"/>
                    <a:gd name="T81" fmla="*/ 30 h 389"/>
                    <a:gd name="T82" fmla="*/ 0 w 316"/>
                    <a:gd name="T83" fmla="*/ 25 h 389"/>
                    <a:gd name="T84" fmla="*/ 1 w 316"/>
                    <a:gd name="T85" fmla="*/ 19 h 389"/>
                    <a:gd name="T86" fmla="*/ 1 w 316"/>
                    <a:gd name="T87" fmla="*/ 15 h 389"/>
                    <a:gd name="T88" fmla="*/ 3 w 316"/>
                    <a:gd name="T89" fmla="*/ 11 h 389"/>
                    <a:gd name="T90" fmla="*/ 6 w 316"/>
                    <a:gd name="T91" fmla="*/ 7 h 389"/>
                    <a:gd name="T92" fmla="*/ 10 w 316"/>
                    <a:gd name="T93" fmla="*/ 4 h 389"/>
                    <a:gd name="T94" fmla="*/ 12 w 316"/>
                    <a:gd name="T95" fmla="*/ 2 h 389"/>
                    <a:gd name="T96" fmla="*/ 18 w 316"/>
                    <a:gd name="T97" fmla="*/ 1 h 389"/>
                    <a:gd name="T98" fmla="*/ 21 w 316"/>
                    <a:gd name="T99" fmla="*/ 0 h 389"/>
                    <a:gd name="T100" fmla="*/ 25 w 316"/>
                    <a:gd name="T101" fmla="*/ 1 h 389"/>
                    <a:gd name="T102" fmla="*/ 29 w 316"/>
                    <a:gd name="T103" fmla="*/ 2 h 389"/>
                    <a:gd name="T104" fmla="*/ 32 w 316"/>
                    <a:gd name="T105" fmla="*/ 3 h 389"/>
                    <a:gd name="T106" fmla="*/ 35 w 316"/>
                    <a:gd name="T107" fmla="*/ 6 h 389"/>
                    <a:gd name="T108" fmla="*/ 37 w 316"/>
                    <a:gd name="T109" fmla="*/ 9 h 389"/>
                    <a:gd name="T110" fmla="*/ 39 w 316"/>
                    <a:gd name="T111" fmla="*/ 12 h 389"/>
                    <a:gd name="T112" fmla="*/ 40 w 316"/>
                    <a:gd name="T113" fmla="*/ 16 h 389"/>
                    <a:gd name="T114" fmla="*/ 40 w 316"/>
                    <a:gd name="T115" fmla="*/ 20 h 389"/>
                    <a:gd name="T116" fmla="*/ 8 w 316"/>
                    <a:gd name="T117" fmla="*/ 24 h 389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316"/>
                    <a:gd name="T178" fmla="*/ 0 h 389"/>
                    <a:gd name="T179" fmla="*/ 316 w 316"/>
                    <a:gd name="T180" fmla="*/ 389 h 389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316" h="389">
                      <a:moveTo>
                        <a:pt x="171" y="58"/>
                      </a:moveTo>
                      <a:lnTo>
                        <a:pt x="161" y="59"/>
                      </a:lnTo>
                      <a:lnTo>
                        <a:pt x="152" y="60"/>
                      </a:lnTo>
                      <a:lnTo>
                        <a:pt x="142" y="61"/>
                      </a:lnTo>
                      <a:lnTo>
                        <a:pt x="134" y="64"/>
                      </a:lnTo>
                      <a:lnTo>
                        <a:pt x="126" y="66"/>
                      </a:lnTo>
                      <a:lnTo>
                        <a:pt x="118" y="70"/>
                      </a:lnTo>
                      <a:lnTo>
                        <a:pt x="112" y="75"/>
                      </a:lnTo>
                      <a:lnTo>
                        <a:pt x="104" y="80"/>
                      </a:lnTo>
                      <a:lnTo>
                        <a:pt x="99" y="85"/>
                      </a:lnTo>
                      <a:lnTo>
                        <a:pt x="93" y="92"/>
                      </a:lnTo>
                      <a:lnTo>
                        <a:pt x="87" y="99"/>
                      </a:lnTo>
                      <a:lnTo>
                        <a:pt x="83" y="107"/>
                      </a:lnTo>
                      <a:lnTo>
                        <a:pt x="79" y="115"/>
                      </a:lnTo>
                      <a:lnTo>
                        <a:pt x="74" y="125"/>
                      </a:lnTo>
                      <a:lnTo>
                        <a:pt x="71" y="135"/>
                      </a:lnTo>
                      <a:lnTo>
                        <a:pt x="68" y="145"/>
                      </a:lnTo>
                      <a:lnTo>
                        <a:pt x="248" y="145"/>
                      </a:lnTo>
                      <a:lnTo>
                        <a:pt x="248" y="135"/>
                      </a:lnTo>
                      <a:lnTo>
                        <a:pt x="247" y="125"/>
                      </a:lnTo>
                      <a:lnTo>
                        <a:pt x="246" y="115"/>
                      </a:lnTo>
                      <a:lnTo>
                        <a:pt x="243" y="107"/>
                      </a:lnTo>
                      <a:lnTo>
                        <a:pt x="240" y="99"/>
                      </a:lnTo>
                      <a:lnTo>
                        <a:pt x="236" y="92"/>
                      </a:lnTo>
                      <a:lnTo>
                        <a:pt x="232" y="85"/>
                      </a:lnTo>
                      <a:lnTo>
                        <a:pt x="228" y="80"/>
                      </a:lnTo>
                      <a:lnTo>
                        <a:pt x="222" y="75"/>
                      </a:lnTo>
                      <a:lnTo>
                        <a:pt x="217" y="70"/>
                      </a:lnTo>
                      <a:lnTo>
                        <a:pt x="210" y="66"/>
                      </a:lnTo>
                      <a:lnTo>
                        <a:pt x="203" y="64"/>
                      </a:lnTo>
                      <a:lnTo>
                        <a:pt x="195" y="61"/>
                      </a:lnTo>
                      <a:lnTo>
                        <a:pt x="188" y="60"/>
                      </a:lnTo>
                      <a:lnTo>
                        <a:pt x="179" y="59"/>
                      </a:lnTo>
                      <a:lnTo>
                        <a:pt x="171" y="58"/>
                      </a:lnTo>
                      <a:close/>
                      <a:moveTo>
                        <a:pt x="64" y="189"/>
                      </a:moveTo>
                      <a:lnTo>
                        <a:pt x="64" y="205"/>
                      </a:lnTo>
                      <a:lnTo>
                        <a:pt x="66" y="220"/>
                      </a:lnTo>
                      <a:lnTo>
                        <a:pt x="68" y="235"/>
                      </a:lnTo>
                      <a:lnTo>
                        <a:pt x="72" y="249"/>
                      </a:lnTo>
                      <a:lnTo>
                        <a:pt x="77" y="262"/>
                      </a:lnTo>
                      <a:lnTo>
                        <a:pt x="83" y="274"/>
                      </a:lnTo>
                      <a:lnTo>
                        <a:pt x="89" y="285"/>
                      </a:lnTo>
                      <a:lnTo>
                        <a:pt x="97" y="295"/>
                      </a:lnTo>
                      <a:lnTo>
                        <a:pt x="105" y="304"/>
                      </a:lnTo>
                      <a:lnTo>
                        <a:pt x="114" y="313"/>
                      </a:lnTo>
                      <a:lnTo>
                        <a:pt x="125" y="319"/>
                      </a:lnTo>
                      <a:lnTo>
                        <a:pt x="135" y="324"/>
                      </a:lnTo>
                      <a:lnTo>
                        <a:pt x="147" y="330"/>
                      </a:lnTo>
                      <a:lnTo>
                        <a:pt x="159" y="333"/>
                      </a:lnTo>
                      <a:lnTo>
                        <a:pt x="172" y="335"/>
                      </a:lnTo>
                      <a:lnTo>
                        <a:pt x="185" y="335"/>
                      </a:lnTo>
                      <a:lnTo>
                        <a:pt x="198" y="335"/>
                      </a:lnTo>
                      <a:lnTo>
                        <a:pt x="208" y="333"/>
                      </a:lnTo>
                      <a:lnTo>
                        <a:pt x="219" y="331"/>
                      </a:lnTo>
                      <a:lnTo>
                        <a:pt x="230" y="327"/>
                      </a:lnTo>
                      <a:lnTo>
                        <a:pt x="240" y="321"/>
                      </a:lnTo>
                      <a:lnTo>
                        <a:pt x="251" y="315"/>
                      </a:lnTo>
                      <a:lnTo>
                        <a:pt x="264" y="306"/>
                      </a:lnTo>
                      <a:lnTo>
                        <a:pt x="278" y="297"/>
                      </a:lnTo>
                      <a:lnTo>
                        <a:pt x="301" y="345"/>
                      </a:lnTo>
                      <a:lnTo>
                        <a:pt x="283" y="357"/>
                      </a:lnTo>
                      <a:lnTo>
                        <a:pt x="265" y="366"/>
                      </a:lnTo>
                      <a:lnTo>
                        <a:pt x="250" y="374"/>
                      </a:lnTo>
                      <a:lnTo>
                        <a:pt x="234" y="380"/>
                      </a:lnTo>
                      <a:lnTo>
                        <a:pt x="219" y="384"/>
                      </a:lnTo>
                      <a:lnTo>
                        <a:pt x="204" y="387"/>
                      </a:lnTo>
                      <a:lnTo>
                        <a:pt x="188" y="389"/>
                      </a:lnTo>
                      <a:lnTo>
                        <a:pt x="171" y="389"/>
                      </a:lnTo>
                      <a:lnTo>
                        <a:pt x="152" y="388"/>
                      </a:lnTo>
                      <a:lnTo>
                        <a:pt x="133" y="385"/>
                      </a:lnTo>
                      <a:lnTo>
                        <a:pt x="117" y="381"/>
                      </a:lnTo>
                      <a:lnTo>
                        <a:pt x="101" y="375"/>
                      </a:lnTo>
                      <a:lnTo>
                        <a:pt x="86" y="367"/>
                      </a:lnTo>
                      <a:lnTo>
                        <a:pt x="72" y="358"/>
                      </a:lnTo>
                      <a:lnTo>
                        <a:pt x="58" y="348"/>
                      </a:lnTo>
                      <a:lnTo>
                        <a:pt x="47" y="335"/>
                      </a:lnTo>
                      <a:lnTo>
                        <a:pt x="37" y="322"/>
                      </a:lnTo>
                      <a:lnTo>
                        <a:pt x="27" y="307"/>
                      </a:lnTo>
                      <a:lnTo>
                        <a:pt x="19" y="291"/>
                      </a:lnTo>
                      <a:lnTo>
                        <a:pt x="12" y="274"/>
                      </a:lnTo>
                      <a:lnTo>
                        <a:pt x="7" y="256"/>
                      </a:lnTo>
                      <a:lnTo>
                        <a:pt x="4" y="237"/>
                      </a:lnTo>
                      <a:lnTo>
                        <a:pt x="2" y="216"/>
                      </a:lnTo>
                      <a:lnTo>
                        <a:pt x="0" y="195"/>
                      </a:lnTo>
                      <a:lnTo>
                        <a:pt x="2" y="173"/>
                      </a:lnTo>
                      <a:lnTo>
                        <a:pt x="4" y="152"/>
                      </a:lnTo>
                      <a:lnTo>
                        <a:pt x="7" y="133"/>
                      </a:lnTo>
                      <a:lnTo>
                        <a:pt x="12" y="114"/>
                      </a:lnTo>
                      <a:lnTo>
                        <a:pt x="20" y="97"/>
                      </a:lnTo>
                      <a:lnTo>
                        <a:pt x="27" y="81"/>
                      </a:lnTo>
                      <a:lnTo>
                        <a:pt x="37" y="66"/>
                      </a:lnTo>
                      <a:lnTo>
                        <a:pt x="48" y="53"/>
                      </a:lnTo>
                      <a:lnTo>
                        <a:pt x="59" y="42"/>
                      </a:lnTo>
                      <a:lnTo>
                        <a:pt x="73" y="31"/>
                      </a:lnTo>
                      <a:lnTo>
                        <a:pt x="87" y="21"/>
                      </a:lnTo>
                      <a:lnTo>
                        <a:pt x="103" y="14"/>
                      </a:lnTo>
                      <a:lnTo>
                        <a:pt x="119" y="7"/>
                      </a:lnTo>
                      <a:lnTo>
                        <a:pt x="138" y="3"/>
                      </a:lnTo>
                      <a:lnTo>
                        <a:pt x="156" y="1"/>
                      </a:lnTo>
                      <a:lnTo>
                        <a:pt x="175" y="0"/>
                      </a:lnTo>
                      <a:lnTo>
                        <a:pt x="190" y="1"/>
                      </a:lnTo>
                      <a:lnTo>
                        <a:pt x="205" y="3"/>
                      </a:lnTo>
                      <a:lnTo>
                        <a:pt x="219" y="6"/>
                      </a:lnTo>
                      <a:lnTo>
                        <a:pt x="232" y="12"/>
                      </a:lnTo>
                      <a:lnTo>
                        <a:pt x="245" y="17"/>
                      </a:lnTo>
                      <a:lnTo>
                        <a:pt x="256" y="24"/>
                      </a:lnTo>
                      <a:lnTo>
                        <a:pt x="267" y="33"/>
                      </a:lnTo>
                      <a:lnTo>
                        <a:pt x="277" y="43"/>
                      </a:lnTo>
                      <a:lnTo>
                        <a:pt x="285" y="53"/>
                      </a:lnTo>
                      <a:lnTo>
                        <a:pt x="294" y="65"/>
                      </a:lnTo>
                      <a:lnTo>
                        <a:pt x="300" y="78"/>
                      </a:lnTo>
                      <a:lnTo>
                        <a:pt x="306" y="92"/>
                      </a:lnTo>
                      <a:lnTo>
                        <a:pt x="310" y="107"/>
                      </a:lnTo>
                      <a:lnTo>
                        <a:pt x="313" y="122"/>
                      </a:lnTo>
                      <a:lnTo>
                        <a:pt x="315" y="138"/>
                      </a:lnTo>
                      <a:lnTo>
                        <a:pt x="316" y="155"/>
                      </a:lnTo>
                      <a:lnTo>
                        <a:pt x="316" y="189"/>
                      </a:lnTo>
                      <a:lnTo>
                        <a:pt x="64" y="18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</p:grpSp>
        </p:grpSp>
        <p:grpSp>
          <p:nvGrpSpPr>
            <p:cNvPr id="21520" name="Group 56"/>
            <p:cNvGrpSpPr>
              <a:grpSpLocks/>
            </p:cNvGrpSpPr>
            <p:nvPr/>
          </p:nvGrpSpPr>
          <p:grpSpPr bwMode="auto">
            <a:xfrm>
              <a:off x="1800" y="2727"/>
              <a:ext cx="2611" cy="1274"/>
              <a:chOff x="1800" y="2727"/>
              <a:chExt cx="2611" cy="1274"/>
            </a:xfrm>
          </p:grpSpPr>
          <p:grpSp>
            <p:nvGrpSpPr>
              <p:cNvPr id="21599" name="Group 57"/>
              <p:cNvGrpSpPr>
                <a:grpSpLocks/>
              </p:cNvGrpSpPr>
              <p:nvPr/>
            </p:nvGrpSpPr>
            <p:grpSpPr bwMode="auto">
              <a:xfrm>
                <a:off x="2583" y="2727"/>
                <a:ext cx="996" cy="302"/>
                <a:chOff x="2583" y="2727"/>
                <a:chExt cx="996" cy="302"/>
              </a:xfrm>
            </p:grpSpPr>
            <p:sp>
              <p:nvSpPr>
                <p:cNvPr id="21628" name="Freeform 58"/>
                <p:cNvSpPr>
                  <a:spLocks/>
                </p:cNvSpPr>
                <p:nvPr/>
              </p:nvSpPr>
              <p:spPr bwMode="auto">
                <a:xfrm>
                  <a:off x="2583" y="2751"/>
                  <a:ext cx="175" cy="278"/>
                </a:xfrm>
                <a:custGeom>
                  <a:avLst/>
                  <a:gdLst>
                    <a:gd name="T0" fmla="*/ 36 w 350"/>
                    <a:gd name="T1" fmla="*/ 11 h 555"/>
                    <a:gd name="T2" fmla="*/ 30 w 350"/>
                    <a:gd name="T3" fmla="*/ 9 h 555"/>
                    <a:gd name="T4" fmla="*/ 23 w 350"/>
                    <a:gd name="T5" fmla="*/ 8 h 555"/>
                    <a:gd name="T6" fmla="*/ 20 w 350"/>
                    <a:gd name="T7" fmla="*/ 9 h 555"/>
                    <a:gd name="T8" fmla="*/ 17 w 350"/>
                    <a:gd name="T9" fmla="*/ 10 h 555"/>
                    <a:gd name="T10" fmla="*/ 13 w 350"/>
                    <a:gd name="T11" fmla="*/ 12 h 555"/>
                    <a:gd name="T12" fmla="*/ 11 w 350"/>
                    <a:gd name="T13" fmla="*/ 14 h 555"/>
                    <a:gd name="T14" fmla="*/ 11 w 350"/>
                    <a:gd name="T15" fmla="*/ 17 h 555"/>
                    <a:gd name="T16" fmla="*/ 11 w 350"/>
                    <a:gd name="T17" fmla="*/ 19 h 555"/>
                    <a:gd name="T18" fmla="*/ 12 w 350"/>
                    <a:gd name="T19" fmla="*/ 22 h 555"/>
                    <a:gd name="T20" fmla="*/ 14 w 350"/>
                    <a:gd name="T21" fmla="*/ 24 h 555"/>
                    <a:gd name="T22" fmla="*/ 22 w 350"/>
                    <a:gd name="T23" fmla="*/ 30 h 555"/>
                    <a:gd name="T24" fmla="*/ 34 w 350"/>
                    <a:gd name="T25" fmla="*/ 36 h 555"/>
                    <a:gd name="T26" fmla="*/ 39 w 350"/>
                    <a:gd name="T27" fmla="*/ 40 h 555"/>
                    <a:gd name="T28" fmla="*/ 42 w 350"/>
                    <a:gd name="T29" fmla="*/ 44 h 555"/>
                    <a:gd name="T30" fmla="*/ 44 w 350"/>
                    <a:gd name="T31" fmla="*/ 49 h 555"/>
                    <a:gd name="T32" fmla="*/ 43 w 350"/>
                    <a:gd name="T33" fmla="*/ 55 h 555"/>
                    <a:gd name="T34" fmla="*/ 41 w 350"/>
                    <a:gd name="T35" fmla="*/ 60 h 555"/>
                    <a:gd name="T36" fmla="*/ 38 w 350"/>
                    <a:gd name="T37" fmla="*/ 65 h 555"/>
                    <a:gd name="T38" fmla="*/ 33 w 350"/>
                    <a:gd name="T39" fmla="*/ 68 h 555"/>
                    <a:gd name="T40" fmla="*/ 26 w 350"/>
                    <a:gd name="T41" fmla="*/ 70 h 555"/>
                    <a:gd name="T42" fmla="*/ 20 w 350"/>
                    <a:gd name="T43" fmla="*/ 70 h 555"/>
                    <a:gd name="T44" fmla="*/ 14 w 350"/>
                    <a:gd name="T45" fmla="*/ 69 h 555"/>
                    <a:gd name="T46" fmla="*/ 10 w 350"/>
                    <a:gd name="T47" fmla="*/ 68 h 555"/>
                    <a:gd name="T48" fmla="*/ 6 w 350"/>
                    <a:gd name="T49" fmla="*/ 67 h 555"/>
                    <a:gd name="T50" fmla="*/ 3 w 350"/>
                    <a:gd name="T51" fmla="*/ 64 h 555"/>
                    <a:gd name="T52" fmla="*/ 6 w 350"/>
                    <a:gd name="T53" fmla="*/ 58 h 555"/>
                    <a:gd name="T54" fmla="*/ 12 w 350"/>
                    <a:gd name="T55" fmla="*/ 61 h 555"/>
                    <a:gd name="T56" fmla="*/ 20 w 350"/>
                    <a:gd name="T57" fmla="*/ 62 h 555"/>
                    <a:gd name="T58" fmla="*/ 24 w 350"/>
                    <a:gd name="T59" fmla="*/ 62 h 555"/>
                    <a:gd name="T60" fmla="*/ 28 w 350"/>
                    <a:gd name="T61" fmla="*/ 61 h 555"/>
                    <a:gd name="T62" fmla="*/ 30 w 350"/>
                    <a:gd name="T63" fmla="*/ 59 h 555"/>
                    <a:gd name="T64" fmla="*/ 33 w 350"/>
                    <a:gd name="T65" fmla="*/ 57 h 555"/>
                    <a:gd name="T66" fmla="*/ 34 w 350"/>
                    <a:gd name="T67" fmla="*/ 54 h 555"/>
                    <a:gd name="T68" fmla="*/ 34 w 350"/>
                    <a:gd name="T69" fmla="*/ 51 h 555"/>
                    <a:gd name="T70" fmla="*/ 34 w 350"/>
                    <a:gd name="T71" fmla="*/ 47 h 555"/>
                    <a:gd name="T72" fmla="*/ 30 w 350"/>
                    <a:gd name="T73" fmla="*/ 44 h 555"/>
                    <a:gd name="T74" fmla="*/ 27 w 350"/>
                    <a:gd name="T75" fmla="*/ 42 h 555"/>
                    <a:gd name="T76" fmla="*/ 21 w 350"/>
                    <a:gd name="T77" fmla="*/ 38 h 555"/>
                    <a:gd name="T78" fmla="*/ 11 w 350"/>
                    <a:gd name="T79" fmla="*/ 32 h 555"/>
                    <a:gd name="T80" fmla="*/ 6 w 350"/>
                    <a:gd name="T81" fmla="*/ 29 h 555"/>
                    <a:gd name="T82" fmla="*/ 5 w 350"/>
                    <a:gd name="T83" fmla="*/ 26 h 555"/>
                    <a:gd name="T84" fmla="*/ 3 w 350"/>
                    <a:gd name="T85" fmla="*/ 22 h 555"/>
                    <a:gd name="T86" fmla="*/ 3 w 350"/>
                    <a:gd name="T87" fmla="*/ 18 h 555"/>
                    <a:gd name="T88" fmla="*/ 3 w 350"/>
                    <a:gd name="T89" fmla="*/ 13 h 555"/>
                    <a:gd name="T90" fmla="*/ 5 w 350"/>
                    <a:gd name="T91" fmla="*/ 8 h 555"/>
                    <a:gd name="T92" fmla="*/ 10 w 350"/>
                    <a:gd name="T93" fmla="*/ 4 h 555"/>
                    <a:gd name="T94" fmla="*/ 15 w 350"/>
                    <a:gd name="T95" fmla="*/ 2 h 555"/>
                    <a:gd name="T96" fmla="*/ 22 w 350"/>
                    <a:gd name="T97" fmla="*/ 1 h 555"/>
                    <a:gd name="T98" fmla="*/ 30 w 350"/>
                    <a:gd name="T99" fmla="*/ 1 h 555"/>
                    <a:gd name="T100" fmla="*/ 34 w 350"/>
                    <a:gd name="T101" fmla="*/ 2 h 555"/>
                    <a:gd name="T102" fmla="*/ 40 w 350"/>
                    <a:gd name="T103" fmla="*/ 4 h 555"/>
                    <a:gd name="T104" fmla="*/ 40 w 350"/>
                    <a:gd name="T105" fmla="*/ 13 h 555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350"/>
                    <a:gd name="T160" fmla="*/ 0 h 555"/>
                    <a:gd name="T161" fmla="*/ 350 w 350"/>
                    <a:gd name="T162" fmla="*/ 555 h 555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350" h="555">
                      <a:moveTo>
                        <a:pt x="316" y="103"/>
                      </a:moveTo>
                      <a:lnTo>
                        <a:pt x="300" y="90"/>
                      </a:lnTo>
                      <a:lnTo>
                        <a:pt x="286" y="83"/>
                      </a:lnTo>
                      <a:lnTo>
                        <a:pt x="273" y="77"/>
                      </a:lnTo>
                      <a:lnTo>
                        <a:pt x="262" y="74"/>
                      </a:lnTo>
                      <a:lnTo>
                        <a:pt x="245" y="70"/>
                      </a:lnTo>
                      <a:lnTo>
                        <a:pt x="226" y="67"/>
                      </a:lnTo>
                      <a:lnTo>
                        <a:pt x="207" y="64"/>
                      </a:lnTo>
                      <a:lnTo>
                        <a:pt x="189" y="63"/>
                      </a:lnTo>
                      <a:lnTo>
                        <a:pt x="178" y="64"/>
                      </a:lnTo>
                      <a:lnTo>
                        <a:pt x="167" y="66"/>
                      </a:lnTo>
                      <a:lnTo>
                        <a:pt x="156" y="67"/>
                      </a:lnTo>
                      <a:lnTo>
                        <a:pt x="147" y="69"/>
                      </a:lnTo>
                      <a:lnTo>
                        <a:pt x="138" y="72"/>
                      </a:lnTo>
                      <a:lnTo>
                        <a:pt x="129" y="75"/>
                      </a:lnTo>
                      <a:lnTo>
                        <a:pt x="122" y="79"/>
                      </a:lnTo>
                      <a:lnTo>
                        <a:pt x="114" y="84"/>
                      </a:lnTo>
                      <a:lnTo>
                        <a:pt x="108" y="89"/>
                      </a:lnTo>
                      <a:lnTo>
                        <a:pt x="103" y="94"/>
                      </a:lnTo>
                      <a:lnTo>
                        <a:pt x="98" y="101"/>
                      </a:lnTo>
                      <a:lnTo>
                        <a:pt x="94" y="107"/>
                      </a:lnTo>
                      <a:lnTo>
                        <a:pt x="91" y="114"/>
                      </a:lnTo>
                      <a:lnTo>
                        <a:pt x="89" y="121"/>
                      </a:lnTo>
                      <a:lnTo>
                        <a:pt x="88" y="129"/>
                      </a:lnTo>
                      <a:lnTo>
                        <a:pt x="88" y="137"/>
                      </a:lnTo>
                      <a:lnTo>
                        <a:pt x="88" y="144"/>
                      </a:lnTo>
                      <a:lnTo>
                        <a:pt x="89" y="150"/>
                      </a:lnTo>
                      <a:lnTo>
                        <a:pt x="90" y="157"/>
                      </a:lnTo>
                      <a:lnTo>
                        <a:pt x="93" y="163"/>
                      </a:lnTo>
                      <a:lnTo>
                        <a:pt x="96" y="169"/>
                      </a:lnTo>
                      <a:lnTo>
                        <a:pt x="100" y="176"/>
                      </a:lnTo>
                      <a:lnTo>
                        <a:pt x="106" y="181"/>
                      </a:lnTo>
                      <a:lnTo>
                        <a:pt x="113" y="188"/>
                      </a:lnTo>
                      <a:lnTo>
                        <a:pt x="130" y="202"/>
                      </a:lnTo>
                      <a:lnTo>
                        <a:pt x="153" y="217"/>
                      </a:lnTo>
                      <a:lnTo>
                        <a:pt x="182" y="234"/>
                      </a:lnTo>
                      <a:lnTo>
                        <a:pt x="218" y="253"/>
                      </a:lnTo>
                      <a:lnTo>
                        <a:pt x="243" y="268"/>
                      </a:lnTo>
                      <a:lnTo>
                        <a:pt x="265" y="282"/>
                      </a:lnTo>
                      <a:lnTo>
                        <a:pt x="285" y="295"/>
                      </a:lnTo>
                      <a:lnTo>
                        <a:pt x="301" y="307"/>
                      </a:lnTo>
                      <a:lnTo>
                        <a:pt x="311" y="316"/>
                      </a:lnTo>
                      <a:lnTo>
                        <a:pt x="320" y="327"/>
                      </a:lnTo>
                      <a:lnTo>
                        <a:pt x="328" y="339"/>
                      </a:lnTo>
                      <a:lnTo>
                        <a:pt x="334" y="351"/>
                      </a:lnTo>
                      <a:lnTo>
                        <a:pt x="339" y="363"/>
                      </a:lnTo>
                      <a:lnTo>
                        <a:pt x="343" y="376"/>
                      </a:lnTo>
                      <a:lnTo>
                        <a:pt x="345" y="390"/>
                      </a:lnTo>
                      <a:lnTo>
                        <a:pt x="345" y="404"/>
                      </a:lnTo>
                      <a:lnTo>
                        <a:pt x="345" y="421"/>
                      </a:lnTo>
                      <a:lnTo>
                        <a:pt x="341" y="437"/>
                      </a:lnTo>
                      <a:lnTo>
                        <a:pt x="338" y="452"/>
                      </a:lnTo>
                      <a:lnTo>
                        <a:pt x="333" y="467"/>
                      </a:lnTo>
                      <a:lnTo>
                        <a:pt x="326" y="480"/>
                      </a:lnTo>
                      <a:lnTo>
                        <a:pt x="318" y="493"/>
                      </a:lnTo>
                      <a:lnTo>
                        <a:pt x="308" y="504"/>
                      </a:lnTo>
                      <a:lnTo>
                        <a:pt x="298" y="514"/>
                      </a:lnTo>
                      <a:lnTo>
                        <a:pt x="286" y="524"/>
                      </a:lnTo>
                      <a:lnTo>
                        <a:pt x="272" y="532"/>
                      </a:lnTo>
                      <a:lnTo>
                        <a:pt x="258" y="539"/>
                      </a:lnTo>
                      <a:lnTo>
                        <a:pt x="243" y="544"/>
                      </a:lnTo>
                      <a:lnTo>
                        <a:pt x="226" y="549"/>
                      </a:lnTo>
                      <a:lnTo>
                        <a:pt x="209" y="553"/>
                      </a:lnTo>
                      <a:lnTo>
                        <a:pt x="189" y="554"/>
                      </a:lnTo>
                      <a:lnTo>
                        <a:pt x="170" y="555"/>
                      </a:lnTo>
                      <a:lnTo>
                        <a:pt x="155" y="555"/>
                      </a:lnTo>
                      <a:lnTo>
                        <a:pt x="141" y="554"/>
                      </a:lnTo>
                      <a:lnTo>
                        <a:pt x="128" y="553"/>
                      </a:lnTo>
                      <a:lnTo>
                        <a:pt x="115" y="551"/>
                      </a:lnTo>
                      <a:lnTo>
                        <a:pt x="103" y="549"/>
                      </a:lnTo>
                      <a:lnTo>
                        <a:pt x="91" y="544"/>
                      </a:lnTo>
                      <a:lnTo>
                        <a:pt x="79" y="541"/>
                      </a:lnTo>
                      <a:lnTo>
                        <a:pt x="68" y="536"/>
                      </a:lnTo>
                      <a:lnTo>
                        <a:pt x="61" y="534"/>
                      </a:lnTo>
                      <a:lnTo>
                        <a:pt x="53" y="531"/>
                      </a:lnTo>
                      <a:lnTo>
                        <a:pt x="47" y="527"/>
                      </a:lnTo>
                      <a:lnTo>
                        <a:pt x="39" y="523"/>
                      </a:lnTo>
                      <a:lnTo>
                        <a:pt x="22" y="512"/>
                      </a:lnTo>
                      <a:lnTo>
                        <a:pt x="0" y="497"/>
                      </a:lnTo>
                      <a:lnTo>
                        <a:pt x="34" y="444"/>
                      </a:lnTo>
                      <a:lnTo>
                        <a:pt x="53" y="459"/>
                      </a:lnTo>
                      <a:lnTo>
                        <a:pt x="69" y="468"/>
                      </a:lnTo>
                      <a:lnTo>
                        <a:pt x="83" y="476"/>
                      </a:lnTo>
                      <a:lnTo>
                        <a:pt x="97" y="482"/>
                      </a:lnTo>
                      <a:lnTo>
                        <a:pt x="115" y="486"/>
                      </a:lnTo>
                      <a:lnTo>
                        <a:pt x="134" y="489"/>
                      </a:lnTo>
                      <a:lnTo>
                        <a:pt x="154" y="491"/>
                      </a:lnTo>
                      <a:lnTo>
                        <a:pt x="174" y="492"/>
                      </a:lnTo>
                      <a:lnTo>
                        <a:pt x="186" y="492"/>
                      </a:lnTo>
                      <a:lnTo>
                        <a:pt x="197" y="491"/>
                      </a:lnTo>
                      <a:lnTo>
                        <a:pt x="208" y="489"/>
                      </a:lnTo>
                      <a:lnTo>
                        <a:pt x="217" y="487"/>
                      </a:lnTo>
                      <a:lnTo>
                        <a:pt x="226" y="483"/>
                      </a:lnTo>
                      <a:lnTo>
                        <a:pt x="233" y="480"/>
                      </a:lnTo>
                      <a:lnTo>
                        <a:pt x="241" y="476"/>
                      </a:lnTo>
                      <a:lnTo>
                        <a:pt x="247" y="472"/>
                      </a:lnTo>
                      <a:lnTo>
                        <a:pt x="253" y="466"/>
                      </a:lnTo>
                      <a:lnTo>
                        <a:pt x="258" y="460"/>
                      </a:lnTo>
                      <a:lnTo>
                        <a:pt x="262" y="453"/>
                      </a:lnTo>
                      <a:lnTo>
                        <a:pt x="265" y="447"/>
                      </a:lnTo>
                      <a:lnTo>
                        <a:pt x="269" y="439"/>
                      </a:lnTo>
                      <a:lnTo>
                        <a:pt x="271" y="432"/>
                      </a:lnTo>
                      <a:lnTo>
                        <a:pt x="272" y="423"/>
                      </a:lnTo>
                      <a:lnTo>
                        <a:pt x="272" y="414"/>
                      </a:lnTo>
                      <a:lnTo>
                        <a:pt x="272" y="403"/>
                      </a:lnTo>
                      <a:lnTo>
                        <a:pt x="272" y="392"/>
                      </a:lnTo>
                      <a:lnTo>
                        <a:pt x="270" y="384"/>
                      </a:lnTo>
                      <a:lnTo>
                        <a:pt x="268" y="375"/>
                      </a:lnTo>
                      <a:lnTo>
                        <a:pt x="259" y="363"/>
                      </a:lnTo>
                      <a:lnTo>
                        <a:pt x="248" y="352"/>
                      </a:lnTo>
                      <a:lnTo>
                        <a:pt x="242" y="345"/>
                      </a:lnTo>
                      <a:lnTo>
                        <a:pt x="235" y="340"/>
                      </a:lnTo>
                      <a:lnTo>
                        <a:pt x="227" y="336"/>
                      </a:lnTo>
                      <a:lnTo>
                        <a:pt x="218" y="331"/>
                      </a:lnTo>
                      <a:lnTo>
                        <a:pt x="210" y="326"/>
                      </a:lnTo>
                      <a:lnTo>
                        <a:pt x="192" y="316"/>
                      </a:lnTo>
                      <a:lnTo>
                        <a:pt x="165" y="302"/>
                      </a:lnTo>
                      <a:lnTo>
                        <a:pt x="132" y="283"/>
                      </a:lnTo>
                      <a:lnTo>
                        <a:pt x="104" y="267"/>
                      </a:lnTo>
                      <a:lnTo>
                        <a:pt x="81" y="251"/>
                      </a:lnTo>
                      <a:lnTo>
                        <a:pt x="70" y="242"/>
                      </a:lnTo>
                      <a:lnTo>
                        <a:pt x="62" y="235"/>
                      </a:lnTo>
                      <a:lnTo>
                        <a:pt x="53" y="226"/>
                      </a:lnTo>
                      <a:lnTo>
                        <a:pt x="46" y="218"/>
                      </a:lnTo>
                      <a:lnTo>
                        <a:pt x="39" y="209"/>
                      </a:lnTo>
                      <a:lnTo>
                        <a:pt x="34" y="201"/>
                      </a:lnTo>
                      <a:lnTo>
                        <a:pt x="30" y="192"/>
                      </a:lnTo>
                      <a:lnTo>
                        <a:pt x="26" y="182"/>
                      </a:lnTo>
                      <a:lnTo>
                        <a:pt x="23" y="173"/>
                      </a:lnTo>
                      <a:lnTo>
                        <a:pt x="21" y="163"/>
                      </a:lnTo>
                      <a:lnTo>
                        <a:pt x="19" y="152"/>
                      </a:lnTo>
                      <a:lnTo>
                        <a:pt x="19" y="142"/>
                      </a:lnTo>
                      <a:lnTo>
                        <a:pt x="20" y="127"/>
                      </a:lnTo>
                      <a:lnTo>
                        <a:pt x="22" y="112"/>
                      </a:lnTo>
                      <a:lnTo>
                        <a:pt x="27" y="98"/>
                      </a:lnTo>
                      <a:lnTo>
                        <a:pt x="32" y="85"/>
                      </a:lnTo>
                      <a:lnTo>
                        <a:pt x="38" y="72"/>
                      </a:lnTo>
                      <a:lnTo>
                        <a:pt x="46" y="61"/>
                      </a:lnTo>
                      <a:lnTo>
                        <a:pt x="55" y="49"/>
                      </a:lnTo>
                      <a:lnTo>
                        <a:pt x="66" y="40"/>
                      </a:lnTo>
                      <a:lnTo>
                        <a:pt x="79" y="31"/>
                      </a:lnTo>
                      <a:lnTo>
                        <a:pt x="92" y="24"/>
                      </a:lnTo>
                      <a:lnTo>
                        <a:pt x="106" y="16"/>
                      </a:lnTo>
                      <a:lnTo>
                        <a:pt x="122" y="11"/>
                      </a:lnTo>
                      <a:lnTo>
                        <a:pt x="138" y="7"/>
                      </a:lnTo>
                      <a:lnTo>
                        <a:pt x="156" y="3"/>
                      </a:lnTo>
                      <a:lnTo>
                        <a:pt x="174" y="1"/>
                      </a:lnTo>
                      <a:lnTo>
                        <a:pt x="195" y="0"/>
                      </a:lnTo>
                      <a:lnTo>
                        <a:pt x="217" y="1"/>
                      </a:lnTo>
                      <a:lnTo>
                        <a:pt x="240" y="4"/>
                      </a:lnTo>
                      <a:lnTo>
                        <a:pt x="251" y="7"/>
                      </a:lnTo>
                      <a:lnTo>
                        <a:pt x="262" y="9"/>
                      </a:lnTo>
                      <a:lnTo>
                        <a:pt x="272" y="12"/>
                      </a:lnTo>
                      <a:lnTo>
                        <a:pt x="281" y="15"/>
                      </a:lnTo>
                      <a:lnTo>
                        <a:pt x="299" y="19"/>
                      </a:lnTo>
                      <a:lnTo>
                        <a:pt x="314" y="26"/>
                      </a:lnTo>
                      <a:lnTo>
                        <a:pt x="331" y="34"/>
                      </a:lnTo>
                      <a:lnTo>
                        <a:pt x="350" y="44"/>
                      </a:lnTo>
                      <a:lnTo>
                        <a:pt x="316" y="10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629" name="Freeform 59"/>
                <p:cNvSpPr>
                  <a:spLocks/>
                </p:cNvSpPr>
                <p:nvPr/>
              </p:nvSpPr>
              <p:spPr bwMode="auto">
                <a:xfrm>
                  <a:off x="2814" y="2834"/>
                  <a:ext cx="274" cy="190"/>
                </a:xfrm>
                <a:custGeom>
                  <a:avLst/>
                  <a:gdLst>
                    <a:gd name="T0" fmla="*/ 61 w 550"/>
                    <a:gd name="T1" fmla="*/ 14 h 380"/>
                    <a:gd name="T2" fmla="*/ 61 w 550"/>
                    <a:gd name="T3" fmla="*/ 12 h 380"/>
                    <a:gd name="T4" fmla="*/ 60 w 550"/>
                    <a:gd name="T5" fmla="*/ 10 h 380"/>
                    <a:gd name="T6" fmla="*/ 59 w 550"/>
                    <a:gd name="T7" fmla="*/ 9 h 380"/>
                    <a:gd name="T8" fmla="*/ 58 w 550"/>
                    <a:gd name="T9" fmla="*/ 7 h 380"/>
                    <a:gd name="T10" fmla="*/ 57 w 550"/>
                    <a:gd name="T11" fmla="*/ 7 h 380"/>
                    <a:gd name="T12" fmla="*/ 55 w 550"/>
                    <a:gd name="T13" fmla="*/ 7 h 380"/>
                    <a:gd name="T14" fmla="*/ 52 w 550"/>
                    <a:gd name="T15" fmla="*/ 7 h 380"/>
                    <a:gd name="T16" fmla="*/ 48 w 550"/>
                    <a:gd name="T17" fmla="*/ 10 h 380"/>
                    <a:gd name="T18" fmla="*/ 44 w 550"/>
                    <a:gd name="T19" fmla="*/ 12 h 380"/>
                    <a:gd name="T20" fmla="*/ 40 w 550"/>
                    <a:gd name="T21" fmla="*/ 17 h 380"/>
                    <a:gd name="T22" fmla="*/ 38 w 550"/>
                    <a:gd name="T23" fmla="*/ 48 h 380"/>
                    <a:gd name="T24" fmla="*/ 30 w 550"/>
                    <a:gd name="T25" fmla="*/ 14 h 380"/>
                    <a:gd name="T26" fmla="*/ 30 w 550"/>
                    <a:gd name="T27" fmla="*/ 12 h 380"/>
                    <a:gd name="T28" fmla="*/ 29 w 550"/>
                    <a:gd name="T29" fmla="*/ 10 h 380"/>
                    <a:gd name="T30" fmla="*/ 29 w 550"/>
                    <a:gd name="T31" fmla="*/ 9 h 380"/>
                    <a:gd name="T32" fmla="*/ 28 w 550"/>
                    <a:gd name="T33" fmla="*/ 7 h 380"/>
                    <a:gd name="T34" fmla="*/ 27 w 550"/>
                    <a:gd name="T35" fmla="*/ 7 h 380"/>
                    <a:gd name="T36" fmla="*/ 25 w 550"/>
                    <a:gd name="T37" fmla="*/ 7 h 380"/>
                    <a:gd name="T38" fmla="*/ 23 w 550"/>
                    <a:gd name="T39" fmla="*/ 7 h 380"/>
                    <a:gd name="T40" fmla="*/ 21 w 550"/>
                    <a:gd name="T41" fmla="*/ 7 h 380"/>
                    <a:gd name="T42" fmla="*/ 20 w 550"/>
                    <a:gd name="T43" fmla="*/ 9 h 380"/>
                    <a:gd name="T44" fmla="*/ 18 w 550"/>
                    <a:gd name="T45" fmla="*/ 10 h 380"/>
                    <a:gd name="T46" fmla="*/ 13 w 550"/>
                    <a:gd name="T47" fmla="*/ 13 h 380"/>
                    <a:gd name="T48" fmla="*/ 8 w 550"/>
                    <a:gd name="T49" fmla="*/ 20 h 380"/>
                    <a:gd name="T50" fmla="*/ 0 w 550"/>
                    <a:gd name="T51" fmla="*/ 48 h 380"/>
                    <a:gd name="T52" fmla="*/ 8 w 550"/>
                    <a:gd name="T53" fmla="*/ 1 h 380"/>
                    <a:gd name="T54" fmla="*/ 9 w 550"/>
                    <a:gd name="T55" fmla="*/ 9 h 380"/>
                    <a:gd name="T56" fmla="*/ 12 w 550"/>
                    <a:gd name="T57" fmla="*/ 6 h 380"/>
                    <a:gd name="T58" fmla="*/ 15 w 550"/>
                    <a:gd name="T59" fmla="*/ 3 h 380"/>
                    <a:gd name="T60" fmla="*/ 18 w 550"/>
                    <a:gd name="T61" fmla="*/ 2 h 380"/>
                    <a:gd name="T62" fmla="*/ 21 w 550"/>
                    <a:gd name="T63" fmla="*/ 1 h 380"/>
                    <a:gd name="T64" fmla="*/ 24 w 550"/>
                    <a:gd name="T65" fmla="*/ 0 h 380"/>
                    <a:gd name="T66" fmla="*/ 27 w 550"/>
                    <a:gd name="T67" fmla="*/ 0 h 380"/>
                    <a:gd name="T68" fmla="*/ 30 w 550"/>
                    <a:gd name="T69" fmla="*/ 1 h 380"/>
                    <a:gd name="T70" fmla="*/ 32 w 550"/>
                    <a:gd name="T71" fmla="*/ 1 h 380"/>
                    <a:gd name="T72" fmla="*/ 34 w 550"/>
                    <a:gd name="T73" fmla="*/ 2 h 380"/>
                    <a:gd name="T74" fmla="*/ 35 w 550"/>
                    <a:gd name="T75" fmla="*/ 3 h 380"/>
                    <a:gd name="T76" fmla="*/ 36 w 550"/>
                    <a:gd name="T77" fmla="*/ 6 h 380"/>
                    <a:gd name="T78" fmla="*/ 37 w 550"/>
                    <a:gd name="T79" fmla="*/ 7 h 380"/>
                    <a:gd name="T80" fmla="*/ 38 w 550"/>
                    <a:gd name="T81" fmla="*/ 10 h 380"/>
                    <a:gd name="T82" fmla="*/ 40 w 550"/>
                    <a:gd name="T83" fmla="*/ 9 h 380"/>
                    <a:gd name="T84" fmla="*/ 43 w 550"/>
                    <a:gd name="T85" fmla="*/ 6 h 380"/>
                    <a:gd name="T86" fmla="*/ 45 w 550"/>
                    <a:gd name="T87" fmla="*/ 3 h 380"/>
                    <a:gd name="T88" fmla="*/ 48 w 550"/>
                    <a:gd name="T89" fmla="*/ 2 h 380"/>
                    <a:gd name="T90" fmla="*/ 51 w 550"/>
                    <a:gd name="T91" fmla="*/ 1 h 380"/>
                    <a:gd name="T92" fmla="*/ 55 w 550"/>
                    <a:gd name="T93" fmla="*/ 0 h 380"/>
                    <a:gd name="T94" fmla="*/ 58 w 550"/>
                    <a:gd name="T95" fmla="*/ 0 h 380"/>
                    <a:gd name="T96" fmla="*/ 60 w 550"/>
                    <a:gd name="T97" fmla="*/ 1 h 380"/>
                    <a:gd name="T98" fmla="*/ 63 w 550"/>
                    <a:gd name="T99" fmla="*/ 1 h 380"/>
                    <a:gd name="T100" fmla="*/ 65 w 550"/>
                    <a:gd name="T101" fmla="*/ 3 h 380"/>
                    <a:gd name="T102" fmla="*/ 66 w 550"/>
                    <a:gd name="T103" fmla="*/ 4 h 380"/>
                    <a:gd name="T104" fmla="*/ 67 w 550"/>
                    <a:gd name="T105" fmla="*/ 6 h 380"/>
                    <a:gd name="T106" fmla="*/ 68 w 550"/>
                    <a:gd name="T107" fmla="*/ 9 h 380"/>
                    <a:gd name="T108" fmla="*/ 68 w 550"/>
                    <a:gd name="T109" fmla="*/ 12 h 380"/>
                    <a:gd name="T110" fmla="*/ 68 w 550"/>
                    <a:gd name="T111" fmla="*/ 48 h 38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550"/>
                    <a:gd name="T169" fmla="*/ 0 h 380"/>
                    <a:gd name="T170" fmla="*/ 550 w 550"/>
                    <a:gd name="T171" fmla="*/ 380 h 38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550" h="380">
                      <a:moveTo>
                        <a:pt x="492" y="380"/>
                      </a:moveTo>
                      <a:lnTo>
                        <a:pt x="492" y="117"/>
                      </a:lnTo>
                      <a:lnTo>
                        <a:pt x="492" y="102"/>
                      </a:lnTo>
                      <a:lnTo>
                        <a:pt x="491" y="91"/>
                      </a:lnTo>
                      <a:lnTo>
                        <a:pt x="490" y="85"/>
                      </a:lnTo>
                      <a:lnTo>
                        <a:pt x="487" y="77"/>
                      </a:lnTo>
                      <a:lnTo>
                        <a:pt x="483" y="73"/>
                      </a:lnTo>
                      <a:lnTo>
                        <a:pt x="479" y="69"/>
                      </a:lnTo>
                      <a:lnTo>
                        <a:pt x="474" y="66"/>
                      </a:lnTo>
                      <a:lnTo>
                        <a:pt x="470" y="62"/>
                      </a:lnTo>
                      <a:lnTo>
                        <a:pt x="464" y="60"/>
                      </a:lnTo>
                      <a:lnTo>
                        <a:pt x="459" y="59"/>
                      </a:lnTo>
                      <a:lnTo>
                        <a:pt x="453" y="58"/>
                      </a:lnTo>
                      <a:lnTo>
                        <a:pt x="448" y="58"/>
                      </a:lnTo>
                      <a:lnTo>
                        <a:pt x="435" y="59"/>
                      </a:lnTo>
                      <a:lnTo>
                        <a:pt x="421" y="62"/>
                      </a:lnTo>
                      <a:lnTo>
                        <a:pt x="407" y="68"/>
                      </a:lnTo>
                      <a:lnTo>
                        <a:pt x="392" y="75"/>
                      </a:lnTo>
                      <a:lnTo>
                        <a:pt x="376" y="86"/>
                      </a:lnTo>
                      <a:lnTo>
                        <a:pt x="359" y="100"/>
                      </a:lnTo>
                      <a:lnTo>
                        <a:pt x="341" y="116"/>
                      </a:lnTo>
                      <a:lnTo>
                        <a:pt x="322" y="136"/>
                      </a:lnTo>
                      <a:lnTo>
                        <a:pt x="307" y="156"/>
                      </a:lnTo>
                      <a:lnTo>
                        <a:pt x="307" y="380"/>
                      </a:lnTo>
                      <a:lnTo>
                        <a:pt x="244" y="380"/>
                      </a:lnTo>
                      <a:lnTo>
                        <a:pt x="244" y="117"/>
                      </a:lnTo>
                      <a:lnTo>
                        <a:pt x="244" y="102"/>
                      </a:lnTo>
                      <a:lnTo>
                        <a:pt x="244" y="91"/>
                      </a:lnTo>
                      <a:lnTo>
                        <a:pt x="241" y="85"/>
                      </a:lnTo>
                      <a:lnTo>
                        <a:pt x="239" y="77"/>
                      </a:lnTo>
                      <a:lnTo>
                        <a:pt x="237" y="73"/>
                      </a:lnTo>
                      <a:lnTo>
                        <a:pt x="234" y="69"/>
                      </a:lnTo>
                      <a:lnTo>
                        <a:pt x="230" y="66"/>
                      </a:lnTo>
                      <a:lnTo>
                        <a:pt x="225" y="62"/>
                      </a:lnTo>
                      <a:lnTo>
                        <a:pt x="221" y="60"/>
                      </a:lnTo>
                      <a:lnTo>
                        <a:pt x="216" y="59"/>
                      </a:lnTo>
                      <a:lnTo>
                        <a:pt x="210" y="58"/>
                      </a:lnTo>
                      <a:lnTo>
                        <a:pt x="205" y="58"/>
                      </a:lnTo>
                      <a:lnTo>
                        <a:pt x="197" y="59"/>
                      </a:lnTo>
                      <a:lnTo>
                        <a:pt x="190" y="59"/>
                      </a:lnTo>
                      <a:lnTo>
                        <a:pt x="182" y="61"/>
                      </a:lnTo>
                      <a:lnTo>
                        <a:pt x="175" y="63"/>
                      </a:lnTo>
                      <a:lnTo>
                        <a:pt x="167" y="67"/>
                      </a:lnTo>
                      <a:lnTo>
                        <a:pt x="160" y="70"/>
                      </a:lnTo>
                      <a:lnTo>
                        <a:pt x="151" y="74"/>
                      </a:lnTo>
                      <a:lnTo>
                        <a:pt x="144" y="80"/>
                      </a:lnTo>
                      <a:lnTo>
                        <a:pt x="126" y="92"/>
                      </a:lnTo>
                      <a:lnTo>
                        <a:pt x="108" y="110"/>
                      </a:lnTo>
                      <a:lnTo>
                        <a:pt x="86" y="131"/>
                      </a:lnTo>
                      <a:lnTo>
                        <a:pt x="64" y="156"/>
                      </a:lnTo>
                      <a:lnTo>
                        <a:pt x="64" y="380"/>
                      </a:lnTo>
                      <a:lnTo>
                        <a:pt x="0" y="380"/>
                      </a:lnTo>
                      <a:lnTo>
                        <a:pt x="0" y="10"/>
                      </a:lnTo>
                      <a:lnTo>
                        <a:pt x="64" y="10"/>
                      </a:lnTo>
                      <a:lnTo>
                        <a:pt x="64" y="87"/>
                      </a:lnTo>
                      <a:lnTo>
                        <a:pt x="79" y="70"/>
                      </a:lnTo>
                      <a:lnTo>
                        <a:pt x="90" y="58"/>
                      </a:lnTo>
                      <a:lnTo>
                        <a:pt x="100" y="48"/>
                      </a:lnTo>
                      <a:lnTo>
                        <a:pt x="113" y="39"/>
                      </a:lnTo>
                      <a:lnTo>
                        <a:pt x="124" y="30"/>
                      </a:lnTo>
                      <a:lnTo>
                        <a:pt x="135" y="23"/>
                      </a:lnTo>
                      <a:lnTo>
                        <a:pt x="147" y="16"/>
                      </a:lnTo>
                      <a:lnTo>
                        <a:pt x="159" y="10"/>
                      </a:lnTo>
                      <a:lnTo>
                        <a:pt x="172" y="6"/>
                      </a:lnTo>
                      <a:lnTo>
                        <a:pt x="185" y="2"/>
                      </a:lnTo>
                      <a:lnTo>
                        <a:pt x="197" y="0"/>
                      </a:lnTo>
                      <a:lnTo>
                        <a:pt x="210" y="0"/>
                      </a:lnTo>
                      <a:lnTo>
                        <a:pt x="221" y="0"/>
                      </a:lnTo>
                      <a:lnTo>
                        <a:pt x="232" y="1"/>
                      </a:lnTo>
                      <a:lnTo>
                        <a:pt x="241" y="3"/>
                      </a:lnTo>
                      <a:lnTo>
                        <a:pt x="251" y="6"/>
                      </a:lnTo>
                      <a:lnTo>
                        <a:pt x="260" y="9"/>
                      </a:lnTo>
                      <a:lnTo>
                        <a:pt x="267" y="12"/>
                      </a:lnTo>
                      <a:lnTo>
                        <a:pt x="274" y="16"/>
                      </a:lnTo>
                      <a:lnTo>
                        <a:pt x="280" y="22"/>
                      </a:lnTo>
                      <a:lnTo>
                        <a:pt x="286" y="28"/>
                      </a:lnTo>
                      <a:lnTo>
                        <a:pt x="291" y="35"/>
                      </a:lnTo>
                      <a:lnTo>
                        <a:pt x="295" y="41"/>
                      </a:lnTo>
                      <a:lnTo>
                        <a:pt x="299" y="50"/>
                      </a:lnTo>
                      <a:lnTo>
                        <a:pt x="301" y="58"/>
                      </a:lnTo>
                      <a:lnTo>
                        <a:pt x="305" y="67"/>
                      </a:lnTo>
                      <a:lnTo>
                        <a:pt x="306" y="77"/>
                      </a:lnTo>
                      <a:lnTo>
                        <a:pt x="307" y="87"/>
                      </a:lnTo>
                      <a:lnTo>
                        <a:pt x="323" y="70"/>
                      </a:lnTo>
                      <a:lnTo>
                        <a:pt x="335" y="58"/>
                      </a:lnTo>
                      <a:lnTo>
                        <a:pt x="345" y="48"/>
                      </a:lnTo>
                      <a:lnTo>
                        <a:pt x="356" y="39"/>
                      </a:lnTo>
                      <a:lnTo>
                        <a:pt x="367" y="30"/>
                      </a:lnTo>
                      <a:lnTo>
                        <a:pt x="378" y="23"/>
                      </a:lnTo>
                      <a:lnTo>
                        <a:pt x="390" y="16"/>
                      </a:lnTo>
                      <a:lnTo>
                        <a:pt x="402" y="10"/>
                      </a:lnTo>
                      <a:lnTo>
                        <a:pt x="415" y="6"/>
                      </a:lnTo>
                      <a:lnTo>
                        <a:pt x="428" y="2"/>
                      </a:lnTo>
                      <a:lnTo>
                        <a:pt x="441" y="0"/>
                      </a:lnTo>
                      <a:lnTo>
                        <a:pt x="453" y="0"/>
                      </a:lnTo>
                      <a:lnTo>
                        <a:pt x="465" y="0"/>
                      </a:lnTo>
                      <a:lnTo>
                        <a:pt x="477" y="1"/>
                      </a:lnTo>
                      <a:lnTo>
                        <a:pt x="488" y="3"/>
                      </a:lnTo>
                      <a:lnTo>
                        <a:pt x="497" y="7"/>
                      </a:lnTo>
                      <a:lnTo>
                        <a:pt x="506" y="10"/>
                      </a:lnTo>
                      <a:lnTo>
                        <a:pt x="513" y="14"/>
                      </a:lnTo>
                      <a:lnTo>
                        <a:pt x="521" y="20"/>
                      </a:lnTo>
                      <a:lnTo>
                        <a:pt x="527" y="26"/>
                      </a:lnTo>
                      <a:lnTo>
                        <a:pt x="533" y="32"/>
                      </a:lnTo>
                      <a:lnTo>
                        <a:pt x="537" y="40"/>
                      </a:lnTo>
                      <a:lnTo>
                        <a:pt x="541" y="48"/>
                      </a:lnTo>
                      <a:lnTo>
                        <a:pt x="544" y="57"/>
                      </a:lnTo>
                      <a:lnTo>
                        <a:pt x="547" y="68"/>
                      </a:lnTo>
                      <a:lnTo>
                        <a:pt x="549" y="78"/>
                      </a:lnTo>
                      <a:lnTo>
                        <a:pt x="550" y="90"/>
                      </a:lnTo>
                      <a:lnTo>
                        <a:pt x="550" y="102"/>
                      </a:lnTo>
                      <a:lnTo>
                        <a:pt x="550" y="380"/>
                      </a:lnTo>
                      <a:lnTo>
                        <a:pt x="492" y="38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630" name="Freeform 60"/>
                <p:cNvSpPr>
                  <a:spLocks noEditPoints="1"/>
                </p:cNvSpPr>
                <p:nvPr/>
              </p:nvSpPr>
              <p:spPr bwMode="auto">
                <a:xfrm>
                  <a:off x="3140" y="2834"/>
                  <a:ext cx="158" cy="195"/>
                </a:xfrm>
                <a:custGeom>
                  <a:avLst/>
                  <a:gdLst>
                    <a:gd name="T0" fmla="*/ 20 w 316"/>
                    <a:gd name="T1" fmla="*/ 8 h 389"/>
                    <a:gd name="T2" fmla="*/ 18 w 316"/>
                    <a:gd name="T3" fmla="*/ 8 h 389"/>
                    <a:gd name="T4" fmla="*/ 15 w 316"/>
                    <a:gd name="T5" fmla="*/ 9 h 389"/>
                    <a:gd name="T6" fmla="*/ 13 w 316"/>
                    <a:gd name="T7" fmla="*/ 10 h 389"/>
                    <a:gd name="T8" fmla="*/ 12 w 316"/>
                    <a:gd name="T9" fmla="*/ 11 h 389"/>
                    <a:gd name="T10" fmla="*/ 10 w 316"/>
                    <a:gd name="T11" fmla="*/ 13 h 389"/>
                    <a:gd name="T12" fmla="*/ 10 w 316"/>
                    <a:gd name="T13" fmla="*/ 15 h 389"/>
                    <a:gd name="T14" fmla="*/ 9 w 316"/>
                    <a:gd name="T15" fmla="*/ 17 h 389"/>
                    <a:gd name="T16" fmla="*/ 30 w 316"/>
                    <a:gd name="T17" fmla="*/ 19 h 389"/>
                    <a:gd name="T18" fmla="*/ 30 w 316"/>
                    <a:gd name="T19" fmla="*/ 16 h 389"/>
                    <a:gd name="T20" fmla="*/ 30 w 316"/>
                    <a:gd name="T21" fmla="*/ 14 h 389"/>
                    <a:gd name="T22" fmla="*/ 29 w 316"/>
                    <a:gd name="T23" fmla="*/ 12 h 389"/>
                    <a:gd name="T24" fmla="*/ 28 w 316"/>
                    <a:gd name="T25" fmla="*/ 11 h 389"/>
                    <a:gd name="T26" fmla="*/ 27 w 316"/>
                    <a:gd name="T27" fmla="*/ 9 h 389"/>
                    <a:gd name="T28" fmla="*/ 25 w 316"/>
                    <a:gd name="T29" fmla="*/ 8 h 389"/>
                    <a:gd name="T30" fmla="*/ 23 w 316"/>
                    <a:gd name="T31" fmla="*/ 8 h 389"/>
                    <a:gd name="T32" fmla="*/ 21 w 316"/>
                    <a:gd name="T33" fmla="*/ 8 h 389"/>
                    <a:gd name="T34" fmla="*/ 7 w 316"/>
                    <a:gd name="T35" fmla="*/ 26 h 389"/>
                    <a:gd name="T36" fmla="*/ 9 w 316"/>
                    <a:gd name="T37" fmla="*/ 30 h 389"/>
                    <a:gd name="T38" fmla="*/ 10 w 316"/>
                    <a:gd name="T39" fmla="*/ 33 h 389"/>
                    <a:gd name="T40" fmla="*/ 11 w 316"/>
                    <a:gd name="T41" fmla="*/ 36 h 389"/>
                    <a:gd name="T42" fmla="*/ 13 w 316"/>
                    <a:gd name="T43" fmla="*/ 39 h 389"/>
                    <a:gd name="T44" fmla="*/ 15 w 316"/>
                    <a:gd name="T45" fmla="*/ 40 h 389"/>
                    <a:gd name="T46" fmla="*/ 19 w 316"/>
                    <a:gd name="T47" fmla="*/ 42 h 389"/>
                    <a:gd name="T48" fmla="*/ 21 w 316"/>
                    <a:gd name="T49" fmla="*/ 42 h 389"/>
                    <a:gd name="T50" fmla="*/ 24 w 316"/>
                    <a:gd name="T51" fmla="*/ 42 h 389"/>
                    <a:gd name="T52" fmla="*/ 27 w 316"/>
                    <a:gd name="T53" fmla="*/ 42 h 389"/>
                    <a:gd name="T54" fmla="*/ 30 w 316"/>
                    <a:gd name="T55" fmla="*/ 41 h 389"/>
                    <a:gd name="T56" fmla="*/ 34 w 316"/>
                    <a:gd name="T57" fmla="*/ 39 h 389"/>
                    <a:gd name="T58" fmla="*/ 39 w 316"/>
                    <a:gd name="T59" fmla="*/ 44 h 389"/>
                    <a:gd name="T60" fmla="*/ 34 w 316"/>
                    <a:gd name="T61" fmla="*/ 46 h 389"/>
                    <a:gd name="T62" fmla="*/ 29 w 316"/>
                    <a:gd name="T63" fmla="*/ 48 h 389"/>
                    <a:gd name="T64" fmla="*/ 25 w 316"/>
                    <a:gd name="T65" fmla="*/ 49 h 389"/>
                    <a:gd name="T66" fmla="*/ 21 w 316"/>
                    <a:gd name="T67" fmla="*/ 49 h 389"/>
                    <a:gd name="T68" fmla="*/ 17 w 316"/>
                    <a:gd name="T69" fmla="*/ 49 h 389"/>
                    <a:gd name="T70" fmla="*/ 12 w 316"/>
                    <a:gd name="T71" fmla="*/ 47 h 389"/>
                    <a:gd name="T72" fmla="*/ 9 w 316"/>
                    <a:gd name="T73" fmla="*/ 45 h 389"/>
                    <a:gd name="T74" fmla="*/ 5 w 316"/>
                    <a:gd name="T75" fmla="*/ 42 h 389"/>
                    <a:gd name="T76" fmla="*/ 3 w 316"/>
                    <a:gd name="T77" fmla="*/ 39 h 389"/>
                    <a:gd name="T78" fmla="*/ 1 w 316"/>
                    <a:gd name="T79" fmla="*/ 35 h 389"/>
                    <a:gd name="T80" fmla="*/ 1 w 316"/>
                    <a:gd name="T81" fmla="*/ 30 h 389"/>
                    <a:gd name="T82" fmla="*/ 0 w 316"/>
                    <a:gd name="T83" fmla="*/ 25 h 389"/>
                    <a:gd name="T84" fmla="*/ 1 w 316"/>
                    <a:gd name="T85" fmla="*/ 19 h 389"/>
                    <a:gd name="T86" fmla="*/ 1 w 316"/>
                    <a:gd name="T87" fmla="*/ 15 h 389"/>
                    <a:gd name="T88" fmla="*/ 3 w 316"/>
                    <a:gd name="T89" fmla="*/ 11 h 389"/>
                    <a:gd name="T90" fmla="*/ 5 w 316"/>
                    <a:gd name="T91" fmla="*/ 7 h 389"/>
                    <a:gd name="T92" fmla="*/ 9 w 316"/>
                    <a:gd name="T93" fmla="*/ 4 h 389"/>
                    <a:gd name="T94" fmla="*/ 12 w 316"/>
                    <a:gd name="T95" fmla="*/ 2 h 389"/>
                    <a:gd name="T96" fmla="*/ 17 w 316"/>
                    <a:gd name="T97" fmla="*/ 1 h 389"/>
                    <a:gd name="T98" fmla="*/ 21 w 316"/>
                    <a:gd name="T99" fmla="*/ 0 h 389"/>
                    <a:gd name="T100" fmla="*/ 25 w 316"/>
                    <a:gd name="T101" fmla="*/ 1 h 389"/>
                    <a:gd name="T102" fmla="*/ 28 w 316"/>
                    <a:gd name="T103" fmla="*/ 2 h 389"/>
                    <a:gd name="T104" fmla="*/ 32 w 316"/>
                    <a:gd name="T105" fmla="*/ 4 h 389"/>
                    <a:gd name="T106" fmla="*/ 35 w 316"/>
                    <a:gd name="T107" fmla="*/ 6 h 389"/>
                    <a:gd name="T108" fmla="*/ 37 w 316"/>
                    <a:gd name="T109" fmla="*/ 9 h 389"/>
                    <a:gd name="T110" fmla="*/ 39 w 316"/>
                    <a:gd name="T111" fmla="*/ 12 h 389"/>
                    <a:gd name="T112" fmla="*/ 39 w 316"/>
                    <a:gd name="T113" fmla="*/ 16 h 389"/>
                    <a:gd name="T114" fmla="*/ 40 w 316"/>
                    <a:gd name="T115" fmla="*/ 20 h 389"/>
                    <a:gd name="T116" fmla="*/ 7 w 316"/>
                    <a:gd name="T117" fmla="*/ 24 h 389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316"/>
                    <a:gd name="T178" fmla="*/ 0 h 389"/>
                    <a:gd name="T179" fmla="*/ 316 w 316"/>
                    <a:gd name="T180" fmla="*/ 389 h 389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316" h="389">
                      <a:moveTo>
                        <a:pt x="170" y="58"/>
                      </a:moveTo>
                      <a:lnTo>
                        <a:pt x="159" y="59"/>
                      </a:lnTo>
                      <a:lnTo>
                        <a:pt x="151" y="60"/>
                      </a:lnTo>
                      <a:lnTo>
                        <a:pt x="141" y="61"/>
                      </a:lnTo>
                      <a:lnTo>
                        <a:pt x="134" y="63"/>
                      </a:lnTo>
                      <a:lnTo>
                        <a:pt x="125" y="67"/>
                      </a:lnTo>
                      <a:lnTo>
                        <a:pt x="117" y="71"/>
                      </a:lnTo>
                      <a:lnTo>
                        <a:pt x="110" y="75"/>
                      </a:lnTo>
                      <a:lnTo>
                        <a:pt x="104" y="81"/>
                      </a:lnTo>
                      <a:lnTo>
                        <a:pt x="98" y="86"/>
                      </a:lnTo>
                      <a:lnTo>
                        <a:pt x="92" y="92"/>
                      </a:lnTo>
                      <a:lnTo>
                        <a:pt x="86" y="100"/>
                      </a:lnTo>
                      <a:lnTo>
                        <a:pt x="82" y="107"/>
                      </a:lnTo>
                      <a:lnTo>
                        <a:pt x="78" y="116"/>
                      </a:lnTo>
                      <a:lnTo>
                        <a:pt x="74" y="126"/>
                      </a:lnTo>
                      <a:lnTo>
                        <a:pt x="70" y="135"/>
                      </a:lnTo>
                      <a:lnTo>
                        <a:pt x="67" y="146"/>
                      </a:lnTo>
                      <a:lnTo>
                        <a:pt x="247" y="146"/>
                      </a:lnTo>
                      <a:lnTo>
                        <a:pt x="247" y="135"/>
                      </a:lnTo>
                      <a:lnTo>
                        <a:pt x="246" y="126"/>
                      </a:lnTo>
                      <a:lnTo>
                        <a:pt x="244" y="116"/>
                      </a:lnTo>
                      <a:lnTo>
                        <a:pt x="242" y="107"/>
                      </a:lnTo>
                      <a:lnTo>
                        <a:pt x="240" y="100"/>
                      </a:lnTo>
                      <a:lnTo>
                        <a:pt x="235" y="92"/>
                      </a:lnTo>
                      <a:lnTo>
                        <a:pt x="231" y="86"/>
                      </a:lnTo>
                      <a:lnTo>
                        <a:pt x="227" y="81"/>
                      </a:lnTo>
                      <a:lnTo>
                        <a:pt x="221" y="75"/>
                      </a:lnTo>
                      <a:lnTo>
                        <a:pt x="216" y="71"/>
                      </a:lnTo>
                      <a:lnTo>
                        <a:pt x="210" y="67"/>
                      </a:lnTo>
                      <a:lnTo>
                        <a:pt x="202" y="63"/>
                      </a:lnTo>
                      <a:lnTo>
                        <a:pt x="195" y="61"/>
                      </a:lnTo>
                      <a:lnTo>
                        <a:pt x="187" y="60"/>
                      </a:lnTo>
                      <a:lnTo>
                        <a:pt x="178" y="59"/>
                      </a:lnTo>
                      <a:lnTo>
                        <a:pt x="170" y="58"/>
                      </a:lnTo>
                      <a:close/>
                      <a:moveTo>
                        <a:pt x="63" y="190"/>
                      </a:moveTo>
                      <a:lnTo>
                        <a:pt x="63" y="206"/>
                      </a:lnTo>
                      <a:lnTo>
                        <a:pt x="65" y="221"/>
                      </a:lnTo>
                      <a:lnTo>
                        <a:pt x="67" y="236"/>
                      </a:lnTo>
                      <a:lnTo>
                        <a:pt x="71" y="250"/>
                      </a:lnTo>
                      <a:lnTo>
                        <a:pt x="76" y="263"/>
                      </a:lnTo>
                      <a:lnTo>
                        <a:pt x="82" y="275"/>
                      </a:lnTo>
                      <a:lnTo>
                        <a:pt x="89" y="285"/>
                      </a:lnTo>
                      <a:lnTo>
                        <a:pt x="96" y="296"/>
                      </a:lnTo>
                      <a:lnTo>
                        <a:pt x="105" y="305"/>
                      </a:lnTo>
                      <a:lnTo>
                        <a:pt x="113" y="313"/>
                      </a:lnTo>
                      <a:lnTo>
                        <a:pt x="124" y="320"/>
                      </a:lnTo>
                      <a:lnTo>
                        <a:pt x="135" y="325"/>
                      </a:lnTo>
                      <a:lnTo>
                        <a:pt x="145" y="330"/>
                      </a:lnTo>
                      <a:lnTo>
                        <a:pt x="158" y="333"/>
                      </a:lnTo>
                      <a:lnTo>
                        <a:pt x="171" y="335"/>
                      </a:lnTo>
                      <a:lnTo>
                        <a:pt x="184" y="336"/>
                      </a:lnTo>
                      <a:lnTo>
                        <a:pt x="197" y="336"/>
                      </a:lnTo>
                      <a:lnTo>
                        <a:pt x="207" y="333"/>
                      </a:lnTo>
                      <a:lnTo>
                        <a:pt x="218" y="331"/>
                      </a:lnTo>
                      <a:lnTo>
                        <a:pt x="229" y="327"/>
                      </a:lnTo>
                      <a:lnTo>
                        <a:pt x="241" y="322"/>
                      </a:lnTo>
                      <a:lnTo>
                        <a:pt x="252" y="315"/>
                      </a:lnTo>
                      <a:lnTo>
                        <a:pt x="266" y="307"/>
                      </a:lnTo>
                      <a:lnTo>
                        <a:pt x="281" y="297"/>
                      </a:lnTo>
                      <a:lnTo>
                        <a:pt x="306" y="345"/>
                      </a:lnTo>
                      <a:lnTo>
                        <a:pt x="285" y="357"/>
                      </a:lnTo>
                      <a:lnTo>
                        <a:pt x="266" y="367"/>
                      </a:lnTo>
                      <a:lnTo>
                        <a:pt x="250" y="374"/>
                      </a:lnTo>
                      <a:lnTo>
                        <a:pt x="234" y="380"/>
                      </a:lnTo>
                      <a:lnTo>
                        <a:pt x="218" y="384"/>
                      </a:lnTo>
                      <a:lnTo>
                        <a:pt x="203" y="387"/>
                      </a:lnTo>
                      <a:lnTo>
                        <a:pt x="187" y="389"/>
                      </a:lnTo>
                      <a:lnTo>
                        <a:pt x="170" y="389"/>
                      </a:lnTo>
                      <a:lnTo>
                        <a:pt x="151" y="388"/>
                      </a:lnTo>
                      <a:lnTo>
                        <a:pt x="132" y="386"/>
                      </a:lnTo>
                      <a:lnTo>
                        <a:pt x="116" y="382"/>
                      </a:lnTo>
                      <a:lnTo>
                        <a:pt x="100" y="375"/>
                      </a:lnTo>
                      <a:lnTo>
                        <a:pt x="84" y="368"/>
                      </a:lnTo>
                      <a:lnTo>
                        <a:pt x="70" y="358"/>
                      </a:lnTo>
                      <a:lnTo>
                        <a:pt x="57" y="347"/>
                      </a:lnTo>
                      <a:lnTo>
                        <a:pt x="46" y="336"/>
                      </a:lnTo>
                      <a:lnTo>
                        <a:pt x="36" y="323"/>
                      </a:lnTo>
                      <a:lnTo>
                        <a:pt x="26" y="308"/>
                      </a:lnTo>
                      <a:lnTo>
                        <a:pt x="18" y="292"/>
                      </a:lnTo>
                      <a:lnTo>
                        <a:pt x="11" y="275"/>
                      </a:lnTo>
                      <a:lnTo>
                        <a:pt x="6" y="256"/>
                      </a:lnTo>
                      <a:lnTo>
                        <a:pt x="3" y="236"/>
                      </a:lnTo>
                      <a:lnTo>
                        <a:pt x="0" y="216"/>
                      </a:lnTo>
                      <a:lnTo>
                        <a:pt x="0" y="194"/>
                      </a:lnTo>
                      <a:lnTo>
                        <a:pt x="0" y="173"/>
                      </a:lnTo>
                      <a:lnTo>
                        <a:pt x="3" y="152"/>
                      </a:lnTo>
                      <a:lnTo>
                        <a:pt x="6" y="133"/>
                      </a:lnTo>
                      <a:lnTo>
                        <a:pt x="11" y="115"/>
                      </a:lnTo>
                      <a:lnTo>
                        <a:pt x="18" y="98"/>
                      </a:lnTo>
                      <a:lnTo>
                        <a:pt x="26" y="82"/>
                      </a:lnTo>
                      <a:lnTo>
                        <a:pt x="36" y="67"/>
                      </a:lnTo>
                      <a:lnTo>
                        <a:pt x="47" y="54"/>
                      </a:lnTo>
                      <a:lnTo>
                        <a:pt x="59" y="41"/>
                      </a:lnTo>
                      <a:lnTo>
                        <a:pt x="72" y="31"/>
                      </a:lnTo>
                      <a:lnTo>
                        <a:pt x="86" y="22"/>
                      </a:lnTo>
                      <a:lnTo>
                        <a:pt x="101" y="14"/>
                      </a:lnTo>
                      <a:lnTo>
                        <a:pt x="119" y="8"/>
                      </a:lnTo>
                      <a:lnTo>
                        <a:pt x="136" y="3"/>
                      </a:lnTo>
                      <a:lnTo>
                        <a:pt x="155" y="1"/>
                      </a:lnTo>
                      <a:lnTo>
                        <a:pt x="174" y="0"/>
                      </a:lnTo>
                      <a:lnTo>
                        <a:pt x="189" y="0"/>
                      </a:lnTo>
                      <a:lnTo>
                        <a:pt x="204" y="2"/>
                      </a:lnTo>
                      <a:lnTo>
                        <a:pt x="218" y="7"/>
                      </a:lnTo>
                      <a:lnTo>
                        <a:pt x="231" y="11"/>
                      </a:lnTo>
                      <a:lnTo>
                        <a:pt x="244" y="17"/>
                      </a:lnTo>
                      <a:lnTo>
                        <a:pt x="256" y="25"/>
                      </a:lnTo>
                      <a:lnTo>
                        <a:pt x="266" y="33"/>
                      </a:lnTo>
                      <a:lnTo>
                        <a:pt x="276" y="43"/>
                      </a:lnTo>
                      <a:lnTo>
                        <a:pt x="285" y="54"/>
                      </a:lnTo>
                      <a:lnTo>
                        <a:pt x="292" y="66"/>
                      </a:lnTo>
                      <a:lnTo>
                        <a:pt x="300" y="78"/>
                      </a:lnTo>
                      <a:lnTo>
                        <a:pt x="305" y="92"/>
                      </a:lnTo>
                      <a:lnTo>
                        <a:pt x="309" y="107"/>
                      </a:lnTo>
                      <a:lnTo>
                        <a:pt x="312" y="122"/>
                      </a:lnTo>
                      <a:lnTo>
                        <a:pt x="315" y="138"/>
                      </a:lnTo>
                      <a:lnTo>
                        <a:pt x="316" y="156"/>
                      </a:lnTo>
                      <a:lnTo>
                        <a:pt x="316" y="190"/>
                      </a:lnTo>
                      <a:lnTo>
                        <a:pt x="63" y="19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631" name="Rectangle 61"/>
                <p:cNvSpPr>
                  <a:spLocks noChangeArrowheads="1"/>
                </p:cNvSpPr>
                <p:nvPr/>
              </p:nvSpPr>
              <p:spPr bwMode="auto">
                <a:xfrm>
                  <a:off x="3347" y="2727"/>
                  <a:ext cx="28" cy="297"/>
                </a:xfrm>
                <a:prstGeom prst="rect">
                  <a:avLst/>
                </a:prstGeom>
                <a:solidFill>
                  <a:srgbClr val="1F1A1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632" name="Rectangle 62"/>
                <p:cNvSpPr>
                  <a:spLocks noChangeArrowheads="1"/>
                </p:cNvSpPr>
                <p:nvPr/>
              </p:nvSpPr>
              <p:spPr bwMode="auto">
                <a:xfrm>
                  <a:off x="3443" y="2727"/>
                  <a:ext cx="30" cy="297"/>
                </a:xfrm>
                <a:prstGeom prst="rect">
                  <a:avLst/>
                </a:prstGeom>
                <a:solidFill>
                  <a:srgbClr val="1F1A1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633" name="Freeform 63"/>
                <p:cNvSpPr>
                  <a:spLocks noEditPoints="1"/>
                </p:cNvSpPr>
                <p:nvPr/>
              </p:nvSpPr>
              <p:spPr bwMode="auto">
                <a:xfrm>
                  <a:off x="3533" y="2834"/>
                  <a:ext cx="46" cy="195"/>
                </a:xfrm>
                <a:custGeom>
                  <a:avLst/>
                  <a:gdLst>
                    <a:gd name="T0" fmla="*/ 5 w 92"/>
                    <a:gd name="T1" fmla="*/ 49 h 389"/>
                    <a:gd name="T2" fmla="*/ 3 w 92"/>
                    <a:gd name="T3" fmla="*/ 48 h 389"/>
                    <a:gd name="T4" fmla="*/ 1 w 92"/>
                    <a:gd name="T5" fmla="*/ 47 h 389"/>
                    <a:gd name="T6" fmla="*/ 1 w 92"/>
                    <a:gd name="T7" fmla="*/ 44 h 389"/>
                    <a:gd name="T8" fmla="*/ 1 w 92"/>
                    <a:gd name="T9" fmla="*/ 42 h 389"/>
                    <a:gd name="T10" fmla="*/ 1 w 92"/>
                    <a:gd name="T11" fmla="*/ 40 h 389"/>
                    <a:gd name="T12" fmla="*/ 3 w 92"/>
                    <a:gd name="T13" fmla="*/ 39 h 389"/>
                    <a:gd name="T14" fmla="*/ 5 w 92"/>
                    <a:gd name="T15" fmla="*/ 38 h 389"/>
                    <a:gd name="T16" fmla="*/ 7 w 92"/>
                    <a:gd name="T17" fmla="*/ 38 h 389"/>
                    <a:gd name="T18" fmla="*/ 10 w 92"/>
                    <a:gd name="T19" fmla="*/ 39 h 389"/>
                    <a:gd name="T20" fmla="*/ 11 w 92"/>
                    <a:gd name="T21" fmla="*/ 40 h 389"/>
                    <a:gd name="T22" fmla="*/ 12 w 92"/>
                    <a:gd name="T23" fmla="*/ 42 h 389"/>
                    <a:gd name="T24" fmla="*/ 12 w 92"/>
                    <a:gd name="T25" fmla="*/ 44 h 389"/>
                    <a:gd name="T26" fmla="*/ 11 w 92"/>
                    <a:gd name="T27" fmla="*/ 47 h 389"/>
                    <a:gd name="T28" fmla="*/ 10 w 92"/>
                    <a:gd name="T29" fmla="*/ 48 h 389"/>
                    <a:gd name="T30" fmla="*/ 7 w 92"/>
                    <a:gd name="T31" fmla="*/ 49 h 389"/>
                    <a:gd name="T32" fmla="*/ 6 w 92"/>
                    <a:gd name="T33" fmla="*/ 12 h 389"/>
                    <a:gd name="T34" fmla="*/ 3 w 92"/>
                    <a:gd name="T35" fmla="*/ 12 h 389"/>
                    <a:gd name="T36" fmla="*/ 1 w 92"/>
                    <a:gd name="T37" fmla="*/ 10 h 389"/>
                    <a:gd name="T38" fmla="*/ 1 w 92"/>
                    <a:gd name="T39" fmla="*/ 9 h 389"/>
                    <a:gd name="T40" fmla="*/ 0 w 92"/>
                    <a:gd name="T41" fmla="*/ 6 h 389"/>
                    <a:gd name="T42" fmla="*/ 1 w 92"/>
                    <a:gd name="T43" fmla="*/ 4 h 389"/>
                    <a:gd name="T44" fmla="*/ 1 w 92"/>
                    <a:gd name="T45" fmla="*/ 2 h 389"/>
                    <a:gd name="T46" fmla="*/ 3 w 92"/>
                    <a:gd name="T47" fmla="*/ 1 h 389"/>
                    <a:gd name="T48" fmla="*/ 5 w 92"/>
                    <a:gd name="T49" fmla="*/ 1 h 389"/>
                    <a:gd name="T50" fmla="*/ 6 w 92"/>
                    <a:gd name="T51" fmla="*/ 0 h 389"/>
                    <a:gd name="T52" fmla="*/ 9 w 92"/>
                    <a:gd name="T53" fmla="*/ 1 h 389"/>
                    <a:gd name="T54" fmla="*/ 10 w 92"/>
                    <a:gd name="T55" fmla="*/ 2 h 389"/>
                    <a:gd name="T56" fmla="*/ 12 w 92"/>
                    <a:gd name="T57" fmla="*/ 4 h 389"/>
                    <a:gd name="T58" fmla="*/ 12 w 92"/>
                    <a:gd name="T59" fmla="*/ 6 h 389"/>
                    <a:gd name="T60" fmla="*/ 12 w 92"/>
                    <a:gd name="T61" fmla="*/ 9 h 389"/>
                    <a:gd name="T62" fmla="*/ 10 w 92"/>
                    <a:gd name="T63" fmla="*/ 10 h 389"/>
                    <a:gd name="T64" fmla="*/ 9 w 92"/>
                    <a:gd name="T65" fmla="*/ 12 h 389"/>
                    <a:gd name="T66" fmla="*/ 6 w 92"/>
                    <a:gd name="T67" fmla="*/ 12 h 38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92"/>
                    <a:gd name="T103" fmla="*/ 0 h 389"/>
                    <a:gd name="T104" fmla="*/ 92 w 92"/>
                    <a:gd name="T105" fmla="*/ 389 h 389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92" h="389">
                      <a:moveTo>
                        <a:pt x="49" y="389"/>
                      </a:moveTo>
                      <a:lnTo>
                        <a:pt x="38" y="388"/>
                      </a:lnTo>
                      <a:lnTo>
                        <a:pt x="29" y="386"/>
                      </a:lnTo>
                      <a:lnTo>
                        <a:pt x="20" y="382"/>
                      </a:lnTo>
                      <a:lnTo>
                        <a:pt x="14" y="376"/>
                      </a:lnTo>
                      <a:lnTo>
                        <a:pt x="7" y="369"/>
                      </a:lnTo>
                      <a:lnTo>
                        <a:pt x="3" y="360"/>
                      </a:lnTo>
                      <a:lnTo>
                        <a:pt x="1" y="351"/>
                      </a:lnTo>
                      <a:lnTo>
                        <a:pt x="0" y="341"/>
                      </a:lnTo>
                      <a:lnTo>
                        <a:pt x="1" y="331"/>
                      </a:lnTo>
                      <a:lnTo>
                        <a:pt x="3" y="324"/>
                      </a:lnTo>
                      <a:lnTo>
                        <a:pt x="7" y="316"/>
                      </a:lnTo>
                      <a:lnTo>
                        <a:pt x="14" y="310"/>
                      </a:lnTo>
                      <a:lnTo>
                        <a:pt x="20" y="305"/>
                      </a:lnTo>
                      <a:lnTo>
                        <a:pt x="29" y="300"/>
                      </a:lnTo>
                      <a:lnTo>
                        <a:pt x="38" y="298"/>
                      </a:lnTo>
                      <a:lnTo>
                        <a:pt x="49" y="297"/>
                      </a:lnTo>
                      <a:lnTo>
                        <a:pt x="58" y="298"/>
                      </a:lnTo>
                      <a:lnTo>
                        <a:pt x="66" y="300"/>
                      </a:lnTo>
                      <a:lnTo>
                        <a:pt x="74" y="305"/>
                      </a:lnTo>
                      <a:lnTo>
                        <a:pt x="80" y="310"/>
                      </a:lnTo>
                      <a:lnTo>
                        <a:pt x="86" y="316"/>
                      </a:lnTo>
                      <a:lnTo>
                        <a:pt x="89" y="324"/>
                      </a:lnTo>
                      <a:lnTo>
                        <a:pt x="92" y="331"/>
                      </a:lnTo>
                      <a:lnTo>
                        <a:pt x="92" y="341"/>
                      </a:lnTo>
                      <a:lnTo>
                        <a:pt x="92" y="351"/>
                      </a:lnTo>
                      <a:lnTo>
                        <a:pt x="89" y="360"/>
                      </a:lnTo>
                      <a:lnTo>
                        <a:pt x="86" y="369"/>
                      </a:lnTo>
                      <a:lnTo>
                        <a:pt x="80" y="376"/>
                      </a:lnTo>
                      <a:lnTo>
                        <a:pt x="74" y="382"/>
                      </a:lnTo>
                      <a:lnTo>
                        <a:pt x="66" y="386"/>
                      </a:lnTo>
                      <a:lnTo>
                        <a:pt x="58" y="388"/>
                      </a:lnTo>
                      <a:lnTo>
                        <a:pt x="49" y="389"/>
                      </a:lnTo>
                      <a:close/>
                      <a:moveTo>
                        <a:pt x="49" y="92"/>
                      </a:moveTo>
                      <a:lnTo>
                        <a:pt x="38" y="91"/>
                      </a:lnTo>
                      <a:lnTo>
                        <a:pt x="29" y="89"/>
                      </a:lnTo>
                      <a:lnTo>
                        <a:pt x="20" y="85"/>
                      </a:lnTo>
                      <a:lnTo>
                        <a:pt x="14" y="80"/>
                      </a:lnTo>
                      <a:lnTo>
                        <a:pt x="7" y="73"/>
                      </a:lnTo>
                      <a:lnTo>
                        <a:pt x="3" y="66"/>
                      </a:lnTo>
                      <a:lnTo>
                        <a:pt x="1" y="57"/>
                      </a:lnTo>
                      <a:lnTo>
                        <a:pt x="0" y="48"/>
                      </a:lnTo>
                      <a:lnTo>
                        <a:pt x="1" y="40"/>
                      </a:lnTo>
                      <a:lnTo>
                        <a:pt x="3" y="31"/>
                      </a:lnTo>
                      <a:lnTo>
                        <a:pt x="7" y="23"/>
                      </a:lnTo>
                      <a:lnTo>
                        <a:pt x="14" y="15"/>
                      </a:lnTo>
                      <a:lnTo>
                        <a:pt x="20" y="9"/>
                      </a:lnTo>
                      <a:lnTo>
                        <a:pt x="29" y="5"/>
                      </a:lnTo>
                      <a:lnTo>
                        <a:pt x="33" y="2"/>
                      </a:lnTo>
                      <a:lnTo>
                        <a:pt x="38" y="1"/>
                      </a:lnTo>
                      <a:lnTo>
                        <a:pt x="44" y="0"/>
                      </a:lnTo>
                      <a:lnTo>
                        <a:pt x="49" y="0"/>
                      </a:lnTo>
                      <a:lnTo>
                        <a:pt x="58" y="1"/>
                      </a:lnTo>
                      <a:lnTo>
                        <a:pt x="66" y="5"/>
                      </a:lnTo>
                      <a:lnTo>
                        <a:pt x="74" y="9"/>
                      </a:lnTo>
                      <a:lnTo>
                        <a:pt x="80" y="15"/>
                      </a:lnTo>
                      <a:lnTo>
                        <a:pt x="86" y="23"/>
                      </a:lnTo>
                      <a:lnTo>
                        <a:pt x="89" y="31"/>
                      </a:lnTo>
                      <a:lnTo>
                        <a:pt x="92" y="40"/>
                      </a:lnTo>
                      <a:lnTo>
                        <a:pt x="92" y="48"/>
                      </a:lnTo>
                      <a:lnTo>
                        <a:pt x="92" y="57"/>
                      </a:lnTo>
                      <a:lnTo>
                        <a:pt x="89" y="66"/>
                      </a:lnTo>
                      <a:lnTo>
                        <a:pt x="86" y="73"/>
                      </a:lnTo>
                      <a:lnTo>
                        <a:pt x="80" y="80"/>
                      </a:lnTo>
                      <a:lnTo>
                        <a:pt x="74" y="85"/>
                      </a:lnTo>
                      <a:lnTo>
                        <a:pt x="66" y="89"/>
                      </a:lnTo>
                      <a:lnTo>
                        <a:pt x="58" y="91"/>
                      </a:lnTo>
                      <a:lnTo>
                        <a:pt x="49" y="9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</p:grpSp>
          <p:grpSp>
            <p:nvGrpSpPr>
              <p:cNvPr id="21600" name="Group 64"/>
              <p:cNvGrpSpPr>
                <a:grpSpLocks/>
              </p:cNvGrpSpPr>
              <p:nvPr/>
            </p:nvGrpSpPr>
            <p:grpSpPr bwMode="auto">
              <a:xfrm>
                <a:off x="1800" y="3213"/>
                <a:ext cx="2611" cy="400"/>
                <a:chOff x="1800" y="3213"/>
                <a:chExt cx="2611" cy="400"/>
              </a:xfrm>
            </p:grpSpPr>
            <p:sp>
              <p:nvSpPr>
                <p:cNvPr id="21614" name="Freeform 65"/>
                <p:cNvSpPr>
                  <a:spLocks noEditPoints="1"/>
                </p:cNvSpPr>
                <p:nvPr/>
              </p:nvSpPr>
              <p:spPr bwMode="auto">
                <a:xfrm>
                  <a:off x="1800" y="3243"/>
                  <a:ext cx="180" cy="267"/>
                </a:xfrm>
                <a:custGeom>
                  <a:avLst/>
                  <a:gdLst>
                    <a:gd name="T0" fmla="*/ 27 w 360"/>
                    <a:gd name="T1" fmla="*/ 8 h 534"/>
                    <a:gd name="T2" fmla="*/ 26 w 360"/>
                    <a:gd name="T3" fmla="*/ 7 h 534"/>
                    <a:gd name="T4" fmla="*/ 24 w 360"/>
                    <a:gd name="T5" fmla="*/ 6 h 534"/>
                    <a:gd name="T6" fmla="*/ 22 w 360"/>
                    <a:gd name="T7" fmla="*/ 6 h 534"/>
                    <a:gd name="T8" fmla="*/ 9 w 360"/>
                    <a:gd name="T9" fmla="*/ 6 h 534"/>
                    <a:gd name="T10" fmla="*/ 20 w 360"/>
                    <a:gd name="T11" fmla="*/ 30 h 534"/>
                    <a:gd name="T12" fmla="*/ 23 w 360"/>
                    <a:gd name="T13" fmla="*/ 30 h 534"/>
                    <a:gd name="T14" fmla="*/ 25 w 360"/>
                    <a:gd name="T15" fmla="*/ 30 h 534"/>
                    <a:gd name="T16" fmla="*/ 27 w 360"/>
                    <a:gd name="T17" fmla="*/ 29 h 534"/>
                    <a:gd name="T18" fmla="*/ 29 w 360"/>
                    <a:gd name="T19" fmla="*/ 27 h 534"/>
                    <a:gd name="T20" fmla="*/ 30 w 360"/>
                    <a:gd name="T21" fmla="*/ 26 h 534"/>
                    <a:gd name="T22" fmla="*/ 31 w 360"/>
                    <a:gd name="T23" fmla="*/ 23 h 534"/>
                    <a:gd name="T24" fmla="*/ 33 w 360"/>
                    <a:gd name="T25" fmla="*/ 21 h 534"/>
                    <a:gd name="T26" fmla="*/ 33 w 360"/>
                    <a:gd name="T27" fmla="*/ 18 h 534"/>
                    <a:gd name="T28" fmla="*/ 33 w 360"/>
                    <a:gd name="T29" fmla="*/ 15 h 534"/>
                    <a:gd name="T30" fmla="*/ 31 w 360"/>
                    <a:gd name="T31" fmla="*/ 12 h 534"/>
                    <a:gd name="T32" fmla="*/ 30 w 360"/>
                    <a:gd name="T33" fmla="*/ 10 h 534"/>
                    <a:gd name="T34" fmla="*/ 28 w 360"/>
                    <a:gd name="T35" fmla="*/ 9 h 534"/>
                    <a:gd name="T36" fmla="*/ 17 w 360"/>
                    <a:gd name="T37" fmla="*/ 38 h 534"/>
                    <a:gd name="T38" fmla="*/ 9 w 360"/>
                    <a:gd name="T39" fmla="*/ 67 h 534"/>
                    <a:gd name="T40" fmla="*/ 0 w 360"/>
                    <a:gd name="T41" fmla="*/ 0 h 534"/>
                    <a:gd name="T42" fmla="*/ 23 w 360"/>
                    <a:gd name="T43" fmla="*/ 0 h 534"/>
                    <a:gd name="T44" fmla="*/ 28 w 360"/>
                    <a:gd name="T45" fmla="*/ 1 h 534"/>
                    <a:gd name="T46" fmla="*/ 31 w 360"/>
                    <a:gd name="T47" fmla="*/ 1 h 534"/>
                    <a:gd name="T48" fmla="*/ 35 w 360"/>
                    <a:gd name="T49" fmla="*/ 3 h 534"/>
                    <a:gd name="T50" fmla="*/ 38 w 360"/>
                    <a:gd name="T51" fmla="*/ 6 h 534"/>
                    <a:gd name="T52" fmla="*/ 40 w 360"/>
                    <a:gd name="T53" fmla="*/ 9 h 534"/>
                    <a:gd name="T54" fmla="*/ 41 w 360"/>
                    <a:gd name="T55" fmla="*/ 12 h 534"/>
                    <a:gd name="T56" fmla="*/ 42 w 360"/>
                    <a:gd name="T57" fmla="*/ 17 h 534"/>
                    <a:gd name="T58" fmla="*/ 42 w 360"/>
                    <a:gd name="T59" fmla="*/ 20 h 534"/>
                    <a:gd name="T60" fmla="*/ 41 w 360"/>
                    <a:gd name="T61" fmla="*/ 23 h 534"/>
                    <a:gd name="T62" fmla="*/ 40 w 360"/>
                    <a:gd name="T63" fmla="*/ 27 h 534"/>
                    <a:gd name="T64" fmla="*/ 38 w 360"/>
                    <a:gd name="T65" fmla="*/ 29 h 534"/>
                    <a:gd name="T66" fmla="*/ 36 w 360"/>
                    <a:gd name="T67" fmla="*/ 30 h 534"/>
                    <a:gd name="T68" fmla="*/ 35 w 360"/>
                    <a:gd name="T69" fmla="*/ 33 h 534"/>
                    <a:gd name="T70" fmla="*/ 33 w 360"/>
                    <a:gd name="T71" fmla="*/ 34 h 534"/>
                    <a:gd name="T72" fmla="*/ 30 w 360"/>
                    <a:gd name="T73" fmla="*/ 35 h 534"/>
                    <a:gd name="T74" fmla="*/ 27 w 360"/>
                    <a:gd name="T75" fmla="*/ 36 h 534"/>
                    <a:gd name="T76" fmla="*/ 45 w 360"/>
                    <a:gd name="T77" fmla="*/ 67 h 534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60"/>
                    <a:gd name="T118" fmla="*/ 0 h 534"/>
                    <a:gd name="T119" fmla="*/ 360 w 360"/>
                    <a:gd name="T120" fmla="*/ 534 h 534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60" h="534">
                      <a:moveTo>
                        <a:pt x="228" y="73"/>
                      </a:moveTo>
                      <a:lnTo>
                        <a:pt x="223" y="67"/>
                      </a:lnTo>
                      <a:lnTo>
                        <a:pt x="217" y="63"/>
                      </a:lnTo>
                      <a:lnTo>
                        <a:pt x="211" y="60"/>
                      </a:lnTo>
                      <a:lnTo>
                        <a:pt x="203" y="57"/>
                      </a:lnTo>
                      <a:lnTo>
                        <a:pt x="194" y="55"/>
                      </a:lnTo>
                      <a:lnTo>
                        <a:pt x="183" y="53"/>
                      </a:lnTo>
                      <a:lnTo>
                        <a:pt x="170" y="53"/>
                      </a:lnTo>
                      <a:lnTo>
                        <a:pt x="155" y="52"/>
                      </a:lnTo>
                      <a:lnTo>
                        <a:pt x="69" y="52"/>
                      </a:lnTo>
                      <a:lnTo>
                        <a:pt x="69" y="247"/>
                      </a:lnTo>
                      <a:lnTo>
                        <a:pt x="155" y="247"/>
                      </a:lnTo>
                      <a:lnTo>
                        <a:pt x="168" y="247"/>
                      </a:lnTo>
                      <a:lnTo>
                        <a:pt x="180" y="246"/>
                      </a:lnTo>
                      <a:lnTo>
                        <a:pt x="191" y="244"/>
                      </a:lnTo>
                      <a:lnTo>
                        <a:pt x="201" y="241"/>
                      </a:lnTo>
                      <a:lnTo>
                        <a:pt x="211" y="238"/>
                      </a:lnTo>
                      <a:lnTo>
                        <a:pt x="220" y="233"/>
                      </a:lnTo>
                      <a:lnTo>
                        <a:pt x="227" y="228"/>
                      </a:lnTo>
                      <a:lnTo>
                        <a:pt x="235" y="222"/>
                      </a:lnTo>
                      <a:lnTo>
                        <a:pt x="241" y="215"/>
                      </a:lnTo>
                      <a:lnTo>
                        <a:pt x="246" y="208"/>
                      </a:lnTo>
                      <a:lnTo>
                        <a:pt x="252" y="199"/>
                      </a:lnTo>
                      <a:lnTo>
                        <a:pt x="255" y="189"/>
                      </a:lnTo>
                      <a:lnTo>
                        <a:pt x="258" y="180"/>
                      </a:lnTo>
                      <a:lnTo>
                        <a:pt x="260" y="169"/>
                      </a:lnTo>
                      <a:lnTo>
                        <a:pt x="262" y="157"/>
                      </a:lnTo>
                      <a:lnTo>
                        <a:pt x="262" y="145"/>
                      </a:lnTo>
                      <a:lnTo>
                        <a:pt x="262" y="133"/>
                      </a:lnTo>
                      <a:lnTo>
                        <a:pt x="260" y="122"/>
                      </a:lnTo>
                      <a:lnTo>
                        <a:pt x="258" y="111"/>
                      </a:lnTo>
                      <a:lnTo>
                        <a:pt x="255" y="102"/>
                      </a:lnTo>
                      <a:lnTo>
                        <a:pt x="250" y="93"/>
                      </a:lnTo>
                      <a:lnTo>
                        <a:pt x="244" y="85"/>
                      </a:lnTo>
                      <a:lnTo>
                        <a:pt x="237" y="78"/>
                      </a:lnTo>
                      <a:lnTo>
                        <a:pt x="228" y="73"/>
                      </a:lnTo>
                      <a:close/>
                      <a:moveTo>
                        <a:pt x="287" y="534"/>
                      </a:moveTo>
                      <a:lnTo>
                        <a:pt x="136" y="306"/>
                      </a:lnTo>
                      <a:lnTo>
                        <a:pt x="69" y="306"/>
                      </a:lnTo>
                      <a:lnTo>
                        <a:pt x="69" y="534"/>
                      </a:lnTo>
                      <a:lnTo>
                        <a:pt x="0" y="534"/>
                      </a:lnTo>
                      <a:lnTo>
                        <a:pt x="0" y="0"/>
                      </a:lnTo>
                      <a:lnTo>
                        <a:pt x="165" y="0"/>
                      </a:lnTo>
                      <a:lnTo>
                        <a:pt x="187" y="0"/>
                      </a:lnTo>
                      <a:lnTo>
                        <a:pt x="207" y="1"/>
                      </a:lnTo>
                      <a:lnTo>
                        <a:pt x="224" y="4"/>
                      </a:lnTo>
                      <a:lnTo>
                        <a:pt x="239" y="7"/>
                      </a:lnTo>
                      <a:lnTo>
                        <a:pt x="253" y="13"/>
                      </a:lnTo>
                      <a:lnTo>
                        <a:pt x="265" y="20"/>
                      </a:lnTo>
                      <a:lnTo>
                        <a:pt x="276" y="28"/>
                      </a:lnTo>
                      <a:lnTo>
                        <a:pt x="287" y="38"/>
                      </a:lnTo>
                      <a:lnTo>
                        <a:pt x="297" y="48"/>
                      </a:lnTo>
                      <a:lnTo>
                        <a:pt x="306" y="59"/>
                      </a:lnTo>
                      <a:lnTo>
                        <a:pt x="314" y="72"/>
                      </a:lnTo>
                      <a:lnTo>
                        <a:pt x="320" y="84"/>
                      </a:lnTo>
                      <a:lnTo>
                        <a:pt x="325" y="98"/>
                      </a:lnTo>
                      <a:lnTo>
                        <a:pt x="328" y="113"/>
                      </a:lnTo>
                      <a:lnTo>
                        <a:pt x="330" y="129"/>
                      </a:lnTo>
                      <a:lnTo>
                        <a:pt x="331" y="145"/>
                      </a:lnTo>
                      <a:lnTo>
                        <a:pt x="330" y="160"/>
                      </a:lnTo>
                      <a:lnTo>
                        <a:pt x="328" y="174"/>
                      </a:lnTo>
                      <a:lnTo>
                        <a:pt x="325" y="189"/>
                      </a:lnTo>
                      <a:lnTo>
                        <a:pt x="319" y="204"/>
                      </a:lnTo>
                      <a:lnTo>
                        <a:pt x="313" y="218"/>
                      </a:lnTo>
                      <a:lnTo>
                        <a:pt x="304" y="231"/>
                      </a:lnTo>
                      <a:lnTo>
                        <a:pt x="299" y="237"/>
                      </a:lnTo>
                      <a:lnTo>
                        <a:pt x="293" y="242"/>
                      </a:lnTo>
                      <a:lnTo>
                        <a:pt x="288" y="247"/>
                      </a:lnTo>
                      <a:lnTo>
                        <a:pt x="282" y="253"/>
                      </a:lnTo>
                      <a:lnTo>
                        <a:pt x="274" y="261"/>
                      </a:lnTo>
                      <a:lnTo>
                        <a:pt x="267" y="268"/>
                      </a:lnTo>
                      <a:lnTo>
                        <a:pt x="259" y="274"/>
                      </a:lnTo>
                      <a:lnTo>
                        <a:pt x="251" y="279"/>
                      </a:lnTo>
                      <a:lnTo>
                        <a:pt x="241" y="285"/>
                      </a:lnTo>
                      <a:lnTo>
                        <a:pt x="230" y="288"/>
                      </a:lnTo>
                      <a:lnTo>
                        <a:pt x="217" y="292"/>
                      </a:lnTo>
                      <a:lnTo>
                        <a:pt x="205" y="295"/>
                      </a:lnTo>
                      <a:lnTo>
                        <a:pt x="360" y="534"/>
                      </a:lnTo>
                      <a:lnTo>
                        <a:pt x="287" y="534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615" name="Freeform 66"/>
                <p:cNvSpPr>
                  <a:spLocks noEditPoints="1"/>
                </p:cNvSpPr>
                <p:nvPr/>
              </p:nvSpPr>
              <p:spPr bwMode="auto">
                <a:xfrm>
                  <a:off x="2009" y="3321"/>
                  <a:ext cx="158" cy="194"/>
                </a:xfrm>
                <a:custGeom>
                  <a:avLst/>
                  <a:gdLst>
                    <a:gd name="T0" fmla="*/ 20 w 317"/>
                    <a:gd name="T1" fmla="*/ 7 h 389"/>
                    <a:gd name="T2" fmla="*/ 18 w 317"/>
                    <a:gd name="T3" fmla="*/ 7 h 389"/>
                    <a:gd name="T4" fmla="*/ 16 w 317"/>
                    <a:gd name="T5" fmla="*/ 8 h 389"/>
                    <a:gd name="T6" fmla="*/ 14 w 317"/>
                    <a:gd name="T7" fmla="*/ 9 h 389"/>
                    <a:gd name="T8" fmla="*/ 12 w 317"/>
                    <a:gd name="T9" fmla="*/ 10 h 389"/>
                    <a:gd name="T10" fmla="*/ 11 w 317"/>
                    <a:gd name="T11" fmla="*/ 12 h 389"/>
                    <a:gd name="T12" fmla="*/ 9 w 317"/>
                    <a:gd name="T13" fmla="*/ 14 h 389"/>
                    <a:gd name="T14" fmla="*/ 8 w 317"/>
                    <a:gd name="T15" fmla="*/ 16 h 389"/>
                    <a:gd name="T16" fmla="*/ 31 w 317"/>
                    <a:gd name="T17" fmla="*/ 18 h 389"/>
                    <a:gd name="T18" fmla="*/ 30 w 317"/>
                    <a:gd name="T19" fmla="*/ 15 h 389"/>
                    <a:gd name="T20" fmla="*/ 30 w 317"/>
                    <a:gd name="T21" fmla="*/ 13 h 389"/>
                    <a:gd name="T22" fmla="*/ 29 w 317"/>
                    <a:gd name="T23" fmla="*/ 11 h 389"/>
                    <a:gd name="T24" fmla="*/ 28 w 317"/>
                    <a:gd name="T25" fmla="*/ 10 h 389"/>
                    <a:gd name="T26" fmla="*/ 27 w 317"/>
                    <a:gd name="T27" fmla="*/ 8 h 389"/>
                    <a:gd name="T28" fmla="*/ 25 w 317"/>
                    <a:gd name="T29" fmla="*/ 7 h 389"/>
                    <a:gd name="T30" fmla="*/ 23 w 317"/>
                    <a:gd name="T31" fmla="*/ 7 h 389"/>
                    <a:gd name="T32" fmla="*/ 21 w 317"/>
                    <a:gd name="T33" fmla="*/ 7 h 389"/>
                    <a:gd name="T34" fmla="*/ 8 w 317"/>
                    <a:gd name="T35" fmla="*/ 25 h 389"/>
                    <a:gd name="T36" fmla="*/ 8 w 317"/>
                    <a:gd name="T37" fmla="*/ 29 h 389"/>
                    <a:gd name="T38" fmla="*/ 9 w 317"/>
                    <a:gd name="T39" fmla="*/ 32 h 389"/>
                    <a:gd name="T40" fmla="*/ 11 w 317"/>
                    <a:gd name="T41" fmla="*/ 35 h 389"/>
                    <a:gd name="T42" fmla="*/ 13 w 317"/>
                    <a:gd name="T43" fmla="*/ 38 h 389"/>
                    <a:gd name="T44" fmla="*/ 15 w 317"/>
                    <a:gd name="T45" fmla="*/ 39 h 389"/>
                    <a:gd name="T46" fmla="*/ 18 w 317"/>
                    <a:gd name="T47" fmla="*/ 41 h 389"/>
                    <a:gd name="T48" fmla="*/ 21 w 317"/>
                    <a:gd name="T49" fmla="*/ 41 h 389"/>
                    <a:gd name="T50" fmla="*/ 24 w 317"/>
                    <a:gd name="T51" fmla="*/ 41 h 389"/>
                    <a:gd name="T52" fmla="*/ 27 w 317"/>
                    <a:gd name="T53" fmla="*/ 41 h 389"/>
                    <a:gd name="T54" fmla="*/ 30 w 317"/>
                    <a:gd name="T55" fmla="*/ 40 h 389"/>
                    <a:gd name="T56" fmla="*/ 33 w 317"/>
                    <a:gd name="T57" fmla="*/ 38 h 389"/>
                    <a:gd name="T58" fmla="*/ 38 w 317"/>
                    <a:gd name="T59" fmla="*/ 43 h 389"/>
                    <a:gd name="T60" fmla="*/ 33 w 317"/>
                    <a:gd name="T61" fmla="*/ 45 h 389"/>
                    <a:gd name="T62" fmla="*/ 29 w 317"/>
                    <a:gd name="T63" fmla="*/ 47 h 389"/>
                    <a:gd name="T64" fmla="*/ 25 w 317"/>
                    <a:gd name="T65" fmla="*/ 48 h 389"/>
                    <a:gd name="T66" fmla="*/ 21 w 317"/>
                    <a:gd name="T67" fmla="*/ 48 h 389"/>
                    <a:gd name="T68" fmla="*/ 16 w 317"/>
                    <a:gd name="T69" fmla="*/ 48 h 389"/>
                    <a:gd name="T70" fmla="*/ 12 w 317"/>
                    <a:gd name="T71" fmla="*/ 46 h 389"/>
                    <a:gd name="T72" fmla="*/ 8 w 317"/>
                    <a:gd name="T73" fmla="*/ 44 h 389"/>
                    <a:gd name="T74" fmla="*/ 5 w 317"/>
                    <a:gd name="T75" fmla="*/ 41 h 389"/>
                    <a:gd name="T76" fmla="*/ 3 w 317"/>
                    <a:gd name="T77" fmla="*/ 38 h 389"/>
                    <a:gd name="T78" fmla="*/ 1 w 317"/>
                    <a:gd name="T79" fmla="*/ 34 h 389"/>
                    <a:gd name="T80" fmla="*/ 0 w 317"/>
                    <a:gd name="T81" fmla="*/ 29 h 389"/>
                    <a:gd name="T82" fmla="*/ 0 w 317"/>
                    <a:gd name="T83" fmla="*/ 24 h 389"/>
                    <a:gd name="T84" fmla="*/ 0 w 317"/>
                    <a:gd name="T85" fmla="*/ 19 h 389"/>
                    <a:gd name="T86" fmla="*/ 1 w 317"/>
                    <a:gd name="T87" fmla="*/ 14 h 389"/>
                    <a:gd name="T88" fmla="*/ 3 w 317"/>
                    <a:gd name="T89" fmla="*/ 10 h 389"/>
                    <a:gd name="T90" fmla="*/ 6 w 317"/>
                    <a:gd name="T91" fmla="*/ 6 h 389"/>
                    <a:gd name="T92" fmla="*/ 9 w 317"/>
                    <a:gd name="T93" fmla="*/ 3 h 389"/>
                    <a:gd name="T94" fmla="*/ 12 w 317"/>
                    <a:gd name="T95" fmla="*/ 1 h 389"/>
                    <a:gd name="T96" fmla="*/ 17 w 317"/>
                    <a:gd name="T97" fmla="*/ 0 h 389"/>
                    <a:gd name="T98" fmla="*/ 21 w 317"/>
                    <a:gd name="T99" fmla="*/ 0 h 389"/>
                    <a:gd name="T100" fmla="*/ 25 w 317"/>
                    <a:gd name="T101" fmla="*/ 0 h 389"/>
                    <a:gd name="T102" fmla="*/ 29 w 317"/>
                    <a:gd name="T103" fmla="*/ 1 h 389"/>
                    <a:gd name="T104" fmla="*/ 32 w 317"/>
                    <a:gd name="T105" fmla="*/ 3 h 389"/>
                    <a:gd name="T106" fmla="*/ 34 w 317"/>
                    <a:gd name="T107" fmla="*/ 5 h 389"/>
                    <a:gd name="T108" fmla="*/ 36 w 317"/>
                    <a:gd name="T109" fmla="*/ 8 h 389"/>
                    <a:gd name="T110" fmla="*/ 38 w 317"/>
                    <a:gd name="T111" fmla="*/ 11 h 389"/>
                    <a:gd name="T112" fmla="*/ 39 w 317"/>
                    <a:gd name="T113" fmla="*/ 15 h 389"/>
                    <a:gd name="T114" fmla="*/ 39 w 317"/>
                    <a:gd name="T115" fmla="*/ 19 h 389"/>
                    <a:gd name="T116" fmla="*/ 7 w 317"/>
                    <a:gd name="T117" fmla="*/ 23 h 389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317"/>
                    <a:gd name="T178" fmla="*/ 0 h 389"/>
                    <a:gd name="T179" fmla="*/ 317 w 317"/>
                    <a:gd name="T180" fmla="*/ 389 h 389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317" h="389">
                      <a:moveTo>
                        <a:pt x="170" y="58"/>
                      </a:moveTo>
                      <a:lnTo>
                        <a:pt x="161" y="59"/>
                      </a:lnTo>
                      <a:lnTo>
                        <a:pt x="153" y="60"/>
                      </a:lnTo>
                      <a:lnTo>
                        <a:pt x="144" y="61"/>
                      </a:lnTo>
                      <a:lnTo>
                        <a:pt x="136" y="63"/>
                      </a:lnTo>
                      <a:lnTo>
                        <a:pt x="128" y="67"/>
                      </a:lnTo>
                      <a:lnTo>
                        <a:pt x="121" y="71"/>
                      </a:lnTo>
                      <a:lnTo>
                        <a:pt x="113" y="75"/>
                      </a:lnTo>
                      <a:lnTo>
                        <a:pt x="107" y="80"/>
                      </a:lnTo>
                      <a:lnTo>
                        <a:pt x="100" y="86"/>
                      </a:lnTo>
                      <a:lnTo>
                        <a:pt x="94" y="92"/>
                      </a:lnTo>
                      <a:lnTo>
                        <a:pt x="89" y="100"/>
                      </a:lnTo>
                      <a:lnTo>
                        <a:pt x="83" y="107"/>
                      </a:lnTo>
                      <a:lnTo>
                        <a:pt x="79" y="116"/>
                      </a:lnTo>
                      <a:lnTo>
                        <a:pt x="75" y="125"/>
                      </a:lnTo>
                      <a:lnTo>
                        <a:pt x="71" y="135"/>
                      </a:lnTo>
                      <a:lnTo>
                        <a:pt x="68" y="146"/>
                      </a:lnTo>
                      <a:lnTo>
                        <a:pt x="248" y="146"/>
                      </a:lnTo>
                      <a:lnTo>
                        <a:pt x="248" y="135"/>
                      </a:lnTo>
                      <a:lnTo>
                        <a:pt x="247" y="125"/>
                      </a:lnTo>
                      <a:lnTo>
                        <a:pt x="245" y="116"/>
                      </a:lnTo>
                      <a:lnTo>
                        <a:pt x="243" y="107"/>
                      </a:lnTo>
                      <a:lnTo>
                        <a:pt x="240" y="100"/>
                      </a:lnTo>
                      <a:lnTo>
                        <a:pt x="236" y="92"/>
                      </a:lnTo>
                      <a:lnTo>
                        <a:pt x="232" y="86"/>
                      </a:lnTo>
                      <a:lnTo>
                        <a:pt x="228" y="80"/>
                      </a:lnTo>
                      <a:lnTo>
                        <a:pt x="222" y="75"/>
                      </a:lnTo>
                      <a:lnTo>
                        <a:pt x="216" y="71"/>
                      </a:lnTo>
                      <a:lnTo>
                        <a:pt x="210" y="67"/>
                      </a:lnTo>
                      <a:lnTo>
                        <a:pt x="203" y="63"/>
                      </a:lnTo>
                      <a:lnTo>
                        <a:pt x="196" y="61"/>
                      </a:lnTo>
                      <a:lnTo>
                        <a:pt x="188" y="60"/>
                      </a:lnTo>
                      <a:lnTo>
                        <a:pt x="180" y="59"/>
                      </a:lnTo>
                      <a:lnTo>
                        <a:pt x="170" y="58"/>
                      </a:lnTo>
                      <a:close/>
                      <a:moveTo>
                        <a:pt x="63" y="190"/>
                      </a:moveTo>
                      <a:lnTo>
                        <a:pt x="64" y="206"/>
                      </a:lnTo>
                      <a:lnTo>
                        <a:pt x="66" y="221"/>
                      </a:lnTo>
                      <a:lnTo>
                        <a:pt x="68" y="236"/>
                      </a:lnTo>
                      <a:lnTo>
                        <a:pt x="73" y="250"/>
                      </a:lnTo>
                      <a:lnTo>
                        <a:pt x="77" y="263"/>
                      </a:lnTo>
                      <a:lnTo>
                        <a:pt x="82" y="274"/>
                      </a:lnTo>
                      <a:lnTo>
                        <a:pt x="90" y="285"/>
                      </a:lnTo>
                      <a:lnTo>
                        <a:pt x="97" y="296"/>
                      </a:lnTo>
                      <a:lnTo>
                        <a:pt x="106" y="304"/>
                      </a:lnTo>
                      <a:lnTo>
                        <a:pt x="114" y="313"/>
                      </a:lnTo>
                      <a:lnTo>
                        <a:pt x="124" y="319"/>
                      </a:lnTo>
                      <a:lnTo>
                        <a:pt x="136" y="325"/>
                      </a:lnTo>
                      <a:lnTo>
                        <a:pt x="146" y="330"/>
                      </a:lnTo>
                      <a:lnTo>
                        <a:pt x="159" y="333"/>
                      </a:lnTo>
                      <a:lnTo>
                        <a:pt x="171" y="334"/>
                      </a:lnTo>
                      <a:lnTo>
                        <a:pt x="185" y="335"/>
                      </a:lnTo>
                      <a:lnTo>
                        <a:pt x="198" y="335"/>
                      </a:lnTo>
                      <a:lnTo>
                        <a:pt x="209" y="333"/>
                      </a:lnTo>
                      <a:lnTo>
                        <a:pt x="220" y="331"/>
                      </a:lnTo>
                      <a:lnTo>
                        <a:pt x="232" y="327"/>
                      </a:lnTo>
                      <a:lnTo>
                        <a:pt x="243" y="322"/>
                      </a:lnTo>
                      <a:lnTo>
                        <a:pt x="256" y="315"/>
                      </a:lnTo>
                      <a:lnTo>
                        <a:pt x="269" y="307"/>
                      </a:lnTo>
                      <a:lnTo>
                        <a:pt x="282" y="297"/>
                      </a:lnTo>
                      <a:lnTo>
                        <a:pt x="307" y="345"/>
                      </a:lnTo>
                      <a:lnTo>
                        <a:pt x="288" y="357"/>
                      </a:lnTo>
                      <a:lnTo>
                        <a:pt x="270" y="367"/>
                      </a:lnTo>
                      <a:lnTo>
                        <a:pt x="252" y="374"/>
                      </a:lnTo>
                      <a:lnTo>
                        <a:pt x="236" y="380"/>
                      </a:lnTo>
                      <a:lnTo>
                        <a:pt x="220" y="385"/>
                      </a:lnTo>
                      <a:lnTo>
                        <a:pt x="204" y="387"/>
                      </a:lnTo>
                      <a:lnTo>
                        <a:pt x="188" y="389"/>
                      </a:lnTo>
                      <a:lnTo>
                        <a:pt x="170" y="389"/>
                      </a:lnTo>
                      <a:lnTo>
                        <a:pt x="152" y="388"/>
                      </a:lnTo>
                      <a:lnTo>
                        <a:pt x="134" y="386"/>
                      </a:lnTo>
                      <a:lnTo>
                        <a:pt x="116" y="382"/>
                      </a:lnTo>
                      <a:lnTo>
                        <a:pt x="100" y="375"/>
                      </a:lnTo>
                      <a:lnTo>
                        <a:pt x="85" y="368"/>
                      </a:lnTo>
                      <a:lnTo>
                        <a:pt x="71" y="358"/>
                      </a:lnTo>
                      <a:lnTo>
                        <a:pt x="59" y="347"/>
                      </a:lnTo>
                      <a:lnTo>
                        <a:pt x="47" y="335"/>
                      </a:lnTo>
                      <a:lnTo>
                        <a:pt x="36" y="323"/>
                      </a:lnTo>
                      <a:lnTo>
                        <a:pt x="28" y="308"/>
                      </a:lnTo>
                      <a:lnTo>
                        <a:pt x="19" y="292"/>
                      </a:lnTo>
                      <a:lnTo>
                        <a:pt x="13" y="274"/>
                      </a:lnTo>
                      <a:lnTo>
                        <a:pt x="7" y="256"/>
                      </a:lnTo>
                      <a:lnTo>
                        <a:pt x="3" y="237"/>
                      </a:lnTo>
                      <a:lnTo>
                        <a:pt x="1" y="215"/>
                      </a:lnTo>
                      <a:lnTo>
                        <a:pt x="0" y="194"/>
                      </a:lnTo>
                      <a:lnTo>
                        <a:pt x="1" y="173"/>
                      </a:lnTo>
                      <a:lnTo>
                        <a:pt x="3" y="152"/>
                      </a:lnTo>
                      <a:lnTo>
                        <a:pt x="7" y="133"/>
                      </a:lnTo>
                      <a:lnTo>
                        <a:pt x="13" y="115"/>
                      </a:lnTo>
                      <a:lnTo>
                        <a:pt x="19" y="98"/>
                      </a:lnTo>
                      <a:lnTo>
                        <a:pt x="28" y="82"/>
                      </a:lnTo>
                      <a:lnTo>
                        <a:pt x="37" y="67"/>
                      </a:lnTo>
                      <a:lnTo>
                        <a:pt x="48" y="54"/>
                      </a:lnTo>
                      <a:lnTo>
                        <a:pt x="60" y="42"/>
                      </a:lnTo>
                      <a:lnTo>
                        <a:pt x="73" y="31"/>
                      </a:lnTo>
                      <a:lnTo>
                        <a:pt x="88" y="22"/>
                      </a:lnTo>
                      <a:lnTo>
                        <a:pt x="103" y="14"/>
                      </a:lnTo>
                      <a:lnTo>
                        <a:pt x="120" y="8"/>
                      </a:lnTo>
                      <a:lnTo>
                        <a:pt x="137" y="3"/>
                      </a:lnTo>
                      <a:lnTo>
                        <a:pt x="156" y="1"/>
                      </a:lnTo>
                      <a:lnTo>
                        <a:pt x="175" y="0"/>
                      </a:lnTo>
                      <a:lnTo>
                        <a:pt x="191" y="1"/>
                      </a:lnTo>
                      <a:lnTo>
                        <a:pt x="206" y="3"/>
                      </a:lnTo>
                      <a:lnTo>
                        <a:pt x="220" y="7"/>
                      </a:lnTo>
                      <a:lnTo>
                        <a:pt x="234" y="11"/>
                      </a:lnTo>
                      <a:lnTo>
                        <a:pt x="247" y="17"/>
                      </a:lnTo>
                      <a:lnTo>
                        <a:pt x="258" y="25"/>
                      </a:lnTo>
                      <a:lnTo>
                        <a:pt x="269" y="33"/>
                      </a:lnTo>
                      <a:lnTo>
                        <a:pt x="278" y="43"/>
                      </a:lnTo>
                      <a:lnTo>
                        <a:pt x="287" y="54"/>
                      </a:lnTo>
                      <a:lnTo>
                        <a:pt x="294" y="65"/>
                      </a:lnTo>
                      <a:lnTo>
                        <a:pt x="301" y="78"/>
                      </a:lnTo>
                      <a:lnTo>
                        <a:pt x="306" y="92"/>
                      </a:lnTo>
                      <a:lnTo>
                        <a:pt x="310" y="107"/>
                      </a:lnTo>
                      <a:lnTo>
                        <a:pt x="313" y="122"/>
                      </a:lnTo>
                      <a:lnTo>
                        <a:pt x="316" y="138"/>
                      </a:lnTo>
                      <a:lnTo>
                        <a:pt x="317" y="155"/>
                      </a:lnTo>
                      <a:lnTo>
                        <a:pt x="317" y="190"/>
                      </a:lnTo>
                      <a:lnTo>
                        <a:pt x="63" y="19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616" name="Freeform 67"/>
                <p:cNvSpPr>
                  <a:spLocks/>
                </p:cNvSpPr>
                <p:nvPr/>
              </p:nvSpPr>
              <p:spPr bwMode="auto">
                <a:xfrm>
                  <a:off x="2206" y="3321"/>
                  <a:ext cx="134" cy="194"/>
                </a:xfrm>
                <a:custGeom>
                  <a:avLst/>
                  <a:gdLst>
                    <a:gd name="T0" fmla="*/ 14 w 268"/>
                    <a:gd name="T1" fmla="*/ 48 h 389"/>
                    <a:gd name="T2" fmla="*/ 8 w 268"/>
                    <a:gd name="T3" fmla="*/ 47 h 389"/>
                    <a:gd name="T4" fmla="*/ 0 w 268"/>
                    <a:gd name="T5" fmla="*/ 44 h 389"/>
                    <a:gd name="T6" fmla="*/ 5 w 268"/>
                    <a:gd name="T7" fmla="*/ 39 h 389"/>
                    <a:gd name="T8" fmla="*/ 7 w 268"/>
                    <a:gd name="T9" fmla="*/ 40 h 389"/>
                    <a:gd name="T10" fmla="*/ 11 w 268"/>
                    <a:gd name="T11" fmla="*/ 41 h 389"/>
                    <a:gd name="T12" fmla="*/ 18 w 268"/>
                    <a:gd name="T13" fmla="*/ 41 h 389"/>
                    <a:gd name="T14" fmla="*/ 23 w 268"/>
                    <a:gd name="T15" fmla="*/ 40 h 389"/>
                    <a:gd name="T16" fmla="*/ 24 w 268"/>
                    <a:gd name="T17" fmla="*/ 38 h 389"/>
                    <a:gd name="T18" fmla="*/ 25 w 268"/>
                    <a:gd name="T19" fmla="*/ 37 h 389"/>
                    <a:gd name="T20" fmla="*/ 25 w 268"/>
                    <a:gd name="T21" fmla="*/ 35 h 389"/>
                    <a:gd name="T22" fmla="*/ 24 w 268"/>
                    <a:gd name="T23" fmla="*/ 32 h 389"/>
                    <a:gd name="T24" fmla="*/ 21 w 268"/>
                    <a:gd name="T25" fmla="*/ 30 h 389"/>
                    <a:gd name="T26" fmla="*/ 17 w 268"/>
                    <a:gd name="T27" fmla="*/ 27 h 389"/>
                    <a:gd name="T28" fmla="*/ 9 w 268"/>
                    <a:gd name="T29" fmla="*/ 24 h 389"/>
                    <a:gd name="T30" fmla="*/ 4 w 268"/>
                    <a:gd name="T31" fmla="*/ 21 h 389"/>
                    <a:gd name="T32" fmla="*/ 2 w 268"/>
                    <a:gd name="T33" fmla="*/ 19 h 389"/>
                    <a:gd name="T34" fmla="*/ 1 w 268"/>
                    <a:gd name="T35" fmla="*/ 17 h 389"/>
                    <a:gd name="T36" fmla="*/ 0 w 268"/>
                    <a:gd name="T37" fmla="*/ 14 h 389"/>
                    <a:gd name="T38" fmla="*/ 1 w 268"/>
                    <a:gd name="T39" fmla="*/ 10 h 389"/>
                    <a:gd name="T40" fmla="*/ 1 w 268"/>
                    <a:gd name="T41" fmla="*/ 6 h 389"/>
                    <a:gd name="T42" fmla="*/ 4 w 268"/>
                    <a:gd name="T43" fmla="*/ 3 h 389"/>
                    <a:gd name="T44" fmla="*/ 8 w 268"/>
                    <a:gd name="T45" fmla="*/ 1 h 389"/>
                    <a:gd name="T46" fmla="*/ 13 w 268"/>
                    <a:gd name="T47" fmla="*/ 0 h 389"/>
                    <a:gd name="T48" fmla="*/ 19 w 268"/>
                    <a:gd name="T49" fmla="*/ 0 h 389"/>
                    <a:gd name="T50" fmla="*/ 23 w 268"/>
                    <a:gd name="T51" fmla="*/ 0 h 389"/>
                    <a:gd name="T52" fmla="*/ 29 w 268"/>
                    <a:gd name="T53" fmla="*/ 2 h 389"/>
                    <a:gd name="T54" fmla="*/ 26 w 268"/>
                    <a:gd name="T55" fmla="*/ 9 h 389"/>
                    <a:gd name="T56" fmla="*/ 21 w 268"/>
                    <a:gd name="T57" fmla="*/ 7 h 389"/>
                    <a:gd name="T58" fmla="*/ 18 w 268"/>
                    <a:gd name="T59" fmla="*/ 6 h 389"/>
                    <a:gd name="T60" fmla="*/ 13 w 268"/>
                    <a:gd name="T61" fmla="*/ 7 h 389"/>
                    <a:gd name="T62" fmla="*/ 10 w 268"/>
                    <a:gd name="T63" fmla="*/ 8 h 389"/>
                    <a:gd name="T64" fmla="*/ 9 w 268"/>
                    <a:gd name="T65" fmla="*/ 10 h 389"/>
                    <a:gd name="T66" fmla="*/ 8 w 268"/>
                    <a:gd name="T67" fmla="*/ 11 h 389"/>
                    <a:gd name="T68" fmla="*/ 8 w 268"/>
                    <a:gd name="T69" fmla="*/ 14 h 389"/>
                    <a:gd name="T70" fmla="*/ 9 w 268"/>
                    <a:gd name="T71" fmla="*/ 14 h 389"/>
                    <a:gd name="T72" fmla="*/ 11 w 268"/>
                    <a:gd name="T73" fmla="*/ 16 h 389"/>
                    <a:gd name="T74" fmla="*/ 15 w 268"/>
                    <a:gd name="T75" fmla="*/ 19 h 389"/>
                    <a:gd name="T76" fmla="*/ 24 w 268"/>
                    <a:gd name="T77" fmla="*/ 22 h 389"/>
                    <a:gd name="T78" fmla="*/ 28 w 268"/>
                    <a:gd name="T79" fmla="*/ 24 h 389"/>
                    <a:gd name="T80" fmla="*/ 30 w 268"/>
                    <a:gd name="T81" fmla="*/ 27 h 389"/>
                    <a:gd name="T82" fmla="*/ 33 w 268"/>
                    <a:gd name="T83" fmla="*/ 29 h 389"/>
                    <a:gd name="T84" fmla="*/ 34 w 268"/>
                    <a:gd name="T85" fmla="*/ 32 h 389"/>
                    <a:gd name="T86" fmla="*/ 34 w 268"/>
                    <a:gd name="T87" fmla="*/ 36 h 389"/>
                    <a:gd name="T88" fmla="*/ 33 w 268"/>
                    <a:gd name="T89" fmla="*/ 41 h 389"/>
                    <a:gd name="T90" fmla="*/ 30 w 268"/>
                    <a:gd name="T91" fmla="*/ 44 h 389"/>
                    <a:gd name="T92" fmla="*/ 26 w 268"/>
                    <a:gd name="T93" fmla="*/ 46 h 389"/>
                    <a:gd name="T94" fmla="*/ 22 w 268"/>
                    <a:gd name="T95" fmla="*/ 48 h 389"/>
                    <a:gd name="T96" fmla="*/ 17 w 268"/>
                    <a:gd name="T97" fmla="*/ 48 h 389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68"/>
                    <a:gd name="T148" fmla="*/ 0 h 389"/>
                    <a:gd name="T149" fmla="*/ 268 w 268"/>
                    <a:gd name="T150" fmla="*/ 389 h 389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68" h="389">
                      <a:moveTo>
                        <a:pt x="136" y="389"/>
                      </a:moveTo>
                      <a:lnTo>
                        <a:pt x="125" y="389"/>
                      </a:lnTo>
                      <a:lnTo>
                        <a:pt x="113" y="388"/>
                      </a:lnTo>
                      <a:lnTo>
                        <a:pt x="102" y="387"/>
                      </a:lnTo>
                      <a:lnTo>
                        <a:pt x="88" y="385"/>
                      </a:lnTo>
                      <a:lnTo>
                        <a:pt x="65" y="380"/>
                      </a:lnTo>
                      <a:lnTo>
                        <a:pt x="46" y="375"/>
                      </a:lnTo>
                      <a:lnTo>
                        <a:pt x="26" y="368"/>
                      </a:lnTo>
                      <a:lnTo>
                        <a:pt x="0" y="355"/>
                      </a:lnTo>
                      <a:lnTo>
                        <a:pt x="24" y="301"/>
                      </a:lnTo>
                      <a:lnTo>
                        <a:pt x="34" y="308"/>
                      </a:lnTo>
                      <a:lnTo>
                        <a:pt x="43" y="313"/>
                      </a:lnTo>
                      <a:lnTo>
                        <a:pt x="49" y="315"/>
                      </a:lnTo>
                      <a:lnTo>
                        <a:pt x="53" y="316"/>
                      </a:lnTo>
                      <a:lnTo>
                        <a:pt x="63" y="322"/>
                      </a:lnTo>
                      <a:lnTo>
                        <a:pt x="74" y="326"/>
                      </a:lnTo>
                      <a:lnTo>
                        <a:pt x="84" y="329"/>
                      </a:lnTo>
                      <a:lnTo>
                        <a:pt x="95" y="331"/>
                      </a:lnTo>
                      <a:lnTo>
                        <a:pt x="117" y="334"/>
                      </a:lnTo>
                      <a:lnTo>
                        <a:pt x="136" y="335"/>
                      </a:lnTo>
                      <a:lnTo>
                        <a:pt x="151" y="334"/>
                      </a:lnTo>
                      <a:lnTo>
                        <a:pt x="164" y="332"/>
                      </a:lnTo>
                      <a:lnTo>
                        <a:pt x="174" y="328"/>
                      </a:lnTo>
                      <a:lnTo>
                        <a:pt x="185" y="323"/>
                      </a:lnTo>
                      <a:lnTo>
                        <a:pt x="189" y="319"/>
                      </a:lnTo>
                      <a:lnTo>
                        <a:pt x="193" y="315"/>
                      </a:lnTo>
                      <a:lnTo>
                        <a:pt x="196" y="311"/>
                      </a:lnTo>
                      <a:lnTo>
                        <a:pt x="199" y="307"/>
                      </a:lnTo>
                      <a:lnTo>
                        <a:pt x="201" y="302"/>
                      </a:lnTo>
                      <a:lnTo>
                        <a:pt x="203" y="297"/>
                      </a:lnTo>
                      <a:lnTo>
                        <a:pt x="204" y="293"/>
                      </a:lnTo>
                      <a:lnTo>
                        <a:pt x="204" y="287"/>
                      </a:lnTo>
                      <a:lnTo>
                        <a:pt x="203" y="282"/>
                      </a:lnTo>
                      <a:lnTo>
                        <a:pt x="201" y="274"/>
                      </a:lnTo>
                      <a:lnTo>
                        <a:pt x="198" y="268"/>
                      </a:lnTo>
                      <a:lnTo>
                        <a:pt x="195" y="263"/>
                      </a:lnTo>
                      <a:lnTo>
                        <a:pt x="189" y="256"/>
                      </a:lnTo>
                      <a:lnTo>
                        <a:pt x="183" y="250"/>
                      </a:lnTo>
                      <a:lnTo>
                        <a:pt x="175" y="243"/>
                      </a:lnTo>
                      <a:lnTo>
                        <a:pt x="166" y="237"/>
                      </a:lnTo>
                      <a:lnTo>
                        <a:pt x="154" y="230"/>
                      </a:lnTo>
                      <a:lnTo>
                        <a:pt x="139" y="223"/>
                      </a:lnTo>
                      <a:lnTo>
                        <a:pt x="121" y="214"/>
                      </a:lnTo>
                      <a:lnTo>
                        <a:pt x="97" y="205"/>
                      </a:lnTo>
                      <a:lnTo>
                        <a:pt x="73" y="193"/>
                      </a:lnTo>
                      <a:lnTo>
                        <a:pt x="51" y="183"/>
                      </a:lnTo>
                      <a:lnTo>
                        <a:pt x="43" y="178"/>
                      </a:lnTo>
                      <a:lnTo>
                        <a:pt x="34" y="173"/>
                      </a:lnTo>
                      <a:lnTo>
                        <a:pt x="28" y="166"/>
                      </a:lnTo>
                      <a:lnTo>
                        <a:pt x="21" y="161"/>
                      </a:lnTo>
                      <a:lnTo>
                        <a:pt x="16" y="155"/>
                      </a:lnTo>
                      <a:lnTo>
                        <a:pt x="12" y="149"/>
                      </a:lnTo>
                      <a:lnTo>
                        <a:pt x="8" y="143"/>
                      </a:lnTo>
                      <a:lnTo>
                        <a:pt x="5" y="136"/>
                      </a:lnTo>
                      <a:lnTo>
                        <a:pt x="3" y="130"/>
                      </a:lnTo>
                      <a:lnTo>
                        <a:pt x="1" y="122"/>
                      </a:lnTo>
                      <a:lnTo>
                        <a:pt x="0" y="115"/>
                      </a:lnTo>
                      <a:lnTo>
                        <a:pt x="0" y="107"/>
                      </a:lnTo>
                      <a:lnTo>
                        <a:pt x="1" y="95"/>
                      </a:lnTo>
                      <a:lnTo>
                        <a:pt x="3" y="84"/>
                      </a:lnTo>
                      <a:lnTo>
                        <a:pt x="5" y="74"/>
                      </a:lnTo>
                      <a:lnTo>
                        <a:pt x="9" y="63"/>
                      </a:lnTo>
                      <a:lnTo>
                        <a:pt x="15" y="54"/>
                      </a:lnTo>
                      <a:lnTo>
                        <a:pt x="21" y="45"/>
                      </a:lnTo>
                      <a:lnTo>
                        <a:pt x="29" y="38"/>
                      </a:lnTo>
                      <a:lnTo>
                        <a:pt x="37" y="30"/>
                      </a:lnTo>
                      <a:lnTo>
                        <a:pt x="47" y="23"/>
                      </a:lnTo>
                      <a:lnTo>
                        <a:pt x="58" y="17"/>
                      </a:lnTo>
                      <a:lnTo>
                        <a:pt x="69" y="12"/>
                      </a:lnTo>
                      <a:lnTo>
                        <a:pt x="82" y="8"/>
                      </a:lnTo>
                      <a:lnTo>
                        <a:pt x="95" y="4"/>
                      </a:lnTo>
                      <a:lnTo>
                        <a:pt x="110" y="2"/>
                      </a:lnTo>
                      <a:lnTo>
                        <a:pt x="125" y="0"/>
                      </a:lnTo>
                      <a:lnTo>
                        <a:pt x="141" y="0"/>
                      </a:lnTo>
                      <a:lnTo>
                        <a:pt x="153" y="1"/>
                      </a:lnTo>
                      <a:lnTo>
                        <a:pt x="166" y="2"/>
                      </a:lnTo>
                      <a:lnTo>
                        <a:pt x="178" y="4"/>
                      </a:lnTo>
                      <a:lnTo>
                        <a:pt x="189" y="4"/>
                      </a:lnTo>
                      <a:lnTo>
                        <a:pt x="207" y="9"/>
                      </a:lnTo>
                      <a:lnTo>
                        <a:pt x="222" y="14"/>
                      </a:lnTo>
                      <a:lnTo>
                        <a:pt x="239" y="22"/>
                      </a:lnTo>
                      <a:lnTo>
                        <a:pt x="258" y="34"/>
                      </a:lnTo>
                      <a:lnTo>
                        <a:pt x="229" y="83"/>
                      </a:lnTo>
                      <a:lnTo>
                        <a:pt x="213" y="73"/>
                      </a:lnTo>
                      <a:lnTo>
                        <a:pt x="200" y="67"/>
                      </a:lnTo>
                      <a:lnTo>
                        <a:pt x="188" y="62"/>
                      </a:lnTo>
                      <a:lnTo>
                        <a:pt x="175" y="58"/>
                      </a:lnTo>
                      <a:lnTo>
                        <a:pt x="165" y="56"/>
                      </a:lnTo>
                      <a:lnTo>
                        <a:pt x="156" y="54"/>
                      </a:lnTo>
                      <a:lnTo>
                        <a:pt x="147" y="54"/>
                      </a:lnTo>
                      <a:lnTo>
                        <a:pt x="136" y="54"/>
                      </a:lnTo>
                      <a:lnTo>
                        <a:pt x="121" y="55"/>
                      </a:lnTo>
                      <a:lnTo>
                        <a:pt x="107" y="57"/>
                      </a:lnTo>
                      <a:lnTo>
                        <a:pt x="95" y="61"/>
                      </a:lnTo>
                      <a:lnTo>
                        <a:pt x="85" y="67"/>
                      </a:lnTo>
                      <a:lnTo>
                        <a:pt x="81" y="70"/>
                      </a:lnTo>
                      <a:lnTo>
                        <a:pt x="78" y="73"/>
                      </a:lnTo>
                      <a:lnTo>
                        <a:pt x="75" y="76"/>
                      </a:lnTo>
                      <a:lnTo>
                        <a:pt x="73" y="80"/>
                      </a:lnTo>
                      <a:lnTo>
                        <a:pt x="71" y="84"/>
                      </a:lnTo>
                      <a:lnTo>
                        <a:pt x="69" y="88"/>
                      </a:lnTo>
                      <a:lnTo>
                        <a:pt x="68" y="92"/>
                      </a:lnTo>
                      <a:lnTo>
                        <a:pt x="68" y="98"/>
                      </a:lnTo>
                      <a:lnTo>
                        <a:pt x="68" y="104"/>
                      </a:lnTo>
                      <a:lnTo>
                        <a:pt x="69" y="112"/>
                      </a:lnTo>
                      <a:lnTo>
                        <a:pt x="71" y="115"/>
                      </a:lnTo>
                      <a:lnTo>
                        <a:pt x="73" y="117"/>
                      </a:lnTo>
                      <a:lnTo>
                        <a:pt x="75" y="119"/>
                      </a:lnTo>
                      <a:lnTo>
                        <a:pt x="78" y="121"/>
                      </a:lnTo>
                      <a:lnTo>
                        <a:pt x="83" y="127"/>
                      </a:lnTo>
                      <a:lnTo>
                        <a:pt x="89" y="131"/>
                      </a:lnTo>
                      <a:lnTo>
                        <a:pt x="95" y="136"/>
                      </a:lnTo>
                      <a:lnTo>
                        <a:pt x="104" y="140"/>
                      </a:lnTo>
                      <a:lnTo>
                        <a:pt x="127" y="152"/>
                      </a:lnTo>
                      <a:lnTo>
                        <a:pt x="166" y="170"/>
                      </a:lnTo>
                      <a:lnTo>
                        <a:pt x="180" y="176"/>
                      </a:lnTo>
                      <a:lnTo>
                        <a:pt x="193" y="181"/>
                      </a:lnTo>
                      <a:lnTo>
                        <a:pt x="203" y="187"/>
                      </a:lnTo>
                      <a:lnTo>
                        <a:pt x="214" y="193"/>
                      </a:lnTo>
                      <a:lnTo>
                        <a:pt x="224" y="198"/>
                      </a:lnTo>
                      <a:lnTo>
                        <a:pt x="232" y="205"/>
                      </a:lnTo>
                      <a:lnTo>
                        <a:pt x="240" y="210"/>
                      </a:lnTo>
                      <a:lnTo>
                        <a:pt x="245" y="217"/>
                      </a:lnTo>
                      <a:lnTo>
                        <a:pt x="252" y="224"/>
                      </a:lnTo>
                      <a:lnTo>
                        <a:pt x="256" y="230"/>
                      </a:lnTo>
                      <a:lnTo>
                        <a:pt x="259" y="238"/>
                      </a:lnTo>
                      <a:lnTo>
                        <a:pt x="262" y="247"/>
                      </a:lnTo>
                      <a:lnTo>
                        <a:pt x="264" y="254"/>
                      </a:lnTo>
                      <a:lnTo>
                        <a:pt x="266" y="263"/>
                      </a:lnTo>
                      <a:lnTo>
                        <a:pt x="268" y="272"/>
                      </a:lnTo>
                      <a:lnTo>
                        <a:pt x="268" y="282"/>
                      </a:lnTo>
                      <a:lnTo>
                        <a:pt x="266" y="295"/>
                      </a:lnTo>
                      <a:lnTo>
                        <a:pt x="265" y="307"/>
                      </a:lnTo>
                      <a:lnTo>
                        <a:pt x="262" y="317"/>
                      </a:lnTo>
                      <a:lnTo>
                        <a:pt x="259" y="328"/>
                      </a:lnTo>
                      <a:lnTo>
                        <a:pt x="254" y="338"/>
                      </a:lnTo>
                      <a:lnTo>
                        <a:pt x="247" y="346"/>
                      </a:lnTo>
                      <a:lnTo>
                        <a:pt x="241" y="354"/>
                      </a:lnTo>
                      <a:lnTo>
                        <a:pt x="233" y="361"/>
                      </a:lnTo>
                      <a:lnTo>
                        <a:pt x="224" y="368"/>
                      </a:lnTo>
                      <a:lnTo>
                        <a:pt x="214" y="373"/>
                      </a:lnTo>
                      <a:lnTo>
                        <a:pt x="203" y="378"/>
                      </a:lnTo>
                      <a:lnTo>
                        <a:pt x="192" y="382"/>
                      </a:lnTo>
                      <a:lnTo>
                        <a:pt x="179" y="385"/>
                      </a:lnTo>
                      <a:lnTo>
                        <a:pt x="166" y="387"/>
                      </a:lnTo>
                      <a:lnTo>
                        <a:pt x="151" y="389"/>
                      </a:lnTo>
                      <a:lnTo>
                        <a:pt x="136" y="38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617" name="Freeform 68"/>
                <p:cNvSpPr>
                  <a:spLocks noEditPoints="1"/>
                </p:cNvSpPr>
                <p:nvPr/>
              </p:nvSpPr>
              <p:spPr bwMode="auto">
                <a:xfrm>
                  <a:off x="2393" y="3243"/>
                  <a:ext cx="42" cy="267"/>
                </a:xfrm>
                <a:custGeom>
                  <a:avLst/>
                  <a:gdLst>
                    <a:gd name="T0" fmla="*/ 2 w 82"/>
                    <a:gd name="T1" fmla="*/ 67 h 534"/>
                    <a:gd name="T2" fmla="*/ 2 w 82"/>
                    <a:gd name="T3" fmla="*/ 20 h 534"/>
                    <a:gd name="T4" fmla="*/ 10 w 82"/>
                    <a:gd name="T5" fmla="*/ 20 h 534"/>
                    <a:gd name="T6" fmla="*/ 10 w 82"/>
                    <a:gd name="T7" fmla="*/ 67 h 534"/>
                    <a:gd name="T8" fmla="*/ 2 w 82"/>
                    <a:gd name="T9" fmla="*/ 67 h 534"/>
                    <a:gd name="T10" fmla="*/ 5 w 82"/>
                    <a:gd name="T11" fmla="*/ 9 h 534"/>
                    <a:gd name="T12" fmla="*/ 4 w 82"/>
                    <a:gd name="T13" fmla="*/ 9 h 534"/>
                    <a:gd name="T14" fmla="*/ 3 w 82"/>
                    <a:gd name="T15" fmla="*/ 9 h 534"/>
                    <a:gd name="T16" fmla="*/ 3 w 82"/>
                    <a:gd name="T17" fmla="*/ 9 h 534"/>
                    <a:gd name="T18" fmla="*/ 2 w 82"/>
                    <a:gd name="T19" fmla="*/ 8 h 534"/>
                    <a:gd name="T20" fmla="*/ 1 w 82"/>
                    <a:gd name="T21" fmla="*/ 7 h 534"/>
                    <a:gd name="T22" fmla="*/ 1 w 82"/>
                    <a:gd name="T23" fmla="*/ 6 h 534"/>
                    <a:gd name="T24" fmla="*/ 1 w 82"/>
                    <a:gd name="T25" fmla="*/ 5 h 534"/>
                    <a:gd name="T26" fmla="*/ 0 w 82"/>
                    <a:gd name="T27" fmla="*/ 4 h 534"/>
                    <a:gd name="T28" fmla="*/ 1 w 82"/>
                    <a:gd name="T29" fmla="*/ 3 h 534"/>
                    <a:gd name="T30" fmla="*/ 1 w 82"/>
                    <a:gd name="T31" fmla="*/ 3 h 534"/>
                    <a:gd name="T32" fmla="*/ 1 w 82"/>
                    <a:gd name="T33" fmla="*/ 2 h 534"/>
                    <a:gd name="T34" fmla="*/ 2 w 82"/>
                    <a:gd name="T35" fmla="*/ 1 h 534"/>
                    <a:gd name="T36" fmla="*/ 3 w 82"/>
                    <a:gd name="T37" fmla="*/ 1 h 534"/>
                    <a:gd name="T38" fmla="*/ 3 w 82"/>
                    <a:gd name="T39" fmla="*/ 1 h 534"/>
                    <a:gd name="T40" fmla="*/ 4 w 82"/>
                    <a:gd name="T41" fmla="*/ 0 h 534"/>
                    <a:gd name="T42" fmla="*/ 5 w 82"/>
                    <a:gd name="T43" fmla="*/ 0 h 534"/>
                    <a:gd name="T44" fmla="*/ 6 w 82"/>
                    <a:gd name="T45" fmla="*/ 0 h 534"/>
                    <a:gd name="T46" fmla="*/ 7 w 82"/>
                    <a:gd name="T47" fmla="*/ 1 h 534"/>
                    <a:gd name="T48" fmla="*/ 8 w 82"/>
                    <a:gd name="T49" fmla="*/ 1 h 534"/>
                    <a:gd name="T50" fmla="*/ 9 w 82"/>
                    <a:gd name="T51" fmla="*/ 1 h 534"/>
                    <a:gd name="T52" fmla="*/ 10 w 82"/>
                    <a:gd name="T53" fmla="*/ 2 h 534"/>
                    <a:gd name="T54" fmla="*/ 10 w 82"/>
                    <a:gd name="T55" fmla="*/ 3 h 534"/>
                    <a:gd name="T56" fmla="*/ 11 w 82"/>
                    <a:gd name="T57" fmla="*/ 3 h 534"/>
                    <a:gd name="T58" fmla="*/ 11 w 82"/>
                    <a:gd name="T59" fmla="*/ 4 h 534"/>
                    <a:gd name="T60" fmla="*/ 11 w 82"/>
                    <a:gd name="T61" fmla="*/ 5 h 534"/>
                    <a:gd name="T62" fmla="*/ 10 w 82"/>
                    <a:gd name="T63" fmla="*/ 6 h 534"/>
                    <a:gd name="T64" fmla="*/ 10 w 82"/>
                    <a:gd name="T65" fmla="*/ 7 h 534"/>
                    <a:gd name="T66" fmla="*/ 9 w 82"/>
                    <a:gd name="T67" fmla="*/ 8 h 534"/>
                    <a:gd name="T68" fmla="*/ 8 w 82"/>
                    <a:gd name="T69" fmla="*/ 9 h 534"/>
                    <a:gd name="T70" fmla="*/ 7 w 82"/>
                    <a:gd name="T71" fmla="*/ 9 h 534"/>
                    <a:gd name="T72" fmla="*/ 6 w 82"/>
                    <a:gd name="T73" fmla="*/ 9 h 534"/>
                    <a:gd name="T74" fmla="*/ 5 w 82"/>
                    <a:gd name="T75" fmla="*/ 9 h 5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82"/>
                    <a:gd name="T115" fmla="*/ 0 h 534"/>
                    <a:gd name="T116" fmla="*/ 82 w 82"/>
                    <a:gd name="T117" fmla="*/ 534 h 5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82" h="534">
                      <a:moveTo>
                        <a:pt x="9" y="534"/>
                      </a:moveTo>
                      <a:lnTo>
                        <a:pt x="9" y="165"/>
                      </a:lnTo>
                      <a:lnTo>
                        <a:pt x="72" y="165"/>
                      </a:lnTo>
                      <a:lnTo>
                        <a:pt x="72" y="534"/>
                      </a:lnTo>
                      <a:lnTo>
                        <a:pt x="9" y="534"/>
                      </a:lnTo>
                      <a:close/>
                      <a:moveTo>
                        <a:pt x="38" y="77"/>
                      </a:moveTo>
                      <a:lnTo>
                        <a:pt x="31" y="77"/>
                      </a:lnTo>
                      <a:lnTo>
                        <a:pt x="24" y="75"/>
                      </a:lnTo>
                      <a:lnTo>
                        <a:pt x="18" y="72"/>
                      </a:lnTo>
                      <a:lnTo>
                        <a:pt x="11" y="67"/>
                      </a:lnTo>
                      <a:lnTo>
                        <a:pt x="6" y="61"/>
                      </a:lnTo>
                      <a:lnTo>
                        <a:pt x="3" y="54"/>
                      </a:lnTo>
                      <a:lnTo>
                        <a:pt x="1" y="47"/>
                      </a:lnTo>
                      <a:lnTo>
                        <a:pt x="0" y="38"/>
                      </a:lnTo>
                      <a:lnTo>
                        <a:pt x="1" y="31"/>
                      </a:lnTo>
                      <a:lnTo>
                        <a:pt x="3" y="24"/>
                      </a:lnTo>
                      <a:lnTo>
                        <a:pt x="6" y="17"/>
                      </a:lnTo>
                      <a:lnTo>
                        <a:pt x="11" y="12"/>
                      </a:lnTo>
                      <a:lnTo>
                        <a:pt x="18" y="6"/>
                      </a:lnTo>
                      <a:lnTo>
                        <a:pt x="24" y="3"/>
                      </a:lnTo>
                      <a:lnTo>
                        <a:pt x="31" y="0"/>
                      </a:lnTo>
                      <a:lnTo>
                        <a:pt x="38" y="0"/>
                      </a:lnTo>
                      <a:lnTo>
                        <a:pt x="47" y="0"/>
                      </a:lnTo>
                      <a:lnTo>
                        <a:pt x="55" y="3"/>
                      </a:lnTo>
                      <a:lnTo>
                        <a:pt x="63" y="6"/>
                      </a:lnTo>
                      <a:lnTo>
                        <a:pt x="69" y="12"/>
                      </a:lnTo>
                      <a:lnTo>
                        <a:pt x="75" y="17"/>
                      </a:lnTo>
                      <a:lnTo>
                        <a:pt x="79" y="24"/>
                      </a:lnTo>
                      <a:lnTo>
                        <a:pt x="81" y="31"/>
                      </a:lnTo>
                      <a:lnTo>
                        <a:pt x="82" y="38"/>
                      </a:lnTo>
                      <a:lnTo>
                        <a:pt x="81" y="47"/>
                      </a:lnTo>
                      <a:lnTo>
                        <a:pt x="79" y="54"/>
                      </a:lnTo>
                      <a:lnTo>
                        <a:pt x="75" y="61"/>
                      </a:lnTo>
                      <a:lnTo>
                        <a:pt x="69" y="67"/>
                      </a:lnTo>
                      <a:lnTo>
                        <a:pt x="63" y="72"/>
                      </a:lnTo>
                      <a:lnTo>
                        <a:pt x="55" y="75"/>
                      </a:lnTo>
                      <a:lnTo>
                        <a:pt x="47" y="77"/>
                      </a:lnTo>
                      <a:lnTo>
                        <a:pt x="38" y="77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618" name="Freeform 69"/>
                <p:cNvSpPr>
                  <a:spLocks noEditPoints="1"/>
                </p:cNvSpPr>
                <p:nvPr/>
              </p:nvSpPr>
              <p:spPr bwMode="auto">
                <a:xfrm>
                  <a:off x="2481" y="3213"/>
                  <a:ext cx="168" cy="302"/>
                </a:xfrm>
                <a:custGeom>
                  <a:avLst/>
                  <a:gdLst>
                    <a:gd name="T0" fmla="*/ 34 w 337"/>
                    <a:gd name="T1" fmla="*/ 42 h 603"/>
                    <a:gd name="T2" fmla="*/ 33 w 337"/>
                    <a:gd name="T3" fmla="*/ 40 h 603"/>
                    <a:gd name="T4" fmla="*/ 33 w 337"/>
                    <a:gd name="T5" fmla="*/ 38 h 603"/>
                    <a:gd name="T6" fmla="*/ 31 w 337"/>
                    <a:gd name="T7" fmla="*/ 36 h 603"/>
                    <a:gd name="T8" fmla="*/ 29 w 337"/>
                    <a:gd name="T9" fmla="*/ 35 h 603"/>
                    <a:gd name="T10" fmla="*/ 26 w 337"/>
                    <a:gd name="T11" fmla="*/ 35 h 603"/>
                    <a:gd name="T12" fmla="*/ 22 w 337"/>
                    <a:gd name="T13" fmla="*/ 35 h 603"/>
                    <a:gd name="T14" fmla="*/ 19 w 337"/>
                    <a:gd name="T15" fmla="*/ 35 h 603"/>
                    <a:gd name="T16" fmla="*/ 16 w 337"/>
                    <a:gd name="T17" fmla="*/ 36 h 603"/>
                    <a:gd name="T18" fmla="*/ 14 w 337"/>
                    <a:gd name="T19" fmla="*/ 38 h 603"/>
                    <a:gd name="T20" fmla="*/ 11 w 337"/>
                    <a:gd name="T21" fmla="*/ 41 h 603"/>
                    <a:gd name="T22" fmla="*/ 10 w 337"/>
                    <a:gd name="T23" fmla="*/ 44 h 603"/>
                    <a:gd name="T24" fmla="*/ 9 w 337"/>
                    <a:gd name="T25" fmla="*/ 47 h 603"/>
                    <a:gd name="T26" fmla="*/ 8 w 337"/>
                    <a:gd name="T27" fmla="*/ 51 h 603"/>
                    <a:gd name="T28" fmla="*/ 8 w 337"/>
                    <a:gd name="T29" fmla="*/ 54 h 603"/>
                    <a:gd name="T30" fmla="*/ 9 w 337"/>
                    <a:gd name="T31" fmla="*/ 58 h 603"/>
                    <a:gd name="T32" fmla="*/ 9 w 337"/>
                    <a:gd name="T33" fmla="*/ 60 h 603"/>
                    <a:gd name="T34" fmla="*/ 11 w 337"/>
                    <a:gd name="T35" fmla="*/ 63 h 603"/>
                    <a:gd name="T36" fmla="*/ 12 w 337"/>
                    <a:gd name="T37" fmla="*/ 65 h 603"/>
                    <a:gd name="T38" fmla="*/ 14 w 337"/>
                    <a:gd name="T39" fmla="*/ 67 h 603"/>
                    <a:gd name="T40" fmla="*/ 16 w 337"/>
                    <a:gd name="T41" fmla="*/ 68 h 603"/>
                    <a:gd name="T42" fmla="*/ 19 w 337"/>
                    <a:gd name="T43" fmla="*/ 68 h 603"/>
                    <a:gd name="T44" fmla="*/ 21 w 337"/>
                    <a:gd name="T45" fmla="*/ 68 h 603"/>
                    <a:gd name="T46" fmla="*/ 23 w 337"/>
                    <a:gd name="T47" fmla="*/ 68 h 603"/>
                    <a:gd name="T48" fmla="*/ 26 w 337"/>
                    <a:gd name="T49" fmla="*/ 67 h 603"/>
                    <a:gd name="T50" fmla="*/ 28 w 337"/>
                    <a:gd name="T51" fmla="*/ 66 h 603"/>
                    <a:gd name="T52" fmla="*/ 30 w 337"/>
                    <a:gd name="T53" fmla="*/ 65 h 603"/>
                    <a:gd name="T54" fmla="*/ 33 w 337"/>
                    <a:gd name="T55" fmla="*/ 62 h 603"/>
                    <a:gd name="T56" fmla="*/ 34 w 337"/>
                    <a:gd name="T57" fmla="*/ 45 h 603"/>
                    <a:gd name="T58" fmla="*/ 34 w 337"/>
                    <a:gd name="T59" fmla="*/ 69 h 603"/>
                    <a:gd name="T60" fmla="*/ 31 w 337"/>
                    <a:gd name="T61" fmla="*/ 72 h 603"/>
                    <a:gd name="T62" fmla="*/ 27 w 337"/>
                    <a:gd name="T63" fmla="*/ 74 h 603"/>
                    <a:gd name="T64" fmla="*/ 23 w 337"/>
                    <a:gd name="T65" fmla="*/ 75 h 603"/>
                    <a:gd name="T66" fmla="*/ 19 w 337"/>
                    <a:gd name="T67" fmla="*/ 76 h 603"/>
                    <a:gd name="T68" fmla="*/ 15 w 337"/>
                    <a:gd name="T69" fmla="*/ 75 h 603"/>
                    <a:gd name="T70" fmla="*/ 11 w 337"/>
                    <a:gd name="T71" fmla="*/ 74 h 603"/>
                    <a:gd name="T72" fmla="*/ 8 w 337"/>
                    <a:gd name="T73" fmla="*/ 72 h 603"/>
                    <a:gd name="T74" fmla="*/ 5 w 337"/>
                    <a:gd name="T75" fmla="*/ 70 h 603"/>
                    <a:gd name="T76" fmla="*/ 3 w 337"/>
                    <a:gd name="T77" fmla="*/ 66 h 603"/>
                    <a:gd name="T78" fmla="*/ 1 w 337"/>
                    <a:gd name="T79" fmla="*/ 62 h 603"/>
                    <a:gd name="T80" fmla="*/ 0 w 337"/>
                    <a:gd name="T81" fmla="*/ 58 h 603"/>
                    <a:gd name="T82" fmla="*/ 0 w 337"/>
                    <a:gd name="T83" fmla="*/ 53 h 603"/>
                    <a:gd name="T84" fmla="*/ 0 w 337"/>
                    <a:gd name="T85" fmla="*/ 47 h 603"/>
                    <a:gd name="T86" fmla="*/ 1 w 337"/>
                    <a:gd name="T87" fmla="*/ 43 h 603"/>
                    <a:gd name="T88" fmla="*/ 3 w 337"/>
                    <a:gd name="T89" fmla="*/ 38 h 603"/>
                    <a:gd name="T90" fmla="*/ 6 w 337"/>
                    <a:gd name="T91" fmla="*/ 34 h 603"/>
                    <a:gd name="T92" fmla="*/ 10 w 337"/>
                    <a:gd name="T93" fmla="*/ 31 h 603"/>
                    <a:gd name="T94" fmla="*/ 14 w 337"/>
                    <a:gd name="T95" fmla="*/ 29 h 603"/>
                    <a:gd name="T96" fmla="*/ 18 w 337"/>
                    <a:gd name="T97" fmla="*/ 28 h 603"/>
                    <a:gd name="T98" fmla="*/ 23 w 337"/>
                    <a:gd name="T99" fmla="*/ 27 h 603"/>
                    <a:gd name="T100" fmla="*/ 27 w 337"/>
                    <a:gd name="T101" fmla="*/ 27 h 603"/>
                    <a:gd name="T102" fmla="*/ 29 w 337"/>
                    <a:gd name="T103" fmla="*/ 28 h 603"/>
                    <a:gd name="T104" fmla="*/ 32 w 337"/>
                    <a:gd name="T105" fmla="*/ 29 h 603"/>
                    <a:gd name="T106" fmla="*/ 34 w 337"/>
                    <a:gd name="T107" fmla="*/ 31 h 603"/>
                    <a:gd name="T108" fmla="*/ 42 w 337"/>
                    <a:gd name="T109" fmla="*/ 0 h 603"/>
                    <a:gd name="T110" fmla="*/ 34 w 337"/>
                    <a:gd name="T111" fmla="*/ 75 h 60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337"/>
                    <a:gd name="T169" fmla="*/ 0 h 603"/>
                    <a:gd name="T170" fmla="*/ 337 w 337"/>
                    <a:gd name="T171" fmla="*/ 603 h 603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337" h="603">
                      <a:moveTo>
                        <a:pt x="278" y="354"/>
                      </a:moveTo>
                      <a:lnTo>
                        <a:pt x="277" y="336"/>
                      </a:lnTo>
                      <a:lnTo>
                        <a:pt x="274" y="323"/>
                      </a:lnTo>
                      <a:lnTo>
                        <a:pt x="271" y="314"/>
                      </a:lnTo>
                      <a:lnTo>
                        <a:pt x="268" y="306"/>
                      </a:lnTo>
                      <a:lnTo>
                        <a:pt x="264" y="300"/>
                      </a:lnTo>
                      <a:lnTo>
                        <a:pt x="258" y="292"/>
                      </a:lnTo>
                      <a:lnTo>
                        <a:pt x="251" y="287"/>
                      </a:lnTo>
                      <a:lnTo>
                        <a:pt x="242" y="282"/>
                      </a:lnTo>
                      <a:lnTo>
                        <a:pt x="233" y="278"/>
                      </a:lnTo>
                      <a:lnTo>
                        <a:pt x="222" y="275"/>
                      </a:lnTo>
                      <a:lnTo>
                        <a:pt x="209" y="273"/>
                      </a:lnTo>
                      <a:lnTo>
                        <a:pt x="195" y="272"/>
                      </a:lnTo>
                      <a:lnTo>
                        <a:pt x="181" y="273"/>
                      </a:lnTo>
                      <a:lnTo>
                        <a:pt x="167" y="275"/>
                      </a:lnTo>
                      <a:lnTo>
                        <a:pt x="154" y="278"/>
                      </a:lnTo>
                      <a:lnTo>
                        <a:pt x="143" y="283"/>
                      </a:lnTo>
                      <a:lnTo>
                        <a:pt x="131" y="288"/>
                      </a:lnTo>
                      <a:lnTo>
                        <a:pt x="121" y="296"/>
                      </a:lnTo>
                      <a:lnTo>
                        <a:pt x="112" y="303"/>
                      </a:lnTo>
                      <a:lnTo>
                        <a:pt x="103" y="313"/>
                      </a:lnTo>
                      <a:lnTo>
                        <a:pt x="94" y="322"/>
                      </a:lnTo>
                      <a:lnTo>
                        <a:pt x="88" y="334"/>
                      </a:lnTo>
                      <a:lnTo>
                        <a:pt x="83" y="346"/>
                      </a:lnTo>
                      <a:lnTo>
                        <a:pt x="77" y="359"/>
                      </a:lnTo>
                      <a:lnTo>
                        <a:pt x="73" y="373"/>
                      </a:lnTo>
                      <a:lnTo>
                        <a:pt x="71" y="387"/>
                      </a:lnTo>
                      <a:lnTo>
                        <a:pt x="69" y="403"/>
                      </a:lnTo>
                      <a:lnTo>
                        <a:pt x="69" y="419"/>
                      </a:lnTo>
                      <a:lnTo>
                        <a:pt x="69" y="432"/>
                      </a:lnTo>
                      <a:lnTo>
                        <a:pt x="70" y="444"/>
                      </a:lnTo>
                      <a:lnTo>
                        <a:pt x="73" y="457"/>
                      </a:lnTo>
                      <a:lnTo>
                        <a:pt x="75" y="469"/>
                      </a:lnTo>
                      <a:lnTo>
                        <a:pt x="79" y="480"/>
                      </a:lnTo>
                      <a:lnTo>
                        <a:pt x="84" y="491"/>
                      </a:lnTo>
                      <a:lnTo>
                        <a:pt x="89" y="500"/>
                      </a:lnTo>
                      <a:lnTo>
                        <a:pt x="96" y="509"/>
                      </a:lnTo>
                      <a:lnTo>
                        <a:pt x="102" y="517"/>
                      </a:lnTo>
                      <a:lnTo>
                        <a:pt x="109" y="524"/>
                      </a:lnTo>
                      <a:lnTo>
                        <a:pt x="117" y="530"/>
                      </a:lnTo>
                      <a:lnTo>
                        <a:pt x="126" y="536"/>
                      </a:lnTo>
                      <a:lnTo>
                        <a:pt x="135" y="540"/>
                      </a:lnTo>
                      <a:lnTo>
                        <a:pt x="145" y="542"/>
                      </a:lnTo>
                      <a:lnTo>
                        <a:pt x="156" y="544"/>
                      </a:lnTo>
                      <a:lnTo>
                        <a:pt x="166" y="545"/>
                      </a:lnTo>
                      <a:lnTo>
                        <a:pt x="174" y="544"/>
                      </a:lnTo>
                      <a:lnTo>
                        <a:pt x="182" y="543"/>
                      </a:lnTo>
                      <a:lnTo>
                        <a:pt x="191" y="541"/>
                      </a:lnTo>
                      <a:lnTo>
                        <a:pt x="199" y="538"/>
                      </a:lnTo>
                      <a:lnTo>
                        <a:pt x="209" y="534"/>
                      </a:lnTo>
                      <a:lnTo>
                        <a:pt x="218" y="530"/>
                      </a:lnTo>
                      <a:lnTo>
                        <a:pt x="226" y="526"/>
                      </a:lnTo>
                      <a:lnTo>
                        <a:pt x="234" y="521"/>
                      </a:lnTo>
                      <a:lnTo>
                        <a:pt x="244" y="513"/>
                      </a:lnTo>
                      <a:lnTo>
                        <a:pt x="254" y="504"/>
                      </a:lnTo>
                      <a:lnTo>
                        <a:pt x="265" y="495"/>
                      </a:lnTo>
                      <a:lnTo>
                        <a:pt x="278" y="482"/>
                      </a:lnTo>
                      <a:lnTo>
                        <a:pt x="278" y="354"/>
                      </a:lnTo>
                      <a:close/>
                      <a:moveTo>
                        <a:pt x="278" y="593"/>
                      </a:moveTo>
                      <a:lnTo>
                        <a:pt x="278" y="545"/>
                      </a:lnTo>
                      <a:lnTo>
                        <a:pt x="265" y="558"/>
                      </a:lnTo>
                      <a:lnTo>
                        <a:pt x="251" y="570"/>
                      </a:lnTo>
                      <a:lnTo>
                        <a:pt x="236" y="581"/>
                      </a:lnTo>
                      <a:lnTo>
                        <a:pt x="221" y="588"/>
                      </a:lnTo>
                      <a:lnTo>
                        <a:pt x="205" y="594"/>
                      </a:lnTo>
                      <a:lnTo>
                        <a:pt x="189" y="600"/>
                      </a:lnTo>
                      <a:lnTo>
                        <a:pt x="173" y="602"/>
                      </a:lnTo>
                      <a:lnTo>
                        <a:pt x="157" y="603"/>
                      </a:lnTo>
                      <a:lnTo>
                        <a:pt x="139" y="602"/>
                      </a:lnTo>
                      <a:lnTo>
                        <a:pt x="123" y="600"/>
                      </a:lnTo>
                      <a:lnTo>
                        <a:pt x="107" y="596"/>
                      </a:lnTo>
                      <a:lnTo>
                        <a:pt x="92" y="590"/>
                      </a:lnTo>
                      <a:lnTo>
                        <a:pt x="79" y="583"/>
                      </a:lnTo>
                      <a:lnTo>
                        <a:pt x="67" y="574"/>
                      </a:lnTo>
                      <a:lnTo>
                        <a:pt x="55" y="564"/>
                      </a:lnTo>
                      <a:lnTo>
                        <a:pt x="44" y="553"/>
                      </a:lnTo>
                      <a:lnTo>
                        <a:pt x="33" y="540"/>
                      </a:lnTo>
                      <a:lnTo>
                        <a:pt x="25" y="526"/>
                      </a:lnTo>
                      <a:lnTo>
                        <a:pt x="18" y="511"/>
                      </a:lnTo>
                      <a:lnTo>
                        <a:pt x="12" y="495"/>
                      </a:lnTo>
                      <a:lnTo>
                        <a:pt x="7" y="477"/>
                      </a:lnTo>
                      <a:lnTo>
                        <a:pt x="3" y="458"/>
                      </a:lnTo>
                      <a:lnTo>
                        <a:pt x="1" y="439"/>
                      </a:lnTo>
                      <a:lnTo>
                        <a:pt x="0" y="419"/>
                      </a:lnTo>
                      <a:lnTo>
                        <a:pt x="1" y="396"/>
                      </a:lnTo>
                      <a:lnTo>
                        <a:pt x="5" y="376"/>
                      </a:lnTo>
                      <a:lnTo>
                        <a:pt x="9" y="356"/>
                      </a:lnTo>
                      <a:lnTo>
                        <a:pt x="14" y="337"/>
                      </a:lnTo>
                      <a:lnTo>
                        <a:pt x="22" y="319"/>
                      </a:lnTo>
                      <a:lnTo>
                        <a:pt x="31" y="302"/>
                      </a:lnTo>
                      <a:lnTo>
                        <a:pt x="42" y="287"/>
                      </a:lnTo>
                      <a:lnTo>
                        <a:pt x="54" y="272"/>
                      </a:lnTo>
                      <a:lnTo>
                        <a:pt x="67" y="259"/>
                      </a:lnTo>
                      <a:lnTo>
                        <a:pt x="81" y="247"/>
                      </a:lnTo>
                      <a:lnTo>
                        <a:pt x="97" y="238"/>
                      </a:lnTo>
                      <a:lnTo>
                        <a:pt x="114" y="229"/>
                      </a:lnTo>
                      <a:lnTo>
                        <a:pt x="131" y="223"/>
                      </a:lnTo>
                      <a:lnTo>
                        <a:pt x="150" y="218"/>
                      </a:lnTo>
                      <a:lnTo>
                        <a:pt x="169" y="215"/>
                      </a:lnTo>
                      <a:lnTo>
                        <a:pt x="190" y="214"/>
                      </a:lnTo>
                      <a:lnTo>
                        <a:pt x="204" y="214"/>
                      </a:lnTo>
                      <a:lnTo>
                        <a:pt x="217" y="216"/>
                      </a:lnTo>
                      <a:lnTo>
                        <a:pt x="228" y="218"/>
                      </a:lnTo>
                      <a:lnTo>
                        <a:pt x="239" y="222"/>
                      </a:lnTo>
                      <a:lnTo>
                        <a:pt x="250" y="225"/>
                      </a:lnTo>
                      <a:lnTo>
                        <a:pt x="259" y="230"/>
                      </a:lnTo>
                      <a:lnTo>
                        <a:pt x="269" y="237"/>
                      </a:lnTo>
                      <a:lnTo>
                        <a:pt x="278" y="243"/>
                      </a:lnTo>
                      <a:lnTo>
                        <a:pt x="278" y="0"/>
                      </a:lnTo>
                      <a:lnTo>
                        <a:pt x="337" y="0"/>
                      </a:lnTo>
                      <a:lnTo>
                        <a:pt x="337" y="593"/>
                      </a:lnTo>
                      <a:lnTo>
                        <a:pt x="278" y="59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619" name="Freeform 70"/>
                <p:cNvSpPr>
                  <a:spLocks noEditPoints="1"/>
                </p:cNvSpPr>
                <p:nvPr/>
              </p:nvSpPr>
              <p:spPr bwMode="auto">
                <a:xfrm>
                  <a:off x="2700" y="3321"/>
                  <a:ext cx="158" cy="194"/>
                </a:xfrm>
                <a:custGeom>
                  <a:avLst/>
                  <a:gdLst>
                    <a:gd name="T0" fmla="*/ 20 w 316"/>
                    <a:gd name="T1" fmla="*/ 7 h 389"/>
                    <a:gd name="T2" fmla="*/ 18 w 316"/>
                    <a:gd name="T3" fmla="*/ 7 h 389"/>
                    <a:gd name="T4" fmla="*/ 15 w 316"/>
                    <a:gd name="T5" fmla="*/ 8 h 389"/>
                    <a:gd name="T6" fmla="*/ 14 w 316"/>
                    <a:gd name="T7" fmla="*/ 9 h 389"/>
                    <a:gd name="T8" fmla="*/ 12 w 316"/>
                    <a:gd name="T9" fmla="*/ 10 h 389"/>
                    <a:gd name="T10" fmla="*/ 11 w 316"/>
                    <a:gd name="T11" fmla="*/ 12 h 389"/>
                    <a:gd name="T12" fmla="*/ 10 w 316"/>
                    <a:gd name="T13" fmla="*/ 14 h 389"/>
                    <a:gd name="T14" fmla="*/ 9 w 316"/>
                    <a:gd name="T15" fmla="*/ 16 h 389"/>
                    <a:gd name="T16" fmla="*/ 31 w 316"/>
                    <a:gd name="T17" fmla="*/ 18 h 389"/>
                    <a:gd name="T18" fmla="*/ 30 w 316"/>
                    <a:gd name="T19" fmla="*/ 15 h 389"/>
                    <a:gd name="T20" fmla="*/ 30 w 316"/>
                    <a:gd name="T21" fmla="*/ 13 h 389"/>
                    <a:gd name="T22" fmla="*/ 29 w 316"/>
                    <a:gd name="T23" fmla="*/ 11 h 389"/>
                    <a:gd name="T24" fmla="*/ 28 w 316"/>
                    <a:gd name="T25" fmla="*/ 10 h 389"/>
                    <a:gd name="T26" fmla="*/ 27 w 316"/>
                    <a:gd name="T27" fmla="*/ 8 h 389"/>
                    <a:gd name="T28" fmla="*/ 25 w 316"/>
                    <a:gd name="T29" fmla="*/ 7 h 389"/>
                    <a:gd name="T30" fmla="*/ 23 w 316"/>
                    <a:gd name="T31" fmla="*/ 7 h 389"/>
                    <a:gd name="T32" fmla="*/ 21 w 316"/>
                    <a:gd name="T33" fmla="*/ 7 h 389"/>
                    <a:gd name="T34" fmla="*/ 7 w 316"/>
                    <a:gd name="T35" fmla="*/ 25 h 389"/>
                    <a:gd name="T36" fmla="*/ 9 w 316"/>
                    <a:gd name="T37" fmla="*/ 29 h 389"/>
                    <a:gd name="T38" fmla="*/ 10 w 316"/>
                    <a:gd name="T39" fmla="*/ 32 h 389"/>
                    <a:gd name="T40" fmla="*/ 11 w 316"/>
                    <a:gd name="T41" fmla="*/ 35 h 389"/>
                    <a:gd name="T42" fmla="*/ 12 w 316"/>
                    <a:gd name="T43" fmla="*/ 38 h 389"/>
                    <a:gd name="T44" fmla="*/ 15 w 316"/>
                    <a:gd name="T45" fmla="*/ 39 h 389"/>
                    <a:gd name="T46" fmla="*/ 19 w 316"/>
                    <a:gd name="T47" fmla="*/ 41 h 389"/>
                    <a:gd name="T48" fmla="*/ 21 w 316"/>
                    <a:gd name="T49" fmla="*/ 41 h 389"/>
                    <a:gd name="T50" fmla="*/ 24 w 316"/>
                    <a:gd name="T51" fmla="*/ 41 h 389"/>
                    <a:gd name="T52" fmla="*/ 27 w 316"/>
                    <a:gd name="T53" fmla="*/ 41 h 389"/>
                    <a:gd name="T54" fmla="*/ 29 w 316"/>
                    <a:gd name="T55" fmla="*/ 40 h 389"/>
                    <a:gd name="T56" fmla="*/ 33 w 316"/>
                    <a:gd name="T57" fmla="*/ 38 h 389"/>
                    <a:gd name="T58" fmla="*/ 38 w 316"/>
                    <a:gd name="T59" fmla="*/ 43 h 389"/>
                    <a:gd name="T60" fmla="*/ 34 w 316"/>
                    <a:gd name="T61" fmla="*/ 45 h 389"/>
                    <a:gd name="T62" fmla="*/ 29 w 316"/>
                    <a:gd name="T63" fmla="*/ 47 h 389"/>
                    <a:gd name="T64" fmla="*/ 25 w 316"/>
                    <a:gd name="T65" fmla="*/ 48 h 389"/>
                    <a:gd name="T66" fmla="*/ 21 w 316"/>
                    <a:gd name="T67" fmla="*/ 48 h 389"/>
                    <a:gd name="T68" fmla="*/ 17 w 316"/>
                    <a:gd name="T69" fmla="*/ 48 h 389"/>
                    <a:gd name="T70" fmla="*/ 12 w 316"/>
                    <a:gd name="T71" fmla="*/ 46 h 389"/>
                    <a:gd name="T72" fmla="*/ 9 w 316"/>
                    <a:gd name="T73" fmla="*/ 44 h 389"/>
                    <a:gd name="T74" fmla="*/ 5 w 316"/>
                    <a:gd name="T75" fmla="*/ 41 h 389"/>
                    <a:gd name="T76" fmla="*/ 3 w 316"/>
                    <a:gd name="T77" fmla="*/ 38 h 389"/>
                    <a:gd name="T78" fmla="*/ 1 w 316"/>
                    <a:gd name="T79" fmla="*/ 34 h 389"/>
                    <a:gd name="T80" fmla="*/ 1 w 316"/>
                    <a:gd name="T81" fmla="*/ 29 h 389"/>
                    <a:gd name="T82" fmla="*/ 0 w 316"/>
                    <a:gd name="T83" fmla="*/ 24 h 389"/>
                    <a:gd name="T84" fmla="*/ 1 w 316"/>
                    <a:gd name="T85" fmla="*/ 19 h 389"/>
                    <a:gd name="T86" fmla="*/ 1 w 316"/>
                    <a:gd name="T87" fmla="*/ 14 h 389"/>
                    <a:gd name="T88" fmla="*/ 3 w 316"/>
                    <a:gd name="T89" fmla="*/ 10 h 389"/>
                    <a:gd name="T90" fmla="*/ 5 w 316"/>
                    <a:gd name="T91" fmla="*/ 6 h 389"/>
                    <a:gd name="T92" fmla="*/ 10 w 316"/>
                    <a:gd name="T93" fmla="*/ 3 h 389"/>
                    <a:gd name="T94" fmla="*/ 12 w 316"/>
                    <a:gd name="T95" fmla="*/ 1 h 389"/>
                    <a:gd name="T96" fmla="*/ 18 w 316"/>
                    <a:gd name="T97" fmla="*/ 0 h 389"/>
                    <a:gd name="T98" fmla="*/ 21 w 316"/>
                    <a:gd name="T99" fmla="*/ 0 h 389"/>
                    <a:gd name="T100" fmla="*/ 25 w 316"/>
                    <a:gd name="T101" fmla="*/ 0 h 389"/>
                    <a:gd name="T102" fmla="*/ 29 w 316"/>
                    <a:gd name="T103" fmla="*/ 1 h 389"/>
                    <a:gd name="T104" fmla="*/ 32 w 316"/>
                    <a:gd name="T105" fmla="*/ 3 h 389"/>
                    <a:gd name="T106" fmla="*/ 35 w 316"/>
                    <a:gd name="T107" fmla="*/ 5 h 389"/>
                    <a:gd name="T108" fmla="*/ 37 w 316"/>
                    <a:gd name="T109" fmla="*/ 8 h 389"/>
                    <a:gd name="T110" fmla="*/ 39 w 316"/>
                    <a:gd name="T111" fmla="*/ 11 h 389"/>
                    <a:gd name="T112" fmla="*/ 40 w 316"/>
                    <a:gd name="T113" fmla="*/ 15 h 389"/>
                    <a:gd name="T114" fmla="*/ 40 w 316"/>
                    <a:gd name="T115" fmla="*/ 19 h 389"/>
                    <a:gd name="T116" fmla="*/ 7 w 316"/>
                    <a:gd name="T117" fmla="*/ 23 h 389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316"/>
                    <a:gd name="T178" fmla="*/ 0 h 389"/>
                    <a:gd name="T179" fmla="*/ 316 w 316"/>
                    <a:gd name="T180" fmla="*/ 389 h 389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316" h="389">
                      <a:moveTo>
                        <a:pt x="171" y="58"/>
                      </a:moveTo>
                      <a:lnTo>
                        <a:pt x="161" y="59"/>
                      </a:lnTo>
                      <a:lnTo>
                        <a:pt x="151" y="60"/>
                      </a:lnTo>
                      <a:lnTo>
                        <a:pt x="143" y="61"/>
                      </a:lnTo>
                      <a:lnTo>
                        <a:pt x="134" y="63"/>
                      </a:lnTo>
                      <a:lnTo>
                        <a:pt x="126" y="67"/>
                      </a:lnTo>
                      <a:lnTo>
                        <a:pt x="118" y="71"/>
                      </a:lnTo>
                      <a:lnTo>
                        <a:pt x="112" y="75"/>
                      </a:lnTo>
                      <a:lnTo>
                        <a:pt x="105" y="80"/>
                      </a:lnTo>
                      <a:lnTo>
                        <a:pt x="99" y="86"/>
                      </a:lnTo>
                      <a:lnTo>
                        <a:pt x="92" y="92"/>
                      </a:lnTo>
                      <a:lnTo>
                        <a:pt x="88" y="100"/>
                      </a:lnTo>
                      <a:lnTo>
                        <a:pt x="83" y="107"/>
                      </a:lnTo>
                      <a:lnTo>
                        <a:pt x="78" y="116"/>
                      </a:lnTo>
                      <a:lnTo>
                        <a:pt x="74" y="125"/>
                      </a:lnTo>
                      <a:lnTo>
                        <a:pt x="71" y="135"/>
                      </a:lnTo>
                      <a:lnTo>
                        <a:pt x="68" y="146"/>
                      </a:lnTo>
                      <a:lnTo>
                        <a:pt x="248" y="146"/>
                      </a:lnTo>
                      <a:lnTo>
                        <a:pt x="248" y="135"/>
                      </a:lnTo>
                      <a:lnTo>
                        <a:pt x="247" y="125"/>
                      </a:lnTo>
                      <a:lnTo>
                        <a:pt x="246" y="116"/>
                      </a:lnTo>
                      <a:lnTo>
                        <a:pt x="242" y="107"/>
                      </a:lnTo>
                      <a:lnTo>
                        <a:pt x="240" y="100"/>
                      </a:lnTo>
                      <a:lnTo>
                        <a:pt x="236" y="92"/>
                      </a:lnTo>
                      <a:lnTo>
                        <a:pt x="233" y="86"/>
                      </a:lnTo>
                      <a:lnTo>
                        <a:pt x="227" y="80"/>
                      </a:lnTo>
                      <a:lnTo>
                        <a:pt x="222" y="75"/>
                      </a:lnTo>
                      <a:lnTo>
                        <a:pt x="217" y="71"/>
                      </a:lnTo>
                      <a:lnTo>
                        <a:pt x="210" y="67"/>
                      </a:lnTo>
                      <a:lnTo>
                        <a:pt x="203" y="63"/>
                      </a:lnTo>
                      <a:lnTo>
                        <a:pt x="195" y="61"/>
                      </a:lnTo>
                      <a:lnTo>
                        <a:pt x="188" y="60"/>
                      </a:lnTo>
                      <a:lnTo>
                        <a:pt x="179" y="59"/>
                      </a:lnTo>
                      <a:lnTo>
                        <a:pt x="171" y="58"/>
                      </a:lnTo>
                      <a:close/>
                      <a:moveTo>
                        <a:pt x="63" y="190"/>
                      </a:moveTo>
                      <a:lnTo>
                        <a:pt x="63" y="206"/>
                      </a:lnTo>
                      <a:lnTo>
                        <a:pt x="66" y="221"/>
                      </a:lnTo>
                      <a:lnTo>
                        <a:pt x="68" y="236"/>
                      </a:lnTo>
                      <a:lnTo>
                        <a:pt x="71" y="250"/>
                      </a:lnTo>
                      <a:lnTo>
                        <a:pt x="76" y="263"/>
                      </a:lnTo>
                      <a:lnTo>
                        <a:pt x="82" y="274"/>
                      </a:lnTo>
                      <a:lnTo>
                        <a:pt x="88" y="285"/>
                      </a:lnTo>
                      <a:lnTo>
                        <a:pt x="95" y="296"/>
                      </a:lnTo>
                      <a:lnTo>
                        <a:pt x="103" y="304"/>
                      </a:lnTo>
                      <a:lnTo>
                        <a:pt x="113" y="313"/>
                      </a:lnTo>
                      <a:lnTo>
                        <a:pt x="122" y="319"/>
                      </a:lnTo>
                      <a:lnTo>
                        <a:pt x="133" y="325"/>
                      </a:lnTo>
                      <a:lnTo>
                        <a:pt x="145" y="330"/>
                      </a:lnTo>
                      <a:lnTo>
                        <a:pt x="158" y="333"/>
                      </a:lnTo>
                      <a:lnTo>
                        <a:pt x="171" y="334"/>
                      </a:lnTo>
                      <a:lnTo>
                        <a:pt x="184" y="335"/>
                      </a:lnTo>
                      <a:lnTo>
                        <a:pt x="195" y="335"/>
                      </a:lnTo>
                      <a:lnTo>
                        <a:pt x="206" y="333"/>
                      </a:lnTo>
                      <a:lnTo>
                        <a:pt x="217" y="331"/>
                      </a:lnTo>
                      <a:lnTo>
                        <a:pt x="227" y="327"/>
                      </a:lnTo>
                      <a:lnTo>
                        <a:pt x="239" y="322"/>
                      </a:lnTo>
                      <a:lnTo>
                        <a:pt x="251" y="315"/>
                      </a:lnTo>
                      <a:lnTo>
                        <a:pt x="264" y="307"/>
                      </a:lnTo>
                      <a:lnTo>
                        <a:pt x="278" y="297"/>
                      </a:lnTo>
                      <a:lnTo>
                        <a:pt x="301" y="345"/>
                      </a:lnTo>
                      <a:lnTo>
                        <a:pt x="283" y="357"/>
                      </a:lnTo>
                      <a:lnTo>
                        <a:pt x="266" y="367"/>
                      </a:lnTo>
                      <a:lnTo>
                        <a:pt x="250" y="374"/>
                      </a:lnTo>
                      <a:lnTo>
                        <a:pt x="234" y="380"/>
                      </a:lnTo>
                      <a:lnTo>
                        <a:pt x="219" y="385"/>
                      </a:lnTo>
                      <a:lnTo>
                        <a:pt x="204" y="387"/>
                      </a:lnTo>
                      <a:lnTo>
                        <a:pt x="188" y="389"/>
                      </a:lnTo>
                      <a:lnTo>
                        <a:pt x="171" y="389"/>
                      </a:lnTo>
                      <a:lnTo>
                        <a:pt x="151" y="388"/>
                      </a:lnTo>
                      <a:lnTo>
                        <a:pt x="134" y="386"/>
                      </a:lnTo>
                      <a:lnTo>
                        <a:pt x="117" y="382"/>
                      </a:lnTo>
                      <a:lnTo>
                        <a:pt x="101" y="375"/>
                      </a:lnTo>
                      <a:lnTo>
                        <a:pt x="86" y="368"/>
                      </a:lnTo>
                      <a:lnTo>
                        <a:pt x="72" y="358"/>
                      </a:lnTo>
                      <a:lnTo>
                        <a:pt x="59" y="347"/>
                      </a:lnTo>
                      <a:lnTo>
                        <a:pt x="47" y="335"/>
                      </a:lnTo>
                      <a:lnTo>
                        <a:pt x="37" y="323"/>
                      </a:lnTo>
                      <a:lnTo>
                        <a:pt x="27" y="308"/>
                      </a:lnTo>
                      <a:lnTo>
                        <a:pt x="20" y="292"/>
                      </a:lnTo>
                      <a:lnTo>
                        <a:pt x="12" y="274"/>
                      </a:lnTo>
                      <a:lnTo>
                        <a:pt x="7" y="256"/>
                      </a:lnTo>
                      <a:lnTo>
                        <a:pt x="3" y="237"/>
                      </a:lnTo>
                      <a:lnTo>
                        <a:pt x="1" y="215"/>
                      </a:lnTo>
                      <a:lnTo>
                        <a:pt x="0" y="194"/>
                      </a:lnTo>
                      <a:lnTo>
                        <a:pt x="1" y="173"/>
                      </a:lnTo>
                      <a:lnTo>
                        <a:pt x="3" y="152"/>
                      </a:lnTo>
                      <a:lnTo>
                        <a:pt x="7" y="133"/>
                      </a:lnTo>
                      <a:lnTo>
                        <a:pt x="12" y="115"/>
                      </a:lnTo>
                      <a:lnTo>
                        <a:pt x="20" y="98"/>
                      </a:lnTo>
                      <a:lnTo>
                        <a:pt x="27" y="82"/>
                      </a:lnTo>
                      <a:lnTo>
                        <a:pt x="37" y="67"/>
                      </a:lnTo>
                      <a:lnTo>
                        <a:pt x="47" y="54"/>
                      </a:lnTo>
                      <a:lnTo>
                        <a:pt x="59" y="42"/>
                      </a:lnTo>
                      <a:lnTo>
                        <a:pt x="73" y="31"/>
                      </a:lnTo>
                      <a:lnTo>
                        <a:pt x="87" y="22"/>
                      </a:lnTo>
                      <a:lnTo>
                        <a:pt x="103" y="14"/>
                      </a:lnTo>
                      <a:lnTo>
                        <a:pt x="119" y="8"/>
                      </a:lnTo>
                      <a:lnTo>
                        <a:pt x="137" y="3"/>
                      </a:lnTo>
                      <a:lnTo>
                        <a:pt x="156" y="1"/>
                      </a:lnTo>
                      <a:lnTo>
                        <a:pt x="175" y="0"/>
                      </a:lnTo>
                      <a:lnTo>
                        <a:pt x="191" y="1"/>
                      </a:lnTo>
                      <a:lnTo>
                        <a:pt x="205" y="3"/>
                      </a:lnTo>
                      <a:lnTo>
                        <a:pt x="219" y="7"/>
                      </a:lnTo>
                      <a:lnTo>
                        <a:pt x="232" y="11"/>
                      </a:lnTo>
                      <a:lnTo>
                        <a:pt x="244" y="17"/>
                      </a:lnTo>
                      <a:lnTo>
                        <a:pt x="256" y="25"/>
                      </a:lnTo>
                      <a:lnTo>
                        <a:pt x="267" y="33"/>
                      </a:lnTo>
                      <a:lnTo>
                        <a:pt x="277" y="43"/>
                      </a:lnTo>
                      <a:lnTo>
                        <a:pt x="285" y="54"/>
                      </a:lnTo>
                      <a:lnTo>
                        <a:pt x="294" y="65"/>
                      </a:lnTo>
                      <a:lnTo>
                        <a:pt x="300" y="78"/>
                      </a:lnTo>
                      <a:lnTo>
                        <a:pt x="306" y="92"/>
                      </a:lnTo>
                      <a:lnTo>
                        <a:pt x="310" y="107"/>
                      </a:lnTo>
                      <a:lnTo>
                        <a:pt x="314" y="122"/>
                      </a:lnTo>
                      <a:lnTo>
                        <a:pt x="315" y="138"/>
                      </a:lnTo>
                      <a:lnTo>
                        <a:pt x="316" y="155"/>
                      </a:lnTo>
                      <a:lnTo>
                        <a:pt x="316" y="190"/>
                      </a:lnTo>
                      <a:lnTo>
                        <a:pt x="63" y="19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620" name="Freeform 71"/>
                <p:cNvSpPr>
                  <a:spLocks/>
                </p:cNvSpPr>
                <p:nvPr/>
              </p:nvSpPr>
              <p:spPr bwMode="auto">
                <a:xfrm>
                  <a:off x="2906" y="3321"/>
                  <a:ext cx="153" cy="189"/>
                </a:xfrm>
                <a:custGeom>
                  <a:avLst/>
                  <a:gdLst>
                    <a:gd name="T0" fmla="*/ 30 w 306"/>
                    <a:gd name="T1" fmla="*/ 47 h 379"/>
                    <a:gd name="T2" fmla="*/ 30 w 306"/>
                    <a:gd name="T3" fmla="*/ 14 h 379"/>
                    <a:gd name="T4" fmla="*/ 30 w 306"/>
                    <a:gd name="T5" fmla="*/ 12 h 379"/>
                    <a:gd name="T6" fmla="*/ 30 w 306"/>
                    <a:gd name="T7" fmla="*/ 11 h 379"/>
                    <a:gd name="T8" fmla="*/ 30 w 306"/>
                    <a:gd name="T9" fmla="*/ 10 h 379"/>
                    <a:gd name="T10" fmla="*/ 29 w 306"/>
                    <a:gd name="T11" fmla="*/ 9 h 379"/>
                    <a:gd name="T12" fmla="*/ 29 w 306"/>
                    <a:gd name="T13" fmla="*/ 9 h 379"/>
                    <a:gd name="T14" fmla="*/ 29 w 306"/>
                    <a:gd name="T15" fmla="*/ 8 h 379"/>
                    <a:gd name="T16" fmla="*/ 28 w 306"/>
                    <a:gd name="T17" fmla="*/ 8 h 379"/>
                    <a:gd name="T18" fmla="*/ 28 w 306"/>
                    <a:gd name="T19" fmla="*/ 7 h 379"/>
                    <a:gd name="T20" fmla="*/ 27 w 306"/>
                    <a:gd name="T21" fmla="*/ 7 h 379"/>
                    <a:gd name="T22" fmla="*/ 26 w 306"/>
                    <a:gd name="T23" fmla="*/ 7 h 379"/>
                    <a:gd name="T24" fmla="*/ 26 w 306"/>
                    <a:gd name="T25" fmla="*/ 7 h 379"/>
                    <a:gd name="T26" fmla="*/ 25 w 306"/>
                    <a:gd name="T27" fmla="*/ 7 h 379"/>
                    <a:gd name="T28" fmla="*/ 24 w 306"/>
                    <a:gd name="T29" fmla="*/ 7 h 379"/>
                    <a:gd name="T30" fmla="*/ 23 w 306"/>
                    <a:gd name="T31" fmla="*/ 7 h 379"/>
                    <a:gd name="T32" fmla="*/ 22 w 306"/>
                    <a:gd name="T33" fmla="*/ 7 h 379"/>
                    <a:gd name="T34" fmla="*/ 21 w 306"/>
                    <a:gd name="T35" fmla="*/ 7 h 379"/>
                    <a:gd name="T36" fmla="*/ 20 w 306"/>
                    <a:gd name="T37" fmla="*/ 8 h 379"/>
                    <a:gd name="T38" fmla="*/ 19 w 306"/>
                    <a:gd name="T39" fmla="*/ 8 h 379"/>
                    <a:gd name="T40" fmla="*/ 19 w 306"/>
                    <a:gd name="T41" fmla="*/ 9 h 379"/>
                    <a:gd name="T42" fmla="*/ 18 w 306"/>
                    <a:gd name="T43" fmla="*/ 9 h 379"/>
                    <a:gd name="T44" fmla="*/ 15 w 306"/>
                    <a:gd name="T45" fmla="*/ 11 h 379"/>
                    <a:gd name="T46" fmla="*/ 13 w 306"/>
                    <a:gd name="T47" fmla="*/ 13 h 379"/>
                    <a:gd name="T48" fmla="*/ 10 w 306"/>
                    <a:gd name="T49" fmla="*/ 16 h 379"/>
                    <a:gd name="T50" fmla="*/ 7 w 306"/>
                    <a:gd name="T51" fmla="*/ 19 h 379"/>
                    <a:gd name="T52" fmla="*/ 7 w 306"/>
                    <a:gd name="T53" fmla="*/ 47 h 379"/>
                    <a:gd name="T54" fmla="*/ 0 w 306"/>
                    <a:gd name="T55" fmla="*/ 47 h 379"/>
                    <a:gd name="T56" fmla="*/ 0 w 306"/>
                    <a:gd name="T57" fmla="*/ 1 h 379"/>
                    <a:gd name="T58" fmla="*/ 7 w 306"/>
                    <a:gd name="T59" fmla="*/ 1 h 379"/>
                    <a:gd name="T60" fmla="*/ 7 w 306"/>
                    <a:gd name="T61" fmla="*/ 11 h 379"/>
                    <a:gd name="T62" fmla="*/ 10 w 306"/>
                    <a:gd name="T63" fmla="*/ 8 h 379"/>
                    <a:gd name="T64" fmla="*/ 11 w 306"/>
                    <a:gd name="T65" fmla="*/ 7 h 379"/>
                    <a:gd name="T66" fmla="*/ 12 w 306"/>
                    <a:gd name="T67" fmla="*/ 6 h 379"/>
                    <a:gd name="T68" fmla="*/ 13 w 306"/>
                    <a:gd name="T69" fmla="*/ 4 h 379"/>
                    <a:gd name="T70" fmla="*/ 15 w 306"/>
                    <a:gd name="T71" fmla="*/ 3 h 379"/>
                    <a:gd name="T72" fmla="*/ 17 w 306"/>
                    <a:gd name="T73" fmla="*/ 2 h 379"/>
                    <a:gd name="T74" fmla="*/ 19 w 306"/>
                    <a:gd name="T75" fmla="*/ 2 h 379"/>
                    <a:gd name="T76" fmla="*/ 19 w 306"/>
                    <a:gd name="T77" fmla="*/ 1 h 379"/>
                    <a:gd name="T78" fmla="*/ 21 w 306"/>
                    <a:gd name="T79" fmla="*/ 0 h 379"/>
                    <a:gd name="T80" fmla="*/ 22 w 306"/>
                    <a:gd name="T81" fmla="*/ 0 h 379"/>
                    <a:gd name="T82" fmla="*/ 24 w 306"/>
                    <a:gd name="T83" fmla="*/ 0 h 379"/>
                    <a:gd name="T84" fmla="*/ 26 w 306"/>
                    <a:gd name="T85" fmla="*/ 0 h 379"/>
                    <a:gd name="T86" fmla="*/ 27 w 306"/>
                    <a:gd name="T87" fmla="*/ 0 h 379"/>
                    <a:gd name="T88" fmla="*/ 29 w 306"/>
                    <a:gd name="T89" fmla="*/ 0 h 379"/>
                    <a:gd name="T90" fmla="*/ 30 w 306"/>
                    <a:gd name="T91" fmla="*/ 0 h 379"/>
                    <a:gd name="T92" fmla="*/ 31 w 306"/>
                    <a:gd name="T93" fmla="*/ 0 h 379"/>
                    <a:gd name="T94" fmla="*/ 33 w 306"/>
                    <a:gd name="T95" fmla="*/ 1 h 379"/>
                    <a:gd name="T96" fmla="*/ 34 w 306"/>
                    <a:gd name="T97" fmla="*/ 1 h 379"/>
                    <a:gd name="T98" fmla="*/ 35 w 306"/>
                    <a:gd name="T99" fmla="*/ 2 h 379"/>
                    <a:gd name="T100" fmla="*/ 36 w 306"/>
                    <a:gd name="T101" fmla="*/ 3 h 379"/>
                    <a:gd name="T102" fmla="*/ 36 w 306"/>
                    <a:gd name="T103" fmla="*/ 4 h 379"/>
                    <a:gd name="T104" fmla="*/ 37 w 306"/>
                    <a:gd name="T105" fmla="*/ 5 h 379"/>
                    <a:gd name="T106" fmla="*/ 38 w 306"/>
                    <a:gd name="T107" fmla="*/ 6 h 379"/>
                    <a:gd name="T108" fmla="*/ 38 w 306"/>
                    <a:gd name="T109" fmla="*/ 7 h 379"/>
                    <a:gd name="T110" fmla="*/ 38 w 306"/>
                    <a:gd name="T111" fmla="*/ 8 h 379"/>
                    <a:gd name="T112" fmla="*/ 38 w 306"/>
                    <a:gd name="T113" fmla="*/ 9 h 379"/>
                    <a:gd name="T114" fmla="*/ 38 w 306"/>
                    <a:gd name="T115" fmla="*/ 11 h 379"/>
                    <a:gd name="T116" fmla="*/ 38 w 306"/>
                    <a:gd name="T117" fmla="*/ 12 h 379"/>
                    <a:gd name="T118" fmla="*/ 38 w 306"/>
                    <a:gd name="T119" fmla="*/ 47 h 379"/>
                    <a:gd name="T120" fmla="*/ 30 w 306"/>
                    <a:gd name="T121" fmla="*/ 47 h 379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06"/>
                    <a:gd name="T184" fmla="*/ 0 h 379"/>
                    <a:gd name="T185" fmla="*/ 306 w 306"/>
                    <a:gd name="T186" fmla="*/ 379 h 379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06" h="379">
                      <a:moveTo>
                        <a:pt x="247" y="379"/>
                      </a:moveTo>
                      <a:lnTo>
                        <a:pt x="247" y="117"/>
                      </a:lnTo>
                      <a:lnTo>
                        <a:pt x="247" y="102"/>
                      </a:lnTo>
                      <a:lnTo>
                        <a:pt x="245" y="92"/>
                      </a:lnTo>
                      <a:lnTo>
                        <a:pt x="242" y="85"/>
                      </a:lnTo>
                      <a:lnTo>
                        <a:pt x="237" y="77"/>
                      </a:lnTo>
                      <a:lnTo>
                        <a:pt x="235" y="73"/>
                      </a:lnTo>
                      <a:lnTo>
                        <a:pt x="232" y="69"/>
                      </a:lnTo>
                      <a:lnTo>
                        <a:pt x="229" y="65"/>
                      </a:lnTo>
                      <a:lnTo>
                        <a:pt x="225" y="62"/>
                      </a:lnTo>
                      <a:lnTo>
                        <a:pt x="219" y="60"/>
                      </a:lnTo>
                      <a:lnTo>
                        <a:pt x="215" y="59"/>
                      </a:lnTo>
                      <a:lnTo>
                        <a:pt x="210" y="59"/>
                      </a:lnTo>
                      <a:lnTo>
                        <a:pt x="204" y="58"/>
                      </a:lnTo>
                      <a:lnTo>
                        <a:pt x="197" y="59"/>
                      </a:lnTo>
                      <a:lnTo>
                        <a:pt x="189" y="59"/>
                      </a:lnTo>
                      <a:lnTo>
                        <a:pt x="182" y="61"/>
                      </a:lnTo>
                      <a:lnTo>
                        <a:pt x="174" y="63"/>
                      </a:lnTo>
                      <a:lnTo>
                        <a:pt x="167" y="67"/>
                      </a:lnTo>
                      <a:lnTo>
                        <a:pt x="158" y="70"/>
                      </a:lnTo>
                      <a:lnTo>
                        <a:pt x="151" y="74"/>
                      </a:lnTo>
                      <a:lnTo>
                        <a:pt x="142" y="79"/>
                      </a:lnTo>
                      <a:lnTo>
                        <a:pt x="125" y="92"/>
                      </a:lnTo>
                      <a:lnTo>
                        <a:pt x="106" y="109"/>
                      </a:lnTo>
                      <a:lnTo>
                        <a:pt x="85" y="131"/>
                      </a:lnTo>
                      <a:lnTo>
                        <a:pt x="63" y="155"/>
                      </a:lnTo>
                      <a:lnTo>
                        <a:pt x="63" y="379"/>
                      </a:lnTo>
                      <a:lnTo>
                        <a:pt x="0" y="379"/>
                      </a:lnTo>
                      <a:lnTo>
                        <a:pt x="0" y="10"/>
                      </a:lnTo>
                      <a:lnTo>
                        <a:pt x="63" y="10"/>
                      </a:lnTo>
                      <a:lnTo>
                        <a:pt x="63" y="88"/>
                      </a:lnTo>
                      <a:lnTo>
                        <a:pt x="78" y="70"/>
                      </a:lnTo>
                      <a:lnTo>
                        <a:pt x="89" y="58"/>
                      </a:lnTo>
                      <a:lnTo>
                        <a:pt x="99" y="48"/>
                      </a:lnTo>
                      <a:lnTo>
                        <a:pt x="111" y="39"/>
                      </a:lnTo>
                      <a:lnTo>
                        <a:pt x="123" y="30"/>
                      </a:lnTo>
                      <a:lnTo>
                        <a:pt x="134" y="23"/>
                      </a:lnTo>
                      <a:lnTo>
                        <a:pt x="146" y="16"/>
                      </a:lnTo>
                      <a:lnTo>
                        <a:pt x="158" y="10"/>
                      </a:lnTo>
                      <a:lnTo>
                        <a:pt x="171" y="5"/>
                      </a:lnTo>
                      <a:lnTo>
                        <a:pt x="183" y="2"/>
                      </a:lnTo>
                      <a:lnTo>
                        <a:pt x="196" y="0"/>
                      </a:lnTo>
                      <a:lnTo>
                        <a:pt x="209" y="0"/>
                      </a:lnTo>
                      <a:lnTo>
                        <a:pt x="221" y="0"/>
                      </a:lnTo>
                      <a:lnTo>
                        <a:pt x="232" y="1"/>
                      </a:lnTo>
                      <a:lnTo>
                        <a:pt x="243" y="3"/>
                      </a:lnTo>
                      <a:lnTo>
                        <a:pt x="252" y="7"/>
                      </a:lnTo>
                      <a:lnTo>
                        <a:pt x="261" y="10"/>
                      </a:lnTo>
                      <a:lnTo>
                        <a:pt x="270" y="14"/>
                      </a:lnTo>
                      <a:lnTo>
                        <a:pt x="276" y="19"/>
                      </a:lnTo>
                      <a:lnTo>
                        <a:pt x="282" y="26"/>
                      </a:lnTo>
                      <a:lnTo>
                        <a:pt x="288" y="32"/>
                      </a:lnTo>
                      <a:lnTo>
                        <a:pt x="293" y="40"/>
                      </a:lnTo>
                      <a:lnTo>
                        <a:pt x="297" y="48"/>
                      </a:lnTo>
                      <a:lnTo>
                        <a:pt x="301" y="57"/>
                      </a:lnTo>
                      <a:lnTo>
                        <a:pt x="303" y="68"/>
                      </a:lnTo>
                      <a:lnTo>
                        <a:pt x="305" y="78"/>
                      </a:lnTo>
                      <a:lnTo>
                        <a:pt x="306" y="90"/>
                      </a:lnTo>
                      <a:lnTo>
                        <a:pt x="306" y="102"/>
                      </a:lnTo>
                      <a:lnTo>
                        <a:pt x="306" y="379"/>
                      </a:lnTo>
                      <a:lnTo>
                        <a:pt x="247" y="37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621" name="Freeform 72"/>
                <p:cNvSpPr>
                  <a:spLocks/>
                </p:cNvSpPr>
                <p:nvPr/>
              </p:nvSpPr>
              <p:spPr bwMode="auto">
                <a:xfrm>
                  <a:off x="3099" y="3272"/>
                  <a:ext cx="111" cy="243"/>
                </a:xfrm>
                <a:custGeom>
                  <a:avLst/>
                  <a:gdLst>
                    <a:gd name="T0" fmla="*/ 16 w 223"/>
                    <a:gd name="T1" fmla="*/ 61 h 486"/>
                    <a:gd name="T2" fmla="*/ 15 w 223"/>
                    <a:gd name="T3" fmla="*/ 61 h 486"/>
                    <a:gd name="T4" fmla="*/ 14 w 223"/>
                    <a:gd name="T5" fmla="*/ 61 h 486"/>
                    <a:gd name="T6" fmla="*/ 13 w 223"/>
                    <a:gd name="T7" fmla="*/ 61 h 486"/>
                    <a:gd name="T8" fmla="*/ 13 w 223"/>
                    <a:gd name="T9" fmla="*/ 60 h 486"/>
                    <a:gd name="T10" fmla="*/ 12 w 223"/>
                    <a:gd name="T11" fmla="*/ 60 h 486"/>
                    <a:gd name="T12" fmla="*/ 11 w 223"/>
                    <a:gd name="T13" fmla="*/ 60 h 486"/>
                    <a:gd name="T14" fmla="*/ 10 w 223"/>
                    <a:gd name="T15" fmla="*/ 59 h 486"/>
                    <a:gd name="T16" fmla="*/ 10 w 223"/>
                    <a:gd name="T17" fmla="*/ 58 h 486"/>
                    <a:gd name="T18" fmla="*/ 9 w 223"/>
                    <a:gd name="T19" fmla="*/ 58 h 486"/>
                    <a:gd name="T20" fmla="*/ 9 w 223"/>
                    <a:gd name="T21" fmla="*/ 57 h 486"/>
                    <a:gd name="T22" fmla="*/ 8 w 223"/>
                    <a:gd name="T23" fmla="*/ 56 h 486"/>
                    <a:gd name="T24" fmla="*/ 8 w 223"/>
                    <a:gd name="T25" fmla="*/ 55 h 486"/>
                    <a:gd name="T26" fmla="*/ 8 w 223"/>
                    <a:gd name="T27" fmla="*/ 54 h 486"/>
                    <a:gd name="T28" fmla="*/ 8 w 223"/>
                    <a:gd name="T29" fmla="*/ 53 h 486"/>
                    <a:gd name="T30" fmla="*/ 7 w 223"/>
                    <a:gd name="T31" fmla="*/ 52 h 486"/>
                    <a:gd name="T32" fmla="*/ 7 w 223"/>
                    <a:gd name="T33" fmla="*/ 51 h 486"/>
                    <a:gd name="T34" fmla="*/ 7 w 223"/>
                    <a:gd name="T35" fmla="*/ 20 h 486"/>
                    <a:gd name="T36" fmla="*/ 0 w 223"/>
                    <a:gd name="T37" fmla="*/ 20 h 486"/>
                    <a:gd name="T38" fmla="*/ 0 w 223"/>
                    <a:gd name="T39" fmla="*/ 15 h 486"/>
                    <a:gd name="T40" fmla="*/ 7 w 223"/>
                    <a:gd name="T41" fmla="*/ 14 h 486"/>
                    <a:gd name="T42" fmla="*/ 7 w 223"/>
                    <a:gd name="T43" fmla="*/ 0 h 486"/>
                    <a:gd name="T44" fmla="*/ 15 w 223"/>
                    <a:gd name="T45" fmla="*/ 0 h 486"/>
                    <a:gd name="T46" fmla="*/ 15 w 223"/>
                    <a:gd name="T47" fmla="*/ 14 h 486"/>
                    <a:gd name="T48" fmla="*/ 27 w 223"/>
                    <a:gd name="T49" fmla="*/ 14 h 486"/>
                    <a:gd name="T50" fmla="*/ 27 w 223"/>
                    <a:gd name="T51" fmla="*/ 20 h 486"/>
                    <a:gd name="T52" fmla="*/ 15 w 223"/>
                    <a:gd name="T53" fmla="*/ 20 h 486"/>
                    <a:gd name="T54" fmla="*/ 15 w 223"/>
                    <a:gd name="T55" fmla="*/ 47 h 486"/>
                    <a:gd name="T56" fmla="*/ 15 w 223"/>
                    <a:gd name="T57" fmla="*/ 48 h 486"/>
                    <a:gd name="T58" fmla="*/ 15 w 223"/>
                    <a:gd name="T59" fmla="*/ 50 h 486"/>
                    <a:gd name="T60" fmla="*/ 15 w 223"/>
                    <a:gd name="T61" fmla="*/ 51 h 486"/>
                    <a:gd name="T62" fmla="*/ 15 w 223"/>
                    <a:gd name="T63" fmla="*/ 52 h 486"/>
                    <a:gd name="T64" fmla="*/ 16 w 223"/>
                    <a:gd name="T65" fmla="*/ 52 h 486"/>
                    <a:gd name="T66" fmla="*/ 16 w 223"/>
                    <a:gd name="T67" fmla="*/ 53 h 486"/>
                    <a:gd name="T68" fmla="*/ 16 w 223"/>
                    <a:gd name="T69" fmla="*/ 53 h 486"/>
                    <a:gd name="T70" fmla="*/ 16 w 223"/>
                    <a:gd name="T71" fmla="*/ 53 h 486"/>
                    <a:gd name="T72" fmla="*/ 17 w 223"/>
                    <a:gd name="T73" fmla="*/ 54 h 486"/>
                    <a:gd name="T74" fmla="*/ 17 w 223"/>
                    <a:gd name="T75" fmla="*/ 54 h 486"/>
                    <a:gd name="T76" fmla="*/ 18 w 223"/>
                    <a:gd name="T77" fmla="*/ 54 h 486"/>
                    <a:gd name="T78" fmla="*/ 18 w 223"/>
                    <a:gd name="T79" fmla="*/ 54 h 486"/>
                    <a:gd name="T80" fmla="*/ 19 w 223"/>
                    <a:gd name="T81" fmla="*/ 54 h 486"/>
                    <a:gd name="T82" fmla="*/ 20 w 223"/>
                    <a:gd name="T83" fmla="*/ 53 h 486"/>
                    <a:gd name="T84" fmla="*/ 21 w 223"/>
                    <a:gd name="T85" fmla="*/ 53 h 486"/>
                    <a:gd name="T86" fmla="*/ 22 w 223"/>
                    <a:gd name="T87" fmla="*/ 52 h 486"/>
                    <a:gd name="T88" fmla="*/ 24 w 223"/>
                    <a:gd name="T89" fmla="*/ 50 h 486"/>
                    <a:gd name="T90" fmla="*/ 27 w 223"/>
                    <a:gd name="T91" fmla="*/ 56 h 486"/>
                    <a:gd name="T92" fmla="*/ 26 w 223"/>
                    <a:gd name="T93" fmla="*/ 57 h 486"/>
                    <a:gd name="T94" fmla="*/ 24 w 223"/>
                    <a:gd name="T95" fmla="*/ 58 h 486"/>
                    <a:gd name="T96" fmla="*/ 23 w 223"/>
                    <a:gd name="T97" fmla="*/ 59 h 486"/>
                    <a:gd name="T98" fmla="*/ 21 w 223"/>
                    <a:gd name="T99" fmla="*/ 60 h 486"/>
                    <a:gd name="T100" fmla="*/ 20 w 223"/>
                    <a:gd name="T101" fmla="*/ 61 h 486"/>
                    <a:gd name="T102" fmla="*/ 19 w 223"/>
                    <a:gd name="T103" fmla="*/ 61 h 486"/>
                    <a:gd name="T104" fmla="*/ 17 w 223"/>
                    <a:gd name="T105" fmla="*/ 61 h 486"/>
                    <a:gd name="T106" fmla="*/ 16 w 223"/>
                    <a:gd name="T107" fmla="*/ 61 h 48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223"/>
                    <a:gd name="T163" fmla="*/ 0 h 486"/>
                    <a:gd name="T164" fmla="*/ 223 w 223"/>
                    <a:gd name="T165" fmla="*/ 486 h 48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223" h="486">
                      <a:moveTo>
                        <a:pt x="131" y="486"/>
                      </a:moveTo>
                      <a:lnTo>
                        <a:pt x="123" y="486"/>
                      </a:lnTo>
                      <a:lnTo>
                        <a:pt x="117" y="485"/>
                      </a:lnTo>
                      <a:lnTo>
                        <a:pt x="110" y="483"/>
                      </a:lnTo>
                      <a:lnTo>
                        <a:pt x="104" y="480"/>
                      </a:lnTo>
                      <a:lnTo>
                        <a:pt x="98" y="476"/>
                      </a:lnTo>
                      <a:lnTo>
                        <a:pt x="92" y="473"/>
                      </a:lnTo>
                      <a:lnTo>
                        <a:pt x="87" y="468"/>
                      </a:lnTo>
                      <a:lnTo>
                        <a:pt x="83" y="462"/>
                      </a:lnTo>
                      <a:lnTo>
                        <a:pt x="78" y="457"/>
                      </a:lnTo>
                      <a:lnTo>
                        <a:pt x="74" y="451"/>
                      </a:lnTo>
                      <a:lnTo>
                        <a:pt x="71" y="444"/>
                      </a:lnTo>
                      <a:lnTo>
                        <a:pt x="68" y="437"/>
                      </a:lnTo>
                      <a:lnTo>
                        <a:pt x="66" y="429"/>
                      </a:lnTo>
                      <a:lnTo>
                        <a:pt x="64" y="421"/>
                      </a:lnTo>
                      <a:lnTo>
                        <a:pt x="63" y="412"/>
                      </a:lnTo>
                      <a:lnTo>
                        <a:pt x="63" y="404"/>
                      </a:lnTo>
                      <a:lnTo>
                        <a:pt x="63" y="160"/>
                      </a:lnTo>
                      <a:lnTo>
                        <a:pt x="0" y="160"/>
                      </a:lnTo>
                      <a:lnTo>
                        <a:pt x="0" y="126"/>
                      </a:lnTo>
                      <a:lnTo>
                        <a:pt x="63" y="107"/>
                      </a:lnTo>
                      <a:lnTo>
                        <a:pt x="63" y="0"/>
                      </a:lnTo>
                      <a:lnTo>
                        <a:pt x="121" y="0"/>
                      </a:lnTo>
                      <a:lnTo>
                        <a:pt x="121" y="107"/>
                      </a:lnTo>
                      <a:lnTo>
                        <a:pt x="219" y="107"/>
                      </a:lnTo>
                      <a:lnTo>
                        <a:pt x="219" y="160"/>
                      </a:lnTo>
                      <a:lnTo>
                        <a:pt x="121" y="160"/>
                      </a:lnTo>
                      <a:lnTo>
                        <a:pt x="121" y="369"/>
                      </a:lnTo>
                      <a:lnTo>
                        <a:pt x="127" y="384"/>
                      </a:lnTo>
                      <a:lnTo>
                        <a:pt x="127" y="399"/>
                      </a:lnTo>
                      <a:lnTo>
                        <a:pt x="127" y="408"/>
                      </a:lnTo>
                      <a:lnTo>
                        <a:pt x="127" y="412"/>
                      </a:lnTo>
                      <a:lnTo>
                        <a:pt x="128" y="415"/>
                      </a:lnTo>
                      <a:lnTo>
                        <a:pt x="130" y="419"/>
                      </a:lnTo>
                      <a:lnTo>
                        <a:pt x="132" y="422"/>
                      </a:lnTo>
                      <a:lnTo>
                        <a:pt x="135" y="424"/>
                      </a:lnTo>
                      <a:lnTo>
                        <a:pt x="138" y="426"/>
                      </a:lnTo>
                      <a:lnTo>
                        <a:pt x="142" y="427"/>
                      </a:lnTo>
                      <a:lnTo>
                        <a:pt x="146" y="428"/>
                      </a:lnTo>
                      <a:lnTo>
                        <a:pt x="151" y="427"/>
                      </a:lnTo>
                      <a:lnTo>
                        <a:pt x="157" y="426"/>
                      </a:lnTo>
                      <a:lnTo>
                        <a:pt x="162" y="424"/>
                      </a:lnTo>
                      <a:lnTo>
                        <a:pt x="168" y="421"/>
                      </a:lnTo>
                      <a:lnTo>
                        <a:pt x="182" y="411"/>
                      </a:lnTo>
                      <a:lnTo>
                        <a:pt x="199" y="398"/>
                      </a:lnTo>
                      <a:lnTo>
                        <a:pt x="223" y="442"/>
                      </a:lnTo>
                      <a:lnTo>
                        <a:pt x="209" y="454"/>
                      </a:lnTo>
                      <a:lnTo>
                        <a:pt x="196" y="464"/>
                      </a:lnTo>
                      <a:lnTo>
                        <a:pt x="184" y="471"/>
                      </a:lnTo>
                      <a:lnTo>
                        <a:pt x="174" y="477"/>
                      </a:lnTo>
                      <a:lnTo>
                        <a:pt x="163" y="482"/>
                      </a:lnTo>
                      <a:lnTo>
                        <a:pt x="152" y="484"/>
                      </a:lnTo>
                      <a:lnTo>
                        <a:pt x="142" y="486"/>
                      </a:lnTo>
                      <a:lnTo>
                        <a:pt x="131" y="48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622" name="Freeform 73"/>
                <p:cNvSpPr>
                  <a:spLocks/>
                </p:cNvSpPr>
                <p:nvPr/>
              </p:nvSpPr>
              <p:spPr bwMode="auto">
                <a:xfrm>
                  <a:off x="3242" y="3238"/>
                  <a:ext cx="48" cy="100"/>
                </a:xfrm>
                <a:custGeom>
                  <a:avLst/>
                  <a:gdLst>
                    <a:gd name="T0" fmla="*/ 10 w 98"/>
                    <a:gd name="T1" fmla="*/ 12 h 200"/>
                    <a:gd name="T2" fmla="*/ 10 w 98"/>
                    <a:gd name="T3" fmla="*/ 13 h 200"/>
                    <a:gd name="T4" fmla="*/ 9 w 98"/>
                    <a:gd name="T5" fmla="*/ 17 h 200"/>
                    <a:gd name="T6" fmla="*/ 8 w 98"/>
                    <a:gd name="T7" fmla="*/ 19 h 200"/>
                    <a:gd name="T8" fmla="*/ 6 w 98"/>
                    <a:gd name="T9" fmla="*/ 23 h 200"/>
                    <a:gd name="T10" fmla="*/ 5 w 98"/>
                    <a:gd name="T11" fmla="*/ 25 h 200"/>
                    <a:gd name="T12" fmla="*/ 0 w 98"/>
                    <a:gd name="T13" fmla="*/ 25 h 200"/>
                    <a:gd name="T14" fmla="*/ 1 w 98"/>
                    <a:gd name="T15" fmla="*/ 24 h 200"/>
                    <a:gd name="T16" fmla="*/ 1 w 98"/>
                    <a:gd name="T17" fmla="*/ 23 h 200"/>
                    <a:gd name="T18" fmla="*/ 2 w 98"/>
                    <a:gd name="T19" fmla="*/ 21 h 200"/>
                    <a:gd name="T20" fmla="*/ 3 w 98"/>
                    <a:gd name="T21" fmla="*/ 19 h 200"/>
                    <a:gd name="T22" fmla="*/ 3 w 98"/>
                    <a:gd name="T23" fmla="*/ 17 h 200"/>
                    <a:gd name="T24" fmla="*/ 4 w 98"/>
                    <a:gd name="T25" fmla="*/ 15 h 200"/>
                    <a:gd name="T26" fmla="*/ 4 w 98"/>
                    <a:gd name="T27" fmla="*/ 14 h 200"/>
                    <a:gd name="T28" fmla="*/ 5 w 98"/>
                    <a:gd name="T29" fmla="*/ 13 h 200"/>
                    <a:gd name="T30" fmla="*/ 0 w 98"/>
                    <a:gd name="T31" fmla="*/ 2 h 200"/>
                    <a:gd name="T32" fmla="*/ 1 w 98"/>
                    <a:gd name="T33" fmla="*/ 2 h 200"/>
                    <a:gd name="T34" fmla="*/ 3 w 98"/>
                    <a:gd name="T35" fmla="*/ 1 h 200"/>
                    <a:gd name="T36" fmla="*/ 4 w 98"/>
                    <a:gd name="T37" fmla="*/ 1 h 200"/>
                    <a:gd name="T38" fmla="*/ 6 w 98"/>
                    <a:gd name="T39" fmla="*/ 0 h 200"/>
                    <a:gd name="T40" fmla="*/ 7 w 98"/>
                    <a:gd name="T41" fmla="*/ 1 h 200"/>
                    <a:gd name="T42" fmla="*/ 8 w 98"/>
                    <a:gd name="T43" fmla="*/ 1 h 200"/>
                    <a:gd name="T44" fmla="*/ 9 w 98"/>
                    <a:gd name="T45" fmla="*/ 1 h 200"/>
                    <a:gd name="T46" fmla="*/ 10 w 98"/>
                    <a:gd name="T47" fmla="*/ 2 h 200"/>
                    <a:gd name="T48" fmla="*/ 10 w 98"/>
                    <a:gd name="T49" fmla="*/ 2 h 200"/>
                    <a:gd name="T50" fmla="*/ 11 w 98"/>
                    <a:gd name="T51" fmla="*/ 3 h 200"/>
                    <a:gd name="T52" fmla="*/ 11 w 98"/>
                    <a:gd name="T53" fmla="*/ 3 h 200"/>
                    <a:gd name="T54" fmla="*/ 11 w 98"/>
                    <a:gd name="T55" fmla="*/ 3 h 200"/>
                    <a:gd name="T56" fmla="*/ 12 w 98"/>
                    <a:gd name="T57" fmla="*/ 6 h 200"/>
                    <a:gd name="T58" fmla="*/ 12 w 98"/>
                    <a:gd name="T59" fmla="*/ 6 h 200"/>
                    <a:gd name="T60" fmla="*/ 12 w 98"/>
                    <a:gd name="T61" fmla="*/ 7 h 200"/>
                    <a:gd name="T62" fmla="*/ 11 w 98"/>
                    <a:gd name="T63" fmla="*/ 9 h 200"/>
                    <a:gd name="T64" fmla="*/ 11 w 98"/>
                    <a:gd name="T65" fmla="*/ 11 h 200"/>
                    <a:gd name="T66" fmla="*/ 10 w 98"/>
                    <a:gd name="T67" fmla="*/ 12 h 20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98"/>
                    <a:gd name="T103" fmla="*/ 0 h 200"/>
                    <a:gd name="T104" fmla="*/ 98 w 98"/>
                    <a:gd name="T105" fmla="*/ 200 h 20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98" h="200">
                      <a:moveTo>
                        <a:pt x="88" y="93"/>
                      </a:moveTo>
                      <a:lnTo>
                        <a:pt x="84" y="110"/>
                      </a:lnTo>
                      <a:lnTo>
                        <a:pt x="76" y="130"/>
                      </a:lnTo>
                      <a:lnTo>
                        <a:pt x="67" y="152"/>
                      </a:lnTo>
                      <a:lnTo>
                        <a:pt x="54" y="180"/>
                      </a:lnTo>
                      <a:lnTo>
                        <a:pt x="40" y="200"/>
                      </a:lnTo>
                      <a:lnTo>
                        <a:pt x="5" y="200"/>
                      </a:lnTo>
                      <a:lnTo>
                        <a:pt x="11" y="188"/>
                      </a:lnTo>
                      <a:lnTo>
                        <a:pt x="15" y="178"/>
                      </a:lnTo>
                      <a:lnTo>
                        <a:pt x="19" y="166"/>
                      </a:lnTo>
                      <a:lnTo>
                        <a:pt x="25" y="151"/>
                      </a:lnTo>
                      <a:lnTo>
                        <a:pt x="28" y="136"/>
                      </a:lnTo>
                      <a:lnTo>
                        <a:pt x="32" y="125"/>
                      </a:lnTo>
                      <a:lnTo>
                        <a:pt x="35" y="115"/>
                      </a:lnTo>
                      <a:lnTo>
                        <a:pt x="40" y="103"/>
                      </a:lnTo>
                      <a:lnTo>
                        <a:pt x="0" y="15"/>
                      </a:lnTo>
                      <a:lnTo>
                        <a:pt x="14" y="9"/>
                      </a:lnTo>
                      <a:lnTo>
                        <a:pt x="25" y="4"/>
                      </a:lnTo>
                      <a:lnTo>
                        <a:pt x="37" y="1"/>
                      </a:lnTo>
                      <a:lnTo>
                        <a:pt x="49" y="0"/>
                      </a:lnTo>
                      <a:lnTo>
                        <a:pt x="60" y="1"/>
                      </a:lnTo>
                      <a:lnTo>
                        <a:pt x="69" y="3"/>
                      </a:lnTo>
                      <a:lnTo>
                        <a:pt x="77" y="8"/>
                      </a:lnTo>
                      <a:lnTo>
                        <a:pt x="85" y="13"/>
                      </a:lnTo>
                      <a:lnTo>
                        <a:pt x="87" y="16"/>
                      </a:lnTo>
                      <a:lnTo>
                        <a:pt x="90" y="20"/>
                      </a:lnTo>
                      <a:lnTo>
                        <a:pt x="92" y="25"/>
                      </a:lnTo>
                      <a:lnTo>
                        <a:pt x="94" y="29"/>
                      </a:lnTo>
                      <a:lnTo>
                        <a:pt x="97" y="41"/>
                      </a:lnTo>
                      <a:lnTo>
                        <a:pt x="98" y="54"/>
                      </a:lnTo>
                      <a:lnTo>
                        <a:pt x="97" y="62"/>
                      </a:lnTo>
                      <a:lnTo>
                        <a:pt x="94" y="72"/>
                      </a:lnTo>
                      <a:lnTo>
                        <a:pt x="91" y="83"/>
                      </a:lnTo>
                      <a:lnTo>
                        <a:pt x="88" y="9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623" name="Freeform 74"/>
                <p:cNvSpPr>
                  <a:spLocks/>
                </p:cNvSpPr>
                <p:nvPr/>
              </p:nvSpPr>
              <p:spPr bwMode="auto">
                <a:xfrm>
                  <a:off x="3344" y="3321"/>
                  <a:ext cx="134" cy="194"/>
                </a:xfrm>
                <a:custGeom>
                  <a:avLst/>
                  <a:gdLst>
                    <a:gd name="T0" fmla="*/ 15 w 267"/>
                    <a:gd name="T1" fmla="*/ 48 h 389"/>
                    <a:gd name="T2" fmla="*/ 9 w 267"/>
                    <a:gd name="T3" fmla="*/ 47 h 389"/>
                    <a:gd name="T4" fmla="*/ 0 w 267"/>
                    <a:gd name="T5" fmla="*/ 44 h 389"/>
                    <a:gd name="T6" fmla="*/ 6 w 267"/>
                    <a:gd name="T7" fmla="*/ 39 h 389"/>
                    <a:gd name="T8" fmla="*/ 8 w 267"/>
                    <a:gd name="T9" fmla="*/ 40 h 389"/>
                    <a:gd name="T10" fmla="*/ 12 w 267"/>
                    <a:gd name="T11" fmla="*/ 41 h 389"/>
                    <a:gd name="T12" fmla="*/ 19 w 267"/>
                    <a:gd name="T13" fmla="*/ 41 h 389"/>
                    <a:gd name="T14" fmla="*/ 24 w 267"/>
                    <a:gd name="T15" fmla="*/ 40 h 389"/>
                    <a:gd name="T16" fmla="*/ 25 w 267"/>
                    <a:gd name="T17" fmla="*/ 38 h 389"/>
                    <a:gd name="T18" fmla="*/ 26 w 267"/>
                    <a:gd name="T19" fmla="*/ 37 h 389"/>
                    <a:gd name="T20" fmla="*/ 26 w 267"/>
                    <a:gd name="T21" fmla="*/ 35 h 389"/>
                    <a:gd name="T22" fmla="*/ 25 w 267"/>
                    <a:gd name="T23" fmla="*/ 32 h 389"/>
                    <a:gd name="T24" fmla="*/ 22 w 267"/>
                    <a:gd name="T25" fmla="*/ 30 h 389"/>
                    <a:gd name="T26" fmla="*/ 18 w 267"/>
                    <a:gd name="T27" fmla="*/ 27 h 389"/>
                    <a:gd name="T28" fmla="*/ 9 w 267"/>
                    <a:gd name="T29" fmla="*/ 24 h 389"/>
                    <a:gd name="T30" fmla="*/ 5 w 267"/>
                    <a:gd name="T31" fmla="*/ 21 h 389"/>
                    <a:gd name="T32" fmla="*/ 2 w 267"/>
                    <a:gd name="T33" fmla="*/ 19 h 389"/>
                    <a:gd name="T34" fmla="*/ 1 w 267"/>
                    <a:gd name="T35" fmla="*/ 17 h 389"/>
                    <a:gd name="T36" fmla="*/ 0 w 267"/>
                    <a:gd name="T37" fmla="*/ 14 h 389"/>
                    <a:gd name="T38" fmla="*/ 1 w 267"/>
                    <a:gd name="T39" fmla="*/ 10 h 389"/>
                    <a:gd name="T40" fmla="*/ 2 w 267"/>
                    <a:gd name="T41" fmla="*/ 6 h 389"/>
                    <a:gd name="T42" fmla="*/ 5 w 267"/>
                    <a:gd name="T43" fmla="*/ 3 h 389"/>
                    <a:gd name="T44" fmla="*/ 9 w 267"/>
                    <a:gd name="T45" fmla="*/ 1 h 389"/>
                    <a:gd name="T46" fmla="*/ 14 w 267"/>
                    <a:gd name="T47" fmla="*/ 0 h 389"/>
                    <a:gd name="T48" fmla="*/ 20 w 267"/>
                    <a:gd name="T49" fmla="*/ 0 h 389"/>
                    <a:gd name="T50" fmla="*/ 24 w 267"/>
                    <a:gd name="T51" fmla="*/ 0 h 389"/>
                    <a:gd name="T52" fmla="*/ 30 w 267"/>
                    <a:gd name="T53" fmla="*/ 2 h 389"/>
                    <a:gd name="T54" fmla="*/ 27 w 267"/>
                    <a:gd name="T55" fmla="*/ 9 h 389"/>
                    <a:gd name="T56" fmla="*/ 22 w 267"/>
                    <a:gd name="T57" fmla="*/ 7 h 389"/>
                    <a:gd name="T58" fmla="*/ 19 w 267"/>
                    <a:gd name="T59" fmla="*/ 6 h 389"/>
                    <a:gd name="T60" fmla="*/ 14 w 267"/>
                    <a:gd name="T61" fmla="*/ 7 h 389"/>
                    <a:gd name="T62" fmla="*/ 11 w 267"/>
                    <a:gd name="T63" fmla="*/ 8 h 389"/>
                    <a:gd name="T64" fmla="*/ 10 w 267"/>
                    <a:gd name="T65" fmla="*/ 10 h 389"/>
                    <a:gd name="T66" fmla="*/ 9 w 267"/>
                    <a:gd name="T67" fmla="*/ 11 h 389"/>
                    <a:gd name="T68" fmla="*/ 9 w 267"/>
                    <a:gd name="T69" fmla="*/ 14 h 389"/>
                    <a:gd name="T70" fmla="*/ 10 w 267"/>
                    <a:gd name="T71" fmla="*/ 14 h 389"/>
                    <a:gd name="T72" fmla="*/ 12 w 267"/>
                    <a:gd name="T73" fmla="*/ 16 h 389"/>
                    <a:gd name="T74" fmla="*/ 16 w 267"/>
                    <a:gd name="T75" fmla="*/ 19 h 389"/>
                    <a:gd name="T76" fmla="*/ 24 w 267"/>
                    <a:gd name="T77" fmla="*/ 22 h 389"/>
                    <a:gd name="T78" fmla="*/ 28 w 267"/>
                    <a:gd name="T79" fmla="*/ 24 h 389"/>
                    <a:gd name="T80" fmla="*/ 31 w 267"/>
                    <a:gd name="T81" fmla="*/ 27 h 389"/>
                    <a:gd name="T82" fmla="*/ 33 w 267"/>
                    <a:gd name="T83" fmla="*/ 29 h 389"/>
                    <a:gd name="T84" fmla="*/ 34 w 267"/>
                    <a:gd name="T85" fmla="*/ 32 h 389"/>
                    <a:gd name="T86" fmla="*/ 34 w 267"/>
                    <a:gd name="T87" fmla="*/ 36 h 389"/>
                    <a:gd name="T88" fmla="*/ 33 w 267"/>
                    <a:gd name="T89" fmla="*/ 41 h 389"/>
                    <a:gd name="T90" fmla="*/ 31 w 267"/>
                    <a:gd name="T91" fmla="*/ 44 h 389"/>
                    <a:gd name="T92" fmla="*/ 27 w 267"/>
                    <a:gd name="T93" fmla="*/ 46 h 389"/>
                    <a:gd name="T94" fmla="*/ 23 w 267"/>
                    <a:gd name="T95" fmla="*/ 48 h 389"/>
                    <a:gd name="T96" fmla="*/ 17 w 267"/>
                    <a:gd name="T97" fmla="*/ 48 h 389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67"/>
                    <a:gd name="T148" fmla="*/ 0 h 389"/>
                    <a:gd name="T149" fmla="*/ 267 w 267"/>
                    <a:gd name="T150" fmla="*/ 389 h 389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67" h="389">
                      <a:moveTo>
                        <a:pt x="136" y="389"/>
                      </a:moveTo>
                      <a:lnTo>
                        <a:pt x="125" y="389"/>
                      </a:lnTo>
                      <a:lnTo>
                        <a:pt x="113" y="388"/>
                      </a:lnTo>
                      <a:lnTo>
                        <a:pt x="101" y="387"/>
                      </a:lnTo>
                      <a:lnTo>
                        <a:pt x="88" y="385"/>
                      </a:lnTo>
                      <a:lnTo>
                        <a:pt x="65" y="380"/>
                      </a:lnTo>
                      <a:lnTo>
                        <a:pt x="46" y="375"/>
                      </a:lnTo>
                      <a:lnTo>
                        <a:pt x="25" y="368"/>
                      </a:lnTo>
                      <a:lnTo>
                        <a:pt x="0" y="355"/>
                      </a:lnTo>
                      <a:lnTo>
                        <a:pt x="24" y="301"/>
                      </a:lnTo>
                      <a:lnTo>
                        <a:pt x="34" y="308"/>
                      </a:lnTo>
                      <a:lnTo>
                        <a:pt x="43" y="313"/>
                      </a:lnTo>
                      <a:lnTo>
                        <a:pt x="49" y="315"/>
                      </a:lnTo>
                      <a:lnTo>
                        <a:pt x="53" y="316"/>
                      </a:lnTo>
                      <a:lnTo>
                        <a:pt x="63" y="322"/>
                      </a:lnTo>
                      <a:lnTo>
                        <a:pt x="73" y="326"/>
                      </a:lnTo>
                      <a:lnTo>
                        <a:pt x="83" y="329"/>
                      </a:lnTo>
                      <a:lnTo>
                        <a:pt x="95" y="331"/>
                      </a:lnTo>
                      <a:lnTo>
                        <a:pt x="116" y="334"/>
                      </a:lnTo>
                      <a:lnTo>
                        <a:pt x="136" y="335"/>
                      </a:lnTo>
                      <a:lnTo>
                        <a:pt x="150" y="334"/>
                      </a:lnTo>
                      <a:lnTo>
                        <a:pt x="162" y="332"/>
                      </a:lnTo>
                      <a:lnTo>
                        <a:pt x="174" y="328"/>
                      </a:lnTo>
                      <a:lnTo>
                        <a:pt x="185" y="323"/>
                      </a:lnTo>
                      <a:lnTo>
                        <a:pt x="189" y="319"/>
                      </a:lnTo>
                      <a:lnTo>
                        <a:pt x="192" y="315"/>
                      </a:lnTo>
                      <a:lnTo>
                        <a:pt x="196" y="311"/>
                      </a:lnTo>
                      <a:lnTo>
                        <a:pt x="199" y="307"/>
                      </a:lnTo>
                      <a:lnTo>
                        <a:pt x="201" y="302"/>
                      </a:lnTo>
                      <a:lnTo>
                        <a:pt x="203" y="297"/>
                      </a:lnTo>
                      <a:lnTo>
                        <a:pt x="203" y="293"/>
                      </a:lnTo>
                      <a:lnTo>
                        <a:pt x="204" y="287"/>
                      </a:lnTo>
                      <a:lnTo>
                        <a:pt x="203" y="282"/>
                      </a:lnTo>
                      <a:lnTo>
                        <a:pt x="201" y="274"/>
                      </a:lnTo>
                      <a:lnTo>
                        <a:pt x="198" y="268"/>
                      </a:lnTo>
                      <a:lnTo>
                        <a:pt x="195" y="263"/>
                      </a:lnTo>
                      <a:lnTo>
                        <a:pt x="188" y="256"/>
                      </a:lnTo>
                      <a:lnTo>
                        <a:pt x="183" y="250"/>
                      </a:lnTo>
                      <a:lnTo>
                        <a:pt x="175" y="243"/>
                      </a:lnTo>
                      <a:lnTo>
                        <a:pt x="166" y="237"/>
                      </a:lnTo>
                      <a:lnTo>
                        <a:pt x="154" y="230"/>
                      </a:lnTo>
                      <a:lnTo>
                        <a:pt x="139" y="223"/>
                      </a:lnTo>
                      <a:lnTo>
                        <a:pt x="120" y="214"/>
                      </a:lnTo>
                      <a:lnTo>
                        <a:pt x="97" y="205"/>
                      </a:lnTo>
                      <a:lnTo>
                        <a:pt x="71" y="193"/>
                      </a:lnTo>
                      <a:lnTo>
                        <a:pt x="51" y="183"/>
                      </a:lnTo>
                      <a:lnTo>
                        <a:pt x="43" y="178"/>
                      </a:lnTo>
                      <a:lnTo>
                        <a:pt x="34" y="173"/>
                      </a:lnTo>
                      <a:lnTo>
                        <a:pt x="28" y="166"/>
                      </a:lnTo>
                      <a:lnTo>
                        <a:pt x="21" y="161"/>
                      </a:lnTo>
                      <a:lnTo>
                        <a:pt x="16" y="155"/>
                      </a:lnTo>
                      <a:lnTo>
                        <a:pt x="11" y="149"/>
                      </a:lnTo>
                      <a:lnTo>
                        <a:pt x="7" y="143"/>
                      </a:lnTo>
                      <a:lnTo>
                        <a:pt x="5" y="136"/>
                      </a:lnTo>
                      <a:lnTo>
                        <a:pt x="3" y="130"/>
                      </a:lnTo>
                      <a:lnTo>
                        <a:pt x="1" y="122"/>
                      </a:lnTo>
                      <a:lnTo>
                        <a:pt x="0" y="115"/>
                      </a:lnTo>
                      <a:lnTo>
                        <a:pt x="0" y="107"/>
                      </a:lnTo>
                      <a:lnTo>
                        <a:pt x="1" y="95"/>
                      </a:lnTo>
                      <a:lnTo>
                        <a:pt x="2" y="84"/>
                      </a:lnTo>
                      <a:lnTo>
                        <a:pt x="5" y="74"/>
                      </a:lnTo>
                      <a:lnTo>
                        <a:pt x="9" y="63"/>
                      </a:lnTo>
                      <a:lnTo>
                        <a:pt x="15" y="54"/>
                      </a:lnTo>
                      <a:lnTo>
                        <a:pt x="21" y="45"/>
                      </a:lnTo>
                      <a:lnTo>
                        <a:pt x="29" y="38"/>
                      </a:lnTo>
                      <a:lnTo>
                        <a:pt x="37" y="30"/>
                      </a:lnTo>
                      <a:lnTo>
                        <a:pt x="47" y="23"/>
                      </a:lnTo>
                      <a:lnTo>
                        <a:pt x="58" y="17"/>
                      </a:lnTo>
                      <a:lnTo>
                        <a:pt x="69" y="12"/>
                      </a:lnTo>
                      <a:lnTo>
                        <a:pt x="82" y="8"/>
                      </a:lnTo>
                      <a:lnTo>
                        <a:pt x="95" y="4"/>
                      </a:lnTo>
                      <a:lnTo>
                        <a:pt x="110" y="2"/>
                      </a:lnTo>
                      <a:lnTo>
                        <a:pt x="125" y="0"/>
                      </a:lnTo>
                      <a:lnTo>
                        <a:pt x="141" y="0"/>
                      </a:lnTo>
                      <a:lnTo>
                        <a:pt x="153" y="1"/>
                      </a:lnTo>
                      <a:lnTo>
                        <a:pt x="165" y="2"/>
                      </a:lnTo>
                      <a:lnTo>
                        <a:pt x="177" y="4"/>
                      </a:lnTo>
                      <a:lnTo>
                        <a:pt x="189" y="4"/>
                      </a:lnTo>
                      <a:lnTo>
                        <a:pt x="206" y="9"/>
                      </a:lnTo>
                      <a:lnTo>
                        <a:pt x="221" y="14"/>
                      </a:lnTo>
                      <a:lnTo>
                        <a:pt x="237" y="22"/>
                      </a:lnTo>
                      <a:lnTo>
                        <a:pt x="258" y="34"/>
                      </a:lnTo>
                      <a:lnTo>
                        <a:pt x="228" y="83"/>
                      </a:lnTo>
                      <a:lnTo>
                        <a:pt x="213" y="73"/>
                      </a:lnTo>
                      <a:lnTo>
                        <a:pt x="200" y="67"/>
                      </a:lnTo>
                      <a:lnTo>
                        <a:pt x="188" y="62"/>
                      </a:lnTo>
                      <a:lnTo>
                        <a:pt x="175" y="58"/>
                      </a:lnTo>
                      <a:lnTo>
                        <a:pt x="165" y="56"/>
                      </a:lnTo>
                      <a:lnTo>
                        <a:pt x="155" y="54"/>
                      </a:lnTo>
                      <a:lnTo>
                        <a:pt x="146" y="54"/>
                      </a:lnTo>
                      <a:lnTo>
                        <a:pt x="136" y="54"/>
                      </a:lnTo>
                      <a:lnTo>
                        <a:pt x="121" y="55"/>
                      </a:lnTo>
                      <a:lnTo>
                        <a:pt x="107" y="57"/>
                      </a:lnTo>
                      <a:lnTo>
                        <a:pt x="95" y="61"/>
                      </a:lnTo>
                      <a:lnTo>
                        <a:pt x="85" y="67"/>
                      </a:lnTo>
                      <a:lnTo>
                        <a:pt x="81" y="70"/>
                      </a:lnTo>
                      <a:lnTo>
                        <a:pt x="78" y="73"/>
                      </a:lnTo>
                      <a:lnTo>
                        <a:pt x="75" y="76"/>
                      </a:lnTo>
                      <a:lnTo>
                        <a:pt x="73" y="80"/>
                      </a:lnTo>
                      <a:lnTo>
                        <a:pt x="70" y="84"/>
                      </a:lnTo>
                      <a:lnTo>
                        <a:pt x="69" y="88"/>
                      </a:lnTo>
                      <a:lnTo>
                        <a:pt x="68" y="92"/>
                      </a:lnTo>
                      <a:lnTo>
                        <a:pt x="68" y="98"/>
                      </a:lnTo>
                      <a:lnTo>
                        <a:pt x="68" y="104"/>
                      </a:lnTo>
                      <a:lnTo>
                        <a:pt x="69" y="112"/>
                      </a:lnTo>
                      <a:lnTo>
                        <a:pt x="70" y="115"/>
                      </a:lnTo>
                      <a:lnTo>
                        <a:pt x="71" y="117"/>
                      </a:lnTo>
                      <a:lnTo>
                        <a:pt x="75" y="119"/>
                      </a:lnTo>
                      <a:lnTo>
                        <a:pt x="78" y="121"/>
                      </a:lnTo>
                      <a:lnTo>
                        <a:pt x="83" y="127"/>
                      </a:lnTo>
                      <a:lnTo>
                        <a:pt x="89" y="131"/>
                      </a:lnTo>
                      <a:lnTo>
                        <a:pt x="95" y="136"/>
                      </a:lnTo>
                      <a:lnTo>
                        <a:pt x="104" y="140"/>
                      </a:lnTo>
                      <a:lnTo>
                        <a:pt x="127" y="152"/>
                      </a:lnTo>
                      <a:lnTo>
                        <a:pt x="165" y="170"/>
                      </a:lnTo>
                      <a:lnTo>
                        <a:pt x="179" y="176"/>
                      </a:lnTo>
                      <a:lnTo>
                        <a:pt x="191" y="181"/>
                      </a:lnTo>
                      <a:lnTo>
                        <a:pt x="203" y="187"/>
                      </a:lnTo>
                      <a:lnTo>
                        <a:pt x="214" y="193"/>
                      </a:lnTo>
                      <a:lnTo>
                        <a:pt x="224" y="198"/>
                      </a:lnTo>
                      <a:lnTo>
                        <a:pt x="232" y="205"/>
                      </a:lnTo>
                      <a:lnTo>
                        <a:pt x="239" y="210"/>
                      </a:lnTo>
                      <a:lnTo>
                        <a:pt x="245" y="217"/>
                      </a:lnTo>
                      <a:lnTo>
                        <a:pt x="250" y="224"/>
                      </a:lnTo>
                      <a:lnTo>
                        <a:pt x="256" y="230"/>
                      </a:lnTo>
                      <a:lnTo>
                        <a:pt x="259" y="238"/>
                      </a:lnTo>
                      <a:lnTo>
                        <a:pt x="262" y="247"/>
                      </a:lnTo>
                      <a:lnTo>
                        <a:pt x="264" y="254"/>
                      </a:lnTo>
                      <a:lnTo>
                        <a:pt x="266" y="263"/>
                      </a:lnTo>
                      <a:lnTo>
                        <a:pt x="267" y="272"/>
                      </a:lnTo>
                      <a:lnTo>
                        <a:pt x="267" y="282"/>
                      </a:lnTo>
                      <a:lnTo>
                        <a:pt x="266" y="295"/>
                      </a:lnTo>
                      <a:lnTo>
                        <a:pt x="265" y="307"/>
                      </a:lnTo>
                      <a:lnTo>
                        <a:pt x="262" y="317"/>
                      </a:lnTo>
                      <a:lnTo>
                        <a:pt x="258" y="328"/>
                      </a:lnTo>
                      <a:lnTo>
                        <a:pt x="254" y="338"/>
                      </a:lnTo>
                      <a:lnTo>
                        <a:pt x="247" y="346"/>
                      </a:lnTo>
                      <a:lnTo>
                        <a:pt x="241" y="354"/>
                      </a:lnTo>
                      <a:lnTo>
                        <a:pt x="232" y="361"/>
                      </a:lnTo>
                      <a:lnTo>
                        <a:pt x="224" y="368"/>
                      </a:lnTo>
                      <a:lnTo>
                        <a:pt x="214" y="373"/>
                      </a:lnTo>
                      <a:lnTo>
                        <a:pt x="203" y="378"/>
                      </a:lnTo>
                      <a:lnTo>
                        <a:pt x="191" y="382"/>
                      </a:lnTo>
                      <a:lnTo>
                        <a:pt x="179" y="385"/>
                      </a:lnTo>
                      <a:lnTo>
                        <a:pt x="166" y="387"/>
                      </a:lnTo>
                      <a:lnTo>
                        <a:pt x="151" y="389"/>
                      </a:lnTo>
                      <a:lnTo>
                        <a:pt x="136" y="38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624" name="Freeform 75"/>
                <p:cNvSpPr>
                  <a:spLocks noEditPoints="1"/>
                </p:cNvSpPr>
                <p:nvPr/>
              </p:nvSpPr>
              <p:spPr bwMode="auto">
                <a:xfrm>
                  <a:off x="3636" y="3213"/>
                  <a:ext cx="162" cy="302"/>
                </a:xfrm>
                <a:custGeom>
                  <a:avLst/>
                  <a:gdLst>
                    <a:gd name="T0" fmla="*/ 17 w 326"/>
                    <a:gd name="T1" fmla="*/ 35 h 603"/>
                    <a:gd name="T2" fmla="*/ 14 w 326"/>
                    <a:gd name="T3" fmla="*/ 35 h 603"/>
                    <a:gd name="T4" fmla="*/ 11 w 326"/>
                    <a:gd name="T5" fmla="*/ 36 h 603"/>
                    <a:gd name="T6" fmla="*/ 9 w 326"/>
                    <a:gd name="T7" fmla="*/ 37 h 603"/>
                    <a:gd name="T8" fmla="*/ 8 w 326"/>
                    <a:gd name="T9" fmla="*/ 67 h 603"/>
                    <a:gd name="T10" fmla="*/ 10 w 326"/>
                    <a:gd name="T11" fmla="*/ 69 h 603"/>
                    <a:gd name="T12" fmla="*/ 12 w 326"/>
                    <a:gd name="T13" fmla="*/ 69 h 603"/>
                    <a:gd name="T14" fmla="*/ 14 w 326"/>
                    <a:gd name="T15" fmla="*/ 69 h 603"/>
                    <a:gd name="T16" fmla="*/ 18 w 326"/>
                    <a:gd name="T17" fmla="*/ 69 h 603"/>
                    <a:gd name="T18" fmla="*/ 22 w 326"/>
                    <a:gd name="T19" fmla="*/ 67 h 603"/>
                    <a:gd name="T20" fmla="*/ 25 w 326"/>
                    <a:gd name="T21" fmla="*/ 66 h 603"/>
                    <a:gd name="T22" fmla="*/ 28 w 326"/>
                    <a:gd name="T23" fmla="*/ 63 h 603"/>
                    <a:gd name="T24" fmla="*/ 29 w 326"/>
                    <a:gd name="T25" fmla="*/ 61 h 603"/>
                    <a:gd name="T26" fmla="*/ 30 w 326"/>
                    <a:gd name="T27" fmla="*/ 59 h 603"/>
                    <a:gd name="T28" fmla="*/ 31 w 326"/>
                    <a:gd name="T29" fmla="*/ 55 h 603"/>
                    <a:gd name="T30" fmla="*/ 32 w 326"/>
                    <a:gd name="T31" fmla="*/ 50 h 603"/>
                    <a:gd name="T32" fmla="*/ 31 w 326"/>
                    <a:gd name="T33" fmla="*/ 46 h 603"/>
                    <a:gd name="T34" fmla="*/ 31 w 326"/>
                    <a:gd name="T35" fmla="*/ 43 h 603"/>
                    <a:gd name="T36" fmla="*/ 30 w 326"/>
                    <a:gd name="T37" fmla="*/ 41 h 603"/>
                    <a:gd name="T38" fmla="*/ 28 w 326"/>
                    <a:gd name="T39" fmla="*/ 39 h 603"/>
                    <a:gd name="T40" fmla="*/ 26 w 326"/>
                    <a:gd name="T41" fmla="*/ 37 h 603"/>
                    <a:gd name="T42" fmla="*/ 24 w 326"/>
                    <a:gd name="T43" fmla="*/ 36 h 603"/>
                    <a:gd name="T44" fmla="*/ 21 w 326"/>
                    <a:gd name="T45" fmla="*/ 35 h 603"/>
                    <a:gd name="T46" fmla="*/ 18 w 326"/>
                    <a:gd name="T47" fmla="*/ 34 h 603"/>
                    <a:gd name="T48" fmla="*/ 12 w 326"/>
                    <a:gd name="T49" fmla="*/ 76 h 603"/>
                    <a:gd name="T50" fmla="*/ 7 w 326"/>
                    <a:gd name="T51" fmla="*/ 75 h 603"/>
                    <a:gd name="T52" fmla="*/ 3 w 326"/>
                    <a:gd name="T53" fmla="*/ 74 h 603"/>
                    <a:gd name="T54" fmla="*/ 1 w 326"/>
                    <a:gd name="T55" fmla="*/ 74 h 603"/>
                    <a:gd name="T56" fmla="*/ 0 w 326"/>
                    <a:gd name="T57" fmla="*/ 0 h 603"/>
                    <a:gd name="T58" fmla="*/ 8 w 326"/>
                    <a:gd name="T59" fmla="*/ 31 h 603"/>
                    <a:gd name="T60" fmla="*/ 10 w 326"/>
                    <a:gd name="T61" fmla="*/ 29 h 603"/>
                    <a:gd name="T62" fmla="*/ 12 w 326"/>
                    <a:gd name="T63" fmla="*/ 28 h 603"/>
                    <a:gd name="T64" fmla="*/ 17 w 326"/>
                    <a:gd name="T65" fmla="*/ 28 h 603"/>
                    <a:gd name="T66" fmla="*/ 21 w 326"/>
                    <a:gd name="T67" fmla="*/ 27 h 603"/>
                    <a:gd name="T68" fmla="*/ 25 w 326"/>
                    <a:gd name="T69" fmla="*/ 28 h 603"/>
                    <a:gd name="T70" fmla="*/ 29 w 326"/>
                    <a:gd name="T71" fmla="*/ 29 h 603"/>
                    <a:gd name="T72" fmla="*/ 32 w 326"/>
                    <a:gd name="T73" fmla="*/ 31 h 603"/>
                    <a:gd name="T74" fmla="*/ 35 w 326"/>
                    <a:gd name="T75" fmla="*/ 33 h 603"/>
                    <a:gd name="T76" fmla="*/ 37 w 326"/>
                    <a:gd name="T77" fmla="*/ 37 h 603"/>
                    <a:gd name="T78" fmla="*/ 39 w 326"/>
                    <a:gd name="T79" fmla="*/ 40 h 603"/>
                    <a:gd name="T80" fmla="*/ 40 w 326"/>
                    <a:gd name="T81" fmla="*/ 45 h 603"/>
                    <a:gd name="T82" fmla="*/ 40 w 326"/>
                    <a:gd name="T83" fmla="*/ 50 h 603"/>
                    <a:gd name="T84" fmla="*/ 40 w 326"/>
                    <a:gd name="T85" fmla="*/ 55 h 603"/>
                    <a:gd name="T86" fmla="*/ 38 w 326"/>
                    <a:gd name="T87" fmla="*/ 60 h 603"/>
                    <a:gd name="T88" fmla="*/ 36 w 326"/>
                    <a:gd name="T89" fmla="*/ 65 h 603"/>
                    <a:gd name="T90" fmla="*/ 33 w 326"/>
                    <a:gd name="T91" fmla="*/ 69 h 603"/>
                    <a:gd name="T92" fmla="*/ 31 w 326"/>
                    <a:gd name="T93" fmla="*/ 70 h 603"/>
                    <a:gd name="T94" fmla="*/ 29 w 326"/>
                    <a:gd name="T95" fmla="*/ 72 h 603"/>
                    <a:gd name="T96" fmla="*/ 25 w 326"/>
                    <a:gd name="T97" fmla="*/ 74 h 603"/>
                    <a:gd name="T98" fmla="*/ 19 w 326"/>
                    <a:gd name="T99" fmla="*/ 75 h 603"/>
                    <a:gd name="T100" fmla="*/ 14 w 326"/>
                    <a:gd name="T101" fmla="*/ 76 h 60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26"/>
                    <a:gd name="T154" fmla="*/ 0 h 603"/>
                    <a:gd name="T155" fmla="*/ 326 w 326"/>
                    <a:gd name="T156" fmla="*/ 603 h 603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26" h="603">
                      <a:moveTo>
                        <a:pt x="151" y="272"/>
                      </a:moveTo>
                      <a:lnTo>
                        <a:pt x="139" y="273"/>
                      </a:lnTo>
                      <a:lnTo>
                        <a:pt x="127" y="274"/>
                      </a:lnTo>
                      <a:lnTo>
                        <a:pt x="116" y="276"/>
                      </a:lnTo>
                      <a:lnTo>
                        <a:pt x="105" y="279"/>
                      </a:lnTo>
                      <a:lnTo>
                        <a:pt x="95" y="284"/>
                      </a:lnTo>
                      <a:lnTo>
                        <a:pt x="85" y="289"/>
                      </a:lnTo>
                      <a:lnTo>
                        <a:pt x="74" y="294"/>
                      </a:lnTo>
                      <a:lnTo>
                        <a:pt x="64" y="302"/>
                      </a:lnTo>
                      <a:lnTo>
                        <a:pt x="64" y="534"/>
                      </a:lnTo>
                      <a:lnTo>
                        <a:pt x="74" y="541"/>
                      </a:lnTo>
                      <a:lnTo>
                        <a:pt x="87" y="546"/>
                      </a:lnTo>
                      <a:lnTo>
                        <a:pt x="94" y="547"/>
                      </a:lnTo>
                      <a:lnTo>
                        <a:pt x="100" y="548"/>
                      </a:lnTo>
                      <a:lnTo>
                        <a:pt x="109" y="549"/>
                      </a:lnTo>
                      <a:lnTo>
                        <a:pt x="117" y="549"/>
                      </a:lnTo>
                      <a:lnTo>
                        <a:pt x="132" y="547"/>
                      </a:lnTo>
                      <a:lnTo>
                        <a:pt x="146" y="545"/>
                      </a:lnTo>
                      <a:lnTo>
                        <a:pt x="161" y="540"/>
                      </a:lnTo>
                      <a:lnTo>
                        <a:pt x="177" y="534"/>
                      </a:lnTo>
                      <a:lnTo>
                        <a:pt x="192" y="528"/>
                      </a:lnTo>
                      <a:lnTo>
                        <a:pt x="205" y="521"/>
                      </a:lnTo>
                      <a:lnTo>
                        <a:pt x="218" y="509"/>
                      </a:lnTo>
                      <a:lnTo>
                        <a:pt x="230" y="497"/>
                      </a:lnTo>
                      <a:lnTo>
                        <a:pt x="234" y="491"/>
                      </a:lnTo>
                      <a:lnTo>
                        <a:pt x="238" y="484"/>
                      </a:lnTo>
                      <a:lnTo>
                        <a:pt x="242" y="478"/>
                      </a:lnTo>
                      <a:lnTo>
                        <a:pt x="246" y="470"/>
                      </a:lnTo>
                      <a:lnTo>
                        <a:pt x="251" y="454"/>
                      </a:lnTo>
                      <a:lnTo>
                        <a:pt x="255" y="436"/>
                      </a:lnTo>
                      <a:lnTo>
                        <a:pt x="257" y="417"/>
                      </a:lnTo>
                      <a:lnTo>
                        <a:pt x="258" y="394"/>
                      </a:lnTo>
                      <a:lnTo>
                        <a:pt x="257" y="380"/>
                      </a:lnTo>
                      <a:lnTo>
                        <a:pt x="256" y="367"/>
                      </a:lnTo>
                      <a:lnTo>
                        <a:pt x="254" y="356"/>
                      </a:lnTo>
                      <a:lnTo>
                        <a:pt x="251" y="344"/>
                      </a:lnTo>
                      <a:lnTo>
                        <a:pt x="247" y="333"/>
                      </a:lnTo>
                      <a:lnTo>
                        <a:pt x="242" y="323"/>
                      </a:lnTo>
                      <a:lnTo>
                        <a:pt x="236" y="314"/>
                      </a:lnTo>
                      <a:lnTo>
                        <a:pt x="230" y="306"/>
                      </a:lnTo>
                      <a:lnTo>
                        <a:pt x="223" y="299"/>
                      </a:lnTo>
                      <a:lnTo>
                        <a:pt x="215" y="291"/>
                      </a:lnTo>
                      <a:lnTo>
                        <a:pt x="206" y="286"/>
                      </a:lnTo>
                      <a:lnTo>
                        <a:pt x="196" y="281"/>
                      </a:lnTo>
                      <a:lnTo>
                        <a:pt x="186" y="277"/>
                      </a:lnTo>
                      <a:lnTo>
                        <a:pt x="175" y="274"/>
                      </a:lnTo>
                      <a:lnTo>
                        <a:pt x="163" y="273"/>
                      </a:lnTo>
                      <a:lnTo>
                        <a:pt x="151" y="272"/>
                      </a:lnTo>
                      <a:close/>
                      <a:moveTo>
                        <a:pt x="112" y="603"/>
                      </a:moveTo>
                      <a:lnTo>
                        <a:pt x="96" y="602"/>
                      </a:lnTo>
                      <a:lnTo>
                        <a:pt x="75" y="600"/>
                      </a:lnTo>
                      <a:lnTo>
                        <a:pt x="56" y="597"/>
                      </a:lnTo>
                      <a:lnTo>
                        <a:pt x="39" y="593"/>
                      </a:lnTo>
                      <a:lnTo>
                        <a:pt x="29" y="592"/>
                      </a:lnTo>
                      <a:lnTo>
                        <a:pt x="22" y="590"/>
                      </a:lnTo>
                      <a:lnTo>
                        <a:pt x="12" y="587"/>
                      </a:lnTo>
                      <a:lnTo>
                        <a:pt x="0" y="584"/>
                      </a:lnTo>
                      <a:lnTo>
                        <a:pt x="0" y="0"/>
                      </a:lnTo>
                      <a:lnTo>
                        <a:pt x="64" y="0"/>
                      </a:lnTo>
                      <a:lnTo>
                        <a:pt x="64" y="243"/>
                      </a:lnTo>
                      <a:lnTo>
                        <a:pt x="75" y="237"/>
                      </a:lnTo>
                      <a:lnTo>
                        <a:pt x="85" y="231"/>
                      </a:lnTo>
                      <a:lnTo>
                        <a:pt x="92" y="227"/>
                      </a:lnTo>
                      <a:lnTo>
                        <a:pt x="102" y="224"/>
                      </a:lnTo>
                      <a:lnTo>
                        <a:pt x="118" y="221"/>
                      </a:lnTo>
                      <a:lnTo>
                        <a:pt x="136" y="217"/>
                      </a:lnTo>
                      <a:lnTo>
                        <a:pt x="155" y="215"/>
                      </a:lnTo>
                      <a:lnTo>
                        <a:pt x="171" y="214"/>
                      </a:lnTo>
                      <a:lnTo>
                        <a:pt x="188" y="215"/>
                      </a:lnTo>
                      <a:lnTo>
                        <a:pt x="204" y="217"/>
                      </a:lnTo>
                      <a:lnTo>
                        <a:pt x="219" y="222"/>
                      </a:lnTo>
                      <a:lnTo>
                        <a:pt x="234" y="227"/>
                      </a:lnTo>
                      <a:lnTo>
                        <a:pt x="248" y="234"/>
                      </a:lnTo>
                      <a:lnTo>
                        <a:pt x="261" y="243"/>
                      </a:lnTo>
                      <a:lnTo>
                        <a:pt x="272" y="253"/>
                      </a:lnTo>
                      <a:lnTo>
                        <a:pt x="283" y="263"/>
                      </a:lnTo>
                      <a:lnTo>
                        <a:pt x="293" y="276"/>
                      </a:lnTo>
                      <a:lnTo>
                        <a:pt x="301" y="290"/>
                      </a:lnTo>
                      <a:lnTo>
                        <a:pt x="309" y="305"/>
                      </a:lnTo>
                      <a:lnTo>
                        <a:pt x="315" y="320"/>
                      </a:lnTo>
                      <a:lnTo>
                        <a:pt x="320" y="337"/>
                      </a:lnTo>
                      <a:lnTo>
                        <a:pt x="323" y="356"/>
                      </a:lnTo>
                      <a:lnTo>
                        <a:pt x="325" y="374"/>
                      </a:lnTo>
                      <a:lnTo>
                        <a:pt x="326" y="394"/>
                      </a:lnTo>
                      <a:lnTo>
                        <a:pt x="325" y="417"/>
                      </a:lnTo>
                      <a:lnTo>
                        <a:pt x="323" y="439"/>
                      </a:lnTo>
                      <a:lnTo>
                        <a:pt x="317" y="461"/>
                      </a:lnTo>
                      <a:lnTo>
                        <a:pt x="311" y="480"/>
                      </a:lnTo>
                      <a:lnTo>
                        <a:pt x="302" y="498"/>
                      </a:lnTo>
                      <a:lnTo>
                        <a:pt x="293" y="515"/>
                      </a:lnTo>
                      <a:lnTo>
                        <a:pt x="281" y="531"/>
                      </a:lnTo>
                      <a:lnTo>
                        <a:pt x="268" y="546"/>
                      </a:lnTo>
                      <a:lnTo>
                        <a:pt x="262" y="553"/>
                      </a:lnTo>
                      <a:lnTo>
                        <a:pt x="253" y="559"/>
                      </a:lnTo>
                      <a:lnTo>
                        <a:pt x="246" y="564"/>
                      </a:lnTo>
                      <a:lnTo>
                        <a:pt x="237" y="570"/>
                      </a:lnTo>
                      <a:lnTo>
                        <a:pt x="220" y="581"/>
                      </a:lnTo>
                      <a:lnTo>
                        <a:pt x="201" y="588"/>
                      </a:lnTo>
                      <a:lnTo>
                        <a:pt x="180" y="594"/>
                      </a:lnTo>
                      <a:lnTo>
                        <a:pt x="159" y="600"/>
                      </a:lnTo>
                      <a:lnTo>
                        <a:pt x="136" y="602"/>
                      </a:lnTo>
                      <a:lnTo>
                        <a:pt x="112" y="60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625" name="Freeform 76"/>
                <p:cNvSpPr>
                  <a:spLocks noEditPoints="1"/>
                </p:cNvSpPr>
                <p:nvPr/>
              </p:nvSpPr>
              <p:spPr bwMode="auto">
                <a:xfrm>
                  <a:off x="3833" y="3321"/>
                  <a:ext cx="182" cy="194"/>
                </a:xfrm>
                <a:custGeom>
                  <a:avLst/>
                  <a:gdLst>
                    <a:gd name="T0" fmla="*/ 20 w 364"/>
                    <a:gd name="T1" fmla="*/ 7 h 389"/>
                    <a:gd name="T2" fmla="*/ 15 w 364"/>
                    <a:gd name="T3" fmla="*/ 9 h 389"/>
                    <a:gd name="T4" fmla="*/ 12 w 364"/>
                    <a:gd name="T5" fmla="*/ 12 h 389"/>
                    <a:gd name="T6" fmla="*/ 11 w 364"/>
                    <a:gd name="T7" fmla="*/ 16 h 389"/>
                    <a:gd name="T8" fmla="*/ 9 w 364"/>
                    <a:gd name="T9" fmla="*/ 20 h 389"/>
                    <a:gd name="T10" fmla="*/ 9 w 364"/>
                    <a:gd name="T11" fmla="*/ 26 h 389"/>
                    <a:gd name="T12" fmla="*/ 10 w 364"/>
                    <a:gd name="T13" fmla="*/ 31 h 389"/>
                    <a:gd name="T14" fmla="*/ 11 w 364"/>
                    <a:gd name="T15" fmla="*/ 35 h 389"/>
                    <a:gd name="T16" fmla="*/ 14 w 364"/>
                    <a:gd name="T17" fmla="*/ 39 h 389"/>
                    <a:gd name="T18" fmla="*/ 19 w 364"/>
                    <a:gd name="T19" fmla="*/ 41 h 389"/>
                    <a:gd name="T20" fmla="*/ 23 w 364"/>
                    <a:gd name="T21" fmla="*/ 41 h 389"/>
                    <a:gd name="T22" fmla="*/ 27 w 364"/>
                    <a:gd name="T23" fmla="*/ 41 h 389"/>
                    <a:gd name="T24" fmla="*/ 30 w 364"/>
                    <a:gd name="T25" fmla="*/ 39 h 389"/>
                    <a:gd name="T26" fmla="*/ 34 w 364"/>
                    <a:gd name="T27" fmla="*/ 35 h 389"/>
                    <a:gd name="T28" fmla="*/ 36 w 364"/>
                    <a:gd name="T29" fmla="*/ 31 h 389"/>
                    <a:gd name="T30" fmla="*/ 37 w 364"/>
                    <a:gd name="T31" fmla="*/ 26 h 389"/>
                    <a:gd name="T32" fmla="*/ 37 w 364"/>
                    <a:gd name="T33" fmla="*/ 20 h 389"/>
                    <a:gd name="T34" fmla="*/ 36 w 364"/>
                    <a:gd name="T35" fmla="*/ 16 h 389"/>
                    <a:gd name="T36" fmla="*/ 33 w 364"/>
                    <a:gd name="T37" fmla="*/ 12 h 389"/>
                    <a:gd name="T38" fmla="*/ 29 w 364"/>
                    <a:gd name="T39" fmla="*/ 9 h 389"/>
                    <a:gd name="T40" fmla="*/ 25 w 364"/>
                    <a:gd name="T41" fmla="*/ 7 h 389"/>
                    <a:gd name="T42" fmla="*/ 23 w 364"/>
                    <a:gd name="T43" fmla="*/ 48 h 389"/>
                    <a:gd name="T44" fmla="*/ 17 w 364"/>
                    <a:gd name="T45" fmla="*/ 47 h 389"/>
                    <a:gd name="T46" fmla="*/ 11 w 364"/>
                    <a:gd name="T47" fmla="*/ 44 h 389"/>
                    <a:gd name="T48" fmla="*/ 6 w 364"/>
                    <a:gd name="T49" fmla="*/ 39 h 389"/>
                    <a:gd name="T50" fmla="*/ 1 w 364"/>
                    <a:gd name="T51" fmla="*/ 33 h 389"/>
                    <a:gd name="T52" fmla="*/ 1 w 364"/>
                    <a:gd name="T53" fmla="*/ 26 h 389"/>
                    <a:gd name="T54" fmla="*/ 1 w 364"/>
                    <a:gd name="T55" fmla="*/ 19 h 389"/>
                    <a:gd name="T56" fmla="*/ 3 w 364"/>
                    <a:gd name="T57" fmla="*/ 12 h 389"/>
                    <a:gd name="T58" fmla="*/ 6 w 364"/>
                    <a:gd name="T59" fmla="*/ 7 h 389"/>
                    <a:gd name="T60" fmla="*/ 12 w 364"/>
                    <a:gd name="T61" fmla="*/ 3 h 389"/>
                    <a:gd name="T62" fmla="*/ 19 w 364"/>
                    <a:gd name="T63" fmla="*/ 0 h 389"/>
                    <a:gd name="T64" fmla="*/ 25 w 364"/>
                    <a:gd name="T65" fmla="*/ 0 h 389"/>
                    <a:gd name="T66" fmla="*/ 31 w 364"/>
                    <a:gd name="T67" fmla="*/ 1 h 389"/>
                    <a:gd name="T68" fmla="*/ 38 w 364"/>
                    <a:gd name="T69" fmla="*/ 5 h 389"/>
                    <a:gd name="T70" fmla="*/ 42 w 364"/>
                    <a:gd name="T71" fmla="*/ 10 h 389"/>
                    <a:gd name="T72" fmla="*/ 45 w 364"/>
                    <a:gd name="T73" fmla="*/ 17 h 389"/>
                    <a:gd name="T74" fmla="*/ 46 w 364"/>
                    <a:gd name="T75" fmla="*/ 24 h 389"/>
                    <a:gd name="T76" fmla="*/ 45 w 364"/>
                    <a:gd name="T77" fmla="*/ 31 h 389"/>
                    <a:gd name="T78" fmla="*/ 42 w 364"/>
                    <a:gd name="T79" fmla="*/ 37 h 389"/>
                    <a:gd name="T80" fmla="*/ 38 w 364"/>
                    <a:gd name="T81" fmla="*/ 43 h 389"/>
                    <a:gd name="T82" fmla="*/ 31 w 364"/>
                    <a:gd name="T83" fmla="*/ 46 h 389"/>
                    <a:gd name="T84" fmla="*/ 25 w 364"/>
                    <a:gd name="T85" fmla="*/ 48 h 38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64"/>
                    <a:gd name="T130" fmla="*/ 0 h 389"/>
                    <a:gd name="T131" fmla="*/ 364 w 364"/>
                    <a:gd name="T132" fmla="*/ 389 h 38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64" h="389">
                      <a:moveTo>
                        <a:pt x="184" y="58"/>
                      </a:moveTo>
                      <a:lnTo>
                        <a:pt x="171" y="59"/>
                      </a:lnTo>
                      <a:lnTo>
                        <a:pt x="159" y="61"/>
                      </a:lnTo>
                      <a:lnTo>
                        <a:pt x="148" y="64"/>
                      </a:lnTo>
                      <a:lnTo>
                        <a:pt x="137" y="69"/>
                      </a:lnTo>
                      <a:lnTo>
                        <a:pt x="127" y="74"/>
                      </a:lnTo>
                      <a:lnTo>
                        <a:pt x="117" y="80"/>
                      </a:lnTo>
                      <a:lnTo>
                        <a:pt x="108" y="89"/>
                      </a:lnTo>
                      <a:lnTo>
                        <a:pt x="100" y="98"/>
                      </a:lnTo>
                      <a:lnTo>
                        <a:pt x="93" y="107"/>
                      </a:lnTo>
                      <a:lnTo>
                        <a:pt x="86" y="117"/>
                      </a:lnTo>
                      <a:lnTo>
                        <a:pt x="81" y="129"/>
                      </a:lnTo>
                      <a:lnTo>
                        <a:pt x="76" y="140"/>
                      </a:lnTo>
                      <a:lnTo>
                        <a:pt x="72" y="153"/>
                      </a:lnTo>
                      <a:lnTo>
                        <a:pt x="69" y="166"/>
                      </a:lnTo>
                      <a:lnTo>
                        <a:pt x="68" y="180"/>
                      </a:lnTo>
                      <a:lnTo>
                        <a:pt x="67" y="194"/>
                      </a:lnTo>
                      <a:lnTo>
                        <a:pt x="68" y="209"/>
                      </a:lnTo>
                      <a:lnTo>
                        <a:pt x="69" y="223"/>
                      </a:lnTo>
                      <a:lnTo>
                        <a:pt x="72" y="237"/>
                      </a:lnTo>
                      <a:lnTo>
                        <a:pt x="76" y="250"/>
                      </a:lnTo>
                      <a:lnTo>
                        <a:pt x="81" y="262"/>
                      </a:lnTo>
                      <a:lnTo>
                        <a:pt x="86" y="273"/>
                      </a:lnTo>
                      <a:lnTo>
                        <a:pt x="93" y="284"/>
                      </a:lnTo>
                      <a:lnTo>
                        <a:pt x="100" y="295"/>
                      </a:lnTo>
                      <a:lnTo>
                        <a:pt x="108" y="303"/>
                      </a:lnTo>
                      <a:lnTo>
                        <a:pt x="117" y="312"/>
                      </a:lnTo>
                      <a:lnTo>
                        <a:pt x="127" y="318"/>
                      </a:lnTo>
                      <a:lnTo>
                        <a:pt x="137" y="325"/>
                      </a:lnTo>
                      <a:lnTo>
                        <a:pt x="148" y="329"/>
                      </a:lnTo>
                      <a:lnTo>
                        <a:pt x="159" y="332"/>
                      </a:lnTo>
                      <a:lnTo>
                        <a:pt x="171" y="334"/>
                      </a:lnTo>
                      <a:lnTo>
                        <a:pt x="184" y="335"/>
                      </a:lnTo>
                      <a:lnTo>
                        <a:pt x="196" y="334"/>
                      </a:lnTo>
                      <a:lnTo>
                        <a:pt x="207" y="332"/>
                      </a:lnTo>
                      <a:lnTo>
                        <a:pt x="218" y="329"/>
                      </a:lnTo>
                      <a:lnTo>
                        <a:pt x="228" y="325"/>
                      </a:lnTo>
                      <a:lnTo>
                        <a:pt x="238" y="318"/>
                      </a:lnTo>
                      <a:lnTo>
                        <a:pt x="247" y="312"/>
                      </a:lnTo>
                      <a:lnTo>
                        <a:pt x="255" y="303"/>
                      </a:lnTo>
                      <a:lnTo>
                        <a:pt x="264" y="295"/>
                      </a:lnTo>
                      <a:lnTo>
                        <a:pt x="270" y="284"/>
                      </a:lnTo>
                      <a:lnTo>
                        <a:pt x="277" y="273"/>
                      </a:lnTo>
                      <a:lnTo>
                        <a:pt x="282" y="262"/>
                      </a:lnTo>
                      <a:lnTo>
                        <a:pt x="288" y="250"/>
                      </a:lnTo>
                      <a:lnTo>
                        <a:pt x="291" y="237"/>
                      </a:lnTo>
                      <a:lnTo>
                        <a:pt x="294" y="223"/>
                      </a:lnTo>
                      <a:lnTo>
                        <a:pt x="295" y="209"/>
                      </a:lnTo>
                      <a:lnTo>
                        <a:pt x="296" y="194"/>
                      </a:lnTo>
                      <a:lnTo>
                        <a:pt x="295" y="180"/>
                      </a:lnTo>
                      <a:lnTo>
                        <a:pt x="294" y="166"/>
                      </a:lnTo>
                      <a:lnTo>
                        <a:pt x="291" y="153"/>
                      </a:lnTo>
                      <a:lnTo>
                        <a:pt x="288" y="140"/>
                      </a:lnTo>
                      <a:lnTo>
                        <a:pt x="282" y="129"/>
                      </a:lnTo>
                      <a:lnTo>
                        <a:pt x="277" y="117"/>
                      </a:lnTo>
                      <a:lnTo>
                        <a:pt x="270" y="107"/>
                      </a:lnTo>
                      <a:lnTo>
                        <a:pt x="264" y="98"/>
                      </a:lnTo>
                      <a:lnTo>
                        <a:pt x="255" y="89"/>
                      </a:lnTo>
                      <a:lnTo>
                        <a:pt x="247" y="80"/>
                      </a:lnTo>
                      <a:lnTo>
                        <a:pt x="238" y="74"/>
                      </a:lnTo>
                      <a:lnTo>
                        <a:pt x="228" y="69"/>
                      </a:lnTo>
                      <a:lnTo>
                        <a:pt x="218" y="64"/>
                      </a:lnTo>
                      <a:lnTo>
                        <a:pt x="207" y="61"/>
                      </a:lnTo>
                      <a:lnTo>
                        <a:pt x="196" y="59"/>
                      </a:lnTo>
                      <a:lnTo>
                        <a:pt x="184" y="58"/>
                      </a:lnTo>
                      <a:close/>
                      <a:moveTo>
                        <a:pt x="184" y="389"/>
                      </a:moveTo>
                      <a:lnTo>
                        <a:pt x="166" y="388"/>
                      </a:lnTo>
                      <a:lnTo>
                        <a:pt x="146" y="385"/>
                      </a:lnTo>
                      <a:lnTo>
                        <a:pt x="129" y="380"/>
                      </a:lnTo>
                      <a:lnTo>
                        <a:pt x="112" y="374"/>
                      </a:lnTo>
                      <a:lnTo>
                        <a:pt x="96" y="365"/>
                      </a:lnTo>
                      <a:lnTo>
                        <a:pt x="81" y="356"/>
                      </a:lnTo>
                      <a:lnTo>
                        <a:pt x="66" y="344"/>
                      </a:lnTo>
                      <a:lnTo>
                        <a:pt x="53" y="332"/>
                      </a:lnTo>
                      <a:lnTo>
                        <a:pt x="41" y="318"/>
                      </a:lnTo>
                      <a:lnTo>
                        <a:pt x="31" y="303"/>
                      </a:lnTo>
                      <a:lnTo>
                        <a:pt x="21" y="287"/>
                      </a:lnTo>
                      <a:lnTo>
                        <a:pt x="13" y="270"/>
                      </a:lnTo>
                      <a:lnTo>
                        <a:pt x="7" y="252"/>
                      </a:lnTo>
                      <a:lnTo>
                        <a:pt x="3" y="234"/>
                      </a:lnTo>
                      <a:lnTo>
                        <a:pt x="1" y="214"/>
                      </a:lnTo>
                      <a:lnTo>
                        <a:pt x="0" y="194"/>
                      </a:lnTo>
                      <a:lnTo>
                        <a:pt x="1" y="175"/>
                      </a:lnTo>
                      <a:lnTo>
                        <a:pt x="3" y="155"/>
                      </a:lnTo>
                      <a:lnTo>
                        <a:pt x="7" y="137"/>
                      </a:lnTo>
                      <a:lnTo>
                        <a:pt x="13" y="119"/>
                      </a:lnTo>
                      <a:lnTo>
                        <a:pt x="21" y="102"/>
                      </a:lnTo>
                      <a:lnTo>
                        <a:pt x="31" y="86"/>
                      </a:lnTo>
                      <a:lnTo>
                        <a:pt x="41" y="71"/>
                      </a:lnTo>
                      <a:lnTo>
                        <a:pt x="53" y="57"/>
                      </a:lnTo>
                      <a:lnTo>
                        <a:pt x="66" y="44"/>
                      </a:lnTo>
                      <a:lnTo>
                        <a:pt x="81" y="33"/>
                      </a:lnTo>
                      <a:lnTo>
                        <a:pt x="96" y="24"/>
                      </a:lnTo>
                      <a:lnTo>
                        <a:pt x="112" y="15"/>
                      </a:lnTo>
                      <a:lnTo>
                        <a:pt x="129" y="9"/>
                      </a:lnTo>
                      <a:lnTo>
                        <a:pt x="146" y="4"/>
                      </a:lnTo>
                      <a:lnTo>
                        <a:pt x="166" y="1"/>
                      </a:lnTo>
                      <a:lnTo>
                        <a:pt x="184" y="0"/>
                      </a:lnTo>
                      <a:lnTo>
                        <a:pt x="202" y="1"/>
                      </a:lnTo>
                      <a:lnTo>
                        <a:pt x="220" y="4"/>
                      </a:lnTo>
                      <a:lnTo>
                        <a:pt x="236" y="9"/>
                      </a:lnTo>
                      <a:lnTo>
                        <a:pt x="253" y="15"/>
                      </a:lnTo>
                      <a:lnTo>
                        <a:pt x="268" y="24"/>
                      </a:lnTo>
                      <a:lnTo>
                        <a:pt x="283" y="33"/>
                      </a:lnTo>
                      <a:lnTo>
                        <a:pt x="297" y="44"/>
                      </a:lnTo>
                      <a:lnTo>
                        <a:pt x="310" y="57"/>
                      </a:lnTo>
                      <a:lnTo>
                        <a:pt x="322" y="71"/>
                      </a:lnTo>
                      <a:lnTo>
                        <a:pt x="333" y="86"/>
                      </a:lnTo>
                      <a:lnTo>
                        <a:pt x="342" y="102"/>
                      </a:lnTo>
                      <a:lnTo>
                        <a:pt x="350" y="119"/>
                      </a:lnTo>
                      <a:lnTo>
                        <a:pt x="355" y="137"/>
                      </a:lnTo>
                      <a:lnTo>
                        <a:pt x="360" y="155"/>
                      </a:lnTo>
                      <a:lnTo>
                        <a:pt x="363" y="175"/>
                      </a:lnTo>
                      <a:lnTo>
                        <a:pt x="364" y="194"/>
                      </a:lnTo>
                      <a:lnTo>
                        <a:pt x="363" y="214"/>
                      </a:lnTo>
                      <a:lnTo>
                        <a:pt x="360" y="234"/>
                      </a:lnTo>
                      <a:lnTo>
                        <a:pt x="355" y="252"/>
                      </a:lnTo>
                      <a:lnTo>
                        <a:pt x="350" y="270"/>
                      </a:lnTo>
                      <a:lnTo>
                        <a:pt x="342" y="287"/>
                      </a:lnTo>
                      <a:lnTo>
                        <a:pt x="333" y="303"/>
                      </a:lnTo>
                      <a:lnTo>
                        <a:pt x="322" y="318"/>
                      </a:lnTo>
                      <a:lnTo>
                        <a:pt x="310" y="332"/>
                      </a:lnTo>
                      <a:lnTo>
                        <a:pt x="297" y="344"/>
                      </a:lnTo>
                      <a:lnTo>
                        <a:pt x="283" y="356"/>
                      </a:lnTo>
                      <a:lnTo>
                        <a:pt x="268" y="365"/>
                      </a:lnTo>
                      <a:lnTo>
                        <a:pt x="253" y="374"/>
                      </a:lnTo>
                      <a:lnTo>
                        <a:pt x="236" y="380"/>
                      </a:lnTo>
                      <a:lnTo>
                        <a:pt x="220" y="385"/>
                      </a:lnTo>
                      <a:lnTo>
                        <a:pt x="202" y="388"/>
                      </a:lnTo>
                      <a:lnTo>
                        <a:pt x="184" y="38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626" name="Freeform 77"/>
                <p:cNvSpPr>
                  <a:spLocks noEditPoints="1"/>
                </p:cNvSpPr>
                <p:nvPr/>
              </p:nvSpPr>
              <p:spPr bwMode="auto">
                <a:xfrm>
                  <a:off x="4049" y="3213"/>
                  <a:ext cx="168" cy="302"/>
                </a:xfrm>
                <a:custGeom>
                  <a:avLst/>
                  <a:gdLst>
                    <a:gd name="T0" fmla="*/ 35 w 335"/>
                    <a:gd name="T1" fmla="*/ 42 h 603"/>
                    <a:gd name="T2" fmla="*/ 34 w 335"/>
                    <a:gd name="T3" fmla="*/ 40 h 603"/>
                    <a:gd name="T4" fmla="*/ 33 w 335"/>
                    <a:gd name="T5" fmla="*/ 38 h 603"/>
                    <a:gd name="T6" fmla="*/ 32 w 335"/>
                    <a:gd name="T7" fmla="*/ 36 h 603"/>
                    <a:gd name="T8" fmla="*/ 29 w 335"/>
                    <a:gd name="T9" fmla="*/ 35 h 603"/>
                    <a:gd name="T10" fmla="*/ 26 w 335"/>
                    <a:gd name="T11" fmla="*/ 35 h 603"/>
                    <a:gd name="T12" fmla="*/ 23 w 335"/>
                    <a:gd name="T13" fmla="*/ 35 h 603"/>
                    <a:gd name="T14" fmla="*/ 20 w 335"/>
                    <a:gd name="T15" fmla="*/ 35 h 603"/>
                    <a:gd name="T16" fmla="*/ 17 w 335"/>
                    <a:gd name="T17" fmla="*/ 36 h 603"/>
                    <a:gd name="T18" fmla="*/ 14 w 335"/>
                    <a:gd name="T19" fmla="*/ 38 h 603"/>
                    <a:gd name="T20" fmla="*/ 12 w 335"/>
                    <a:gd name="T21" fmla="*/ 41 h 603"/>
                    <a:gd name="T22" fmla="*/ 11 w 335"/>
                    <a:gd name="T23" fmla="*/ 44 h 603"/>
                    <a:gd name="T24" fmla="*/ 10 w 335"/>
                    <a:gd name="T25" fmla="*/ 47 h 603"/>
                    <a:gd name="T26" fmla="*/ 9 w 335"/>
                    <a:gd name="T27" fmla="*/ 51 h 603"/>
                    <a:gd name="T28" fmla="*/ 9 w 335"/>
                    <a:gd name="T29" fmla="*/ 54 h 603"/>
                    <a:gd name="T30" fmla="*/ 9 w 335"/>
                    <a:gd name="T31" fmla="*/ 58 h 603"/>
                    <a:gd name="T32" fmla="*/ 10 w 335"/>
                    <a:gd name="T33" fmla="*/ 60 h 603"/>
                    <a:gd name="T34" fmla="*/ 12 w 335"/>
                    <a:gd name="T35" fmla="*/ 63 h 603"/>
                    <a:gd name="T36" fmla="*/ 13 w 335"/>
                    <a:gd name="T37" fmla="*/ 65 h 603"/>
                    <a:gd name="T38" fmla="*/ 15 w 335"/>
                    <a:gd name="T39" fmla="*/ 67 h 603"/>
                    <a:gd name="T40" fmla="*/ 17 w 335"/>
                    <a:gd name="T41" fmla="*/ 68 h 603"/>
                    <a:gd name="T42" fmla="*/ 20 w 335"/>
                    <a:gd name="T43" fmla="*/ 68 h 603"/>
                    <a:gd name="T44" fmla="*/ 22 w 335"/>
                    <a:gd name="T45" fmla="*/ 68 h 603"/>
                    <a:gd name="T46" fmla="*/ 24 w 335"/>
                    <a:gd name="T47" fmla="*/ 68 h 603"/>
                    <a:gd name="T48" fmla="*/ 27 w 335"/>
                    <a:gd name="T49" fmla="*/ 67 h 603"/>
                    <a:gd name="T50" fmla="*/ 29 w 335"/>
                    <a:gd name="T51" fmla="*/ 66 h 603"/>
                    <a:gd name="T52" fmla="*/ 31 w 335"/>
                    <a:gd name="T53" fmla="*/ 65 h 603"/>
                    <a:gd name="T54" fmla="*/ 33 w 335"/>
                    <a:gd name="T55" fmla="*/ 62 h 603"/>
                    <a:gd name="T56" fmla="*/ 35 w 335"/>
                    <a:gd name="T57" fmla="*/ 45 h 603"/>
                    <a:gd name="T58" fmla="*/ 35 w 335"/>
                    <a:gd name="T59" fmla="*/ 69 h 603"/>
                    <a:gd name="T60" fmla="*/ 32 w 335"/>
                    <a:gd name="T61" fmla="*/ 72 h 603"/>
                    <a:gd name="T62" fmla="*/ 28 w 335"/>
                    <a:gd name="T63" fmla="*/ 74 h 603"/>
                    <a:gd name="T64" fmla="*/ 24 w 335"/>
                    <a:gd name="T65" fmla="*/ 75 h 603"/>
                    <a:gd name="T66" fmla="*/ 20 w 335"/>
                    <a:gd name="T67" fmla="*/ 76 h 603"/>
                    <a:gd name="T68" fmla="*/ 16 w 335"/>
                    <a:gd name="T69" fmla="*/ 75 h 603"/>
                    <a:gd name="T70" fmla="*/ 12 w 335"/>
                    <a:gd name="T71" fmla="*/ 74 h 603"/>
                    <a:gd name="T72" fmla="*/ 9 w 335"/>
                    <a:gd name="T73" fmla="*/ 72 h 603"/>
                    <a:gd name="T74" fmla="*/ 6 w 335"/>
                    <a:gd name="T75" fmla="*/ 70 h 603"/>
                    <a:gd name="T76" fmla="*/ 4 w 335"/>
                    <a:gd name="T77" fmla="*/ 66 h 603"/>
                    <a:gd name="T78" fmla="*/ 2 w 335"/>
                    <a:gd name="T79" fmla="*/ 62 h 603"/>
                    <a:gd name="T80" fmla="*/ 1 w 335"/>
                    <a:gd name="T81" fmla="*/ 58 h 603"/>
                    <a:gd name="T82" fmla="*/ 0 w 335"/>
                    <a:gd name="T83" fmla="*/ 53 h 603"/>
                    <a:gd name="T84" fmla="*/ 1 w 335"/>
                    <a:gd name="T85" fmla="*/ 47 h 603"/>
                    <a:gd name="T86" fmla="*/ 2 w 335"/>
                    <a:gd name="T87" fmla="*/ 43 h 603"/>
                    <a:gd name="T88" fmla="*/ 4 w 335"/>
                    <a:gd name="T89" fmla="*/ 38 h 603"/>
                    <a:gd name="T90" fmla="*/ 7 w 335"/>
                    <a:gd name="T91" fmla="*/ 34 h 603"/>
                    <a:gd name="T92" fmla="*/ 11 w 335"/>
                    <a:gd name="T93" fmla="*/ 31 h 603"/>
                    <a:gd name="T94" fmla="*/ 15 w 335"/>
                    <a:gd name="T95" fmla="*/ 29 h 603"/>
                    <a:gd name="T96" fmla="*/ 19 w 335"/>
                    <a:gd name="T97" fmla="*/ 28 h 603"/>
                    <a:gd name="T98" fmla="*/ 24 w 335"/>
                    <a:gd name="T99" fmla="*/ 27 h 603"/>
                    <a:gd name="T100" fmla="*/ 28 w 335"/>
                    <a:gd name="T101" fmla="*/ 27 h 603"/>
                    <a:gd name="T102" fmla="*/ 30 w 335"/>
                    <a:gd name="T103" fmla="*/ 28 h 603"/>
                    <a:gd name="T104" fmla="*/ 33 w 335"/>
                    <a:gd name="T105" fmla="*/ 29 h 603"/>
                    <a:gd name="T106" fmla="*/ 35 w 335"/>
                    <a:gd name="T107" fmla="*/ 31 h 603"/>
                    <a:gd name="T108" fmla="*/ 42 w 335"/>
                    <a:gd name="T109" fmla="*/ 0 h 603"/>
                    <a:gd name="T110" fmla="*/ 35 w 335"/>
                    <a:gd name="T111" fmla="*/ 75 h 60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335"/>
                    <a:gd name="T169" fmla="*/ 0 h 603"/>
                    <a:gd name="T170" fmla="*/ 335 w 335"/>
                    <a:gd name="T171" fmla="*/ 603 h 603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335" h="603">
                      <a:moveTo>
                        <a:pt x="278" y="354"/>
                      </a:moveTo>
                      <a:lnTo>
                        <a:pt x="277" y="336"/>
                      </a:lnTo>
                      <a:lnTo>
                        <a:pt x="274" y="323"/>
                      </a:lnTo>
                      <a:lnTo>
                        <a:pt x="271" y="314"/>
                      </a:lnTo>
                      <a:lnTo>
                        <a:pt x="267" y="306"/>
                      </a:lnTo>
                      <a:lnTo>
                        <a:pt x="263" y="300"/>
                      </a:lnTo>
                      <a:lnTo>
                        <a:pt x="257" y="292"/>
                      </a:lnTo>
                      <a:lnTo>
                        <a:pt x="251" y="287"/>
                      </a:lnTo>
                      <a:lnTo>
                        <a:pt x="242" y="282"/>
                      </a:lnTo>
                      <a:lnTo>
                        <a:pt x="232" y="278"/>
                      </a:lnTo>
                      <a:lnTo>
                        <a:pt x="221" y="275"/>
                      </a:lnTo>
                      <a:lnTo>
                        <a:pt x="208" y="273"/>
                      </a:lnTo>
                      <a:lnTo>
                        <a:pt x="194" y="272"/>
                      </a:lnTo>
                      <a:lnTo>
                        <a:pt x="180" y="273"/>
                      </a:lnTo>
                      <a:lnTo>
                        <a:pt x="166" y="275"/>
                      </a:lnTo>
                      <a:lnTo>
                        <a:pt x="153" y="278"/>
                      </a:lnTo>
                      <a:lnTo>
                        <a:pt x="142" y="283"/>
                      </a:lnTo>
                      <a:lnTo>
                        <a:pt x="131" y="288"/>
                      </a:lnTo>
                      <a:lnTo>
                        <a:pt x="120" y="296"/>
                      </a:lnTo>
                      <a:lnTo>
                        <a:pt x="111" y="303"/>
                      </a:lnTo>
                      <a:lnTo>
                        <a:pt x="102" y="313"/>
                      </a:lnTo>
                      <a:lnTo>
                        <a:pt x="94" y="322"/>
                      </a:lnTo>
                      <a:lnTo>
                        <a:pt x="87" y="334"/>
                      </a:lnTo>
                      <a:lnTo>
                        <a:pt x="82" y="346"/>
                      </a:lnTo>
                      <a:lnTo>
                        <a:pt x="77" y="359"/>
                      </a:lnTo>
                      <a:lnTo>
                        <a:pt x="73" y="373"/>
                      </a:lnTo>
                      <a:lnTo>
                        <a:pt x="70" y="387"/>
                      </a:lnTo>
                      <a:lnTo>
                        <a:pt x="69" y="403"/>
                      </a:lnTo>
                      <a:lnTo>
                        <a:pt x="68" y="419"/>
                      </a:lnTo>
                      <a:lnTo>
                        <a:pt x="69" y="432"/>
                      </a:lnTo>
                      <a:lnTo>
                        <a:pt x="70" y="444"/>
                      </a:lnTo>
                      <a:lnTo>
                        <a:pt x="72" y="457"/>
                      </a:lnTo>
                      <a:lnTo>
                        <a:pt x="75" y="469"/>
                      </a:lnTo>
                      <a:lnTo>
                        <a:pt x="78" y="480"/>
                      </a:lnTo>
                      <a:lnTo>
                        <a:pt x="84" y="491"/>
                      </a:lnTo>
                      <a:lnTo>
                        <a:pt x="89" y="500"/>
                      </a:lnTo>
                      <a:lnTo>
                        <a:pt x="94" y="509"/>
                      </a:lnTo>
                      <a:lnTo>
                        <a:pt x="102" y="517"/>
                      </a:lnTo>
                      <a:lnTo>
                        <a:pt x="108" y="524"/>
                      </a:lnTo>
                      <a:lnTo>
                        <a:pt x="117" y="530"/>
                      </a:lnTo>
                      <a:lnTo>
                        <a:pt x="126" y="536"/>
                      </a:lnTo>
                      <a:lnTo>
                        <a:pt x="134" y="540"/>
                      </a:lnTo>
                      <a:lnTo>
                        <a:pt x="145" y="542"/>
                      </a:lnTo>
                      <a:lnTo>
                        <a:pt x="154" y="544"/>
                      </a:lnTo>
                      <a:lnTo>
                        <a:pt x="165" y="545"/>
                      </a:lnTo>
                      <a:lnTo>
                        <a:pt x="173" y="544"/>
                      </a:lnTo>
                      <a:lnTo>
                        <a:pt x="181" y="543"/>
                      </a:lnTo>
                      <a:lnTo>
                        <a:pt x="191" y="541"/>
                      </a:lnTo>
                      <a:lnTo>
                        <a:pt x="199" y="538"/>
                      </a:lnTo>
                      <a:lnTo>
                        <a:pt x="209" y="534"/>
                      </a:lnTo>
                      <a:lnTo>
                        <a:pt x="220" y="530"/>
                      </a:lnTo>
                      <a:lnTo>
                        <a:pt x="229" y="526"/>
                      </a:lnTo>
                      <a:lnTo>
                        <a:pt x="238" y="521"/>
                      </a:lnTo>
                      <a:lnTo>
                        <a:pt x="245" y="513"/>
                      </a:lnTo>
                      <a:lnTo>
                        <a:pt x="254" y="504"/>
                      </a:lnTo>
                      <a:lnTo>
                        <a:pt x="264" y="495"/>
                      </a:lnTo>
                      <a:lnTo>
                        <a:pt x="278" y="482"/>
                      </a:lnTo>
                      <a:lnTo>
                        <a:pt x="278" y="354"/>
                      </a:lnTo>
                      <a:close/>
                      <a:moveTo>
                        <a:pt x="278" y="593"/>
                      </a:moveTo>
                      <a:lnTo>
                        <a:pt x="278" y="545"/>
                      </a:lnTo>
                      <a:lnTo>
                        <a:pt x="264" y="558"/>
                      </a:lnTo>
                      <a:lnTo>
                        <a:pt x="250" y="570"/>
                      </a:lnTo>
                      <a:lnTo>
                        <a:pt x="235" y="581"/>
                      </a:lnTo>
                      <a:lnTo>
                        <a:pt x="220" y="588"/>
                      </a:lnTo>
                      <a:lnTo>
                        <a:pt x="205" y="594"/>
                      </a:lnTo>
                      <a:lnTo>
                        <a:pt x="189" y="600"/>
                      </a:lnTo>
                      <a:lnTo>
                        <a:pt x="172" y="602"/>
                      </a:lnTo>
                      <a:lnTo>
                        <a:pt x="155" y="603"/>
                      </a:lnTo>
                      <a:lnTo>
                        <a:pt x="138" y="602"/>
                      </a:lnTo>
                      <a:lnTo>
                        <a:pt x="122" y="600"/>
                      </a:lnTo>
                      <a:lnTo>
                        <a:pt x="107" y="596"/>
                      </a:lnTo>
                      <a:lnTo>
                        <a:pt x="92" y="590"/>
                      </a:lnTo>
                      <a:lnTo>
                        <a:pt x="78" y="583"/>
                      </a:lnTo>
                      <a:lnTo>
                        <a:pt x="66" y="574"/>
                      </a:lnTo>
                      <a:lnTo>
                        <a:pt x="54" y="564"/>
                      </a:lnTo>
                      <a:lnTo>
                        <a:pt x="43" y="553"/>
                      </a:lnTo>
                      <a:lnTo>
                        <a:pt x="33" y="540"/>
                      </a:lnTo>
                      <a:lnTo>
                        <a:pt x="25" y="526"/>
                      </a:lnTo>
                      <a:lnTo>
                        <a:pt x="17" y="511"/>
                      </a:lnTo>
                      <a:lnTo>
                        <a:pt x="11" y="495"/>
                      </a:lnTo>
                      <a:lnTo>
                        <a:pt x="7" y="477"/>
                      </a:lnTo>
                      <a:lnTo>
                        <a:pt x="2" y="458"/>
                      </a:lnTo>
                      <a:lnTo>
                        <a:pt x="0" y="439"/>
                      </a:lnTo>
                      <a:lnTo>
                        <a:pt x="0" y="419"/>
                      </a:lnTo>
                      <a:lnTo>
                        <a:pt x="1" y="396"/>
                      </a:lnTo>
                      <a:lnTo>
                        <a:pt x="3" y="376"/>
                      </a:lnTo>
                      <a:lnTo>
                        <a:pt x="8" y="356"/>
                      </a:lnTo>
                      <a:lnTo>
                        <a:pt x="14" y="337"/>
                      </a:lnTo>
                      <a:lnTo>
                        <a:pt x="22" y="319"/>
                      </a:lnTo>
                      <a:lnTo>
                        <a:pt x="30" y="302"/>
                      </a:lnTo>
                      <a:lnTo>
                        <a:pt x="41" y="287"/>
                      </a:lnTo>
                      <a:lnTo>
                        <a:pt x="53" y="272"/>
                      </a:lnTo>
                      <a:lnTo>
                        <a:pt x="66" y="259"/>
                      </a:lnTo>
                      <a:lnTo>
                        <a:pt x="81" y="247"/>
                      </a:lnTo>
                      <a:lnTo>
                        <a:pt x="96" y="238"/>
                      </a:lnTo>
                      <a:lnTo>
                        <a:pt x="113" y="229"/>
                      </a:lnTo>
                      <a:lnTo>
                        <a:pt x="131" y="223"/>
                      </a:lnTo>
                      <a:lnTo>
                        <a:pt x="149" y="218"/>
                      </a:lnTo>
                      <a:lnTo>
                        <a:pt x="169" y="215"/>
                      </a:lnTo>
                      <a:lnTo>
                        <a:pt x="190" y="214"/>
                      </a:lnTo>
                      <a:lnTo>
                        <a:pt x="204" y="214"/>
                      </a:lnTo>
                      <a:lnTo>
                        <a:pt x="217" y="216"/>
                      </a:lnTo>
                      <a:lnTo>
                        <a:pt x="228" y="218"/>
                      </a:lnTo>
                      <a:lnTo>
                        <a:pt x="239" y="222"/>
                      </a:lnTo>
                      <a:lnTo>
                        <a:pt x="249" y="225"/>
                      </a:lnTo>
                      <a:lnTo>
                        <a:pt x="258" y="230"/>
                      </a:lnTo>
                      <a:lnTo>
                        <a:pt x="268" y="237"/>
                      </a:lnTo>
                      <a:lnTo>
                        <a:pt x="278" y="243"/>
                      </a:lnTo>
                      <a:lnTo>
                        <a:pt x="278" y="0"/>
                      </a:lnTo>
                      <a:lnTo>
                        <a:pt x="335" y="0"/>
                      </a:lnTo>
                      <a:lnTo>
                        <a:pt x="335" y="593"/>
                      </a:lnTo>
                      <a:lnTo>
                        <a:pt x="278" y="59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627" name="Freeform 78"/>
                <p:cNvSpPr>
                  <a:spLocks/>
                </p:cNvSpPr>
                <p:nvPr/>
              </p:nvSpPr>
              <p:spPr bwMode="auto">
                <a:xfrm>
                  <a:off x="4253" y="3325"/>
                  <a:ext cx="158" cy="288"/>
                </a:xfrm>
                <a:custGeom>
                  <a:avLst/>
                  <a:gdLst>
                    <a:gd name="T0" fmla="*/ 21 w 316"/>
                    <a:gd name="T1" fmla="*/ 49 h 574"/>
                    <a:gd name="T2" fmla="*/ 20 w 316"/>
                    <a:gd name="T3" fmla="*/ 53 h 574"/>
                    <a:gd name="T4" fmla="*/ 19 w 316"/>
                    <a:gd name="T5" fmla="*/ 57 h 574"/>
                    <a:gd name="T6" fmla="*/ 18 w 316"/>
                    <a:gd name="T7" fmla="*/ 58 h 574"/>
                    <a:gd name="T8" fmla="*/ 17 w 316"/>
                    <a:gd name="T9" fmla="*/ 60 h 574"/>
                    <a:gd name="T10" fmla="*/ 17 w 316"/>
                    <a:gd name="T11" fmla="*/ 61 h 574"/>
                    <a:gd name="T12" fmla="*/ 15 w 316"/>
                    <a:gd name="T13" fmla="*/ 63 h 574"/>
                    <a:gd name="T14" fmla="*/ 14 w 316"/>
                    <a:gd name="T15" fmla="*/ 65 h 574"/>
                    <a:gd name="T16" fmla="*/ 12 w 316"/>
                    <a:gd name="T17" fmla="*/ 67 h 574"/>
                    <a:gd name="T18" fmla="*/ 10 w 316"/>
                    <a:gd name="T19" fmla="*/ 69 h 574"/>
                    <a:gd name="T20" fmla="*/ 7 w 316"/>
                    <a:gd name="T21" fmla="*/ 73 h 574"/>
                    <a:gd name="T22" fmla="*/ 1 w 316"/>
                    <a:gd name="T23" fmla="*/ 67 h 574"/>
                    <a:gd name="T24" fmla="*/ 5 w 316"/>
                    <a:gd name="T25" fmla="*/ 64 h 574"/>
                    <a:gd name="T26" fmla="*/ 7 w 316"/>
                    <a:gd name="T27" fmla="*/ 62 h 574"/>
                    <a:gd name="T28" fmla="*/ 9 w 316"/>
                    <a:gd name="T29" fmla="*/ 59 h 574"/>
                    <a:gd name="T30" fmla="*/ 11 w 316"/>
                    <a:gd name="T31" fmla="*/ 56 h 574"/>
                    <a:gd name="T32" fmla="*/ 12 w 316"/>
                    <a:gd name="T33" fmla="*/ 53 h 574"/>
                    <a:gd name="T34" fmla="*/ 14 w 316"/>
                    <a:gd name="T35" fmla="*/ 50 h 574"/>
                    <a:gd name="T36" fmla="*/ 15 w 316"/>
                    <a:gd name="T37" fmla="*/ 46 h 574"/>
                    <a:gd name="T38" fmla="*/ 17 w 316"/>
                    <a:gd name="T39" fmla="*/ 42 h 574"/>
                    <a:gd name="T40" fmla="*/ 0 w 316"/>
                    <a:gd name="T41" fmla="*/ 0 h 574"/>
                    <a:gd name="T42" fmla="*/ 9 w 316"/>
                    <a:gd name="T43" fmla="*/ 0 h 574"/>
                    <a:gd name="T44" fmla="*/ 20 w 316"/>
                    <a:gd name="T45" fmla="*/ 29 h 574"/>
                    <a:gd name="T46" fmla="*/ 21 w 316"/>
                    <a:gd name="T47" fmla="*/ 33 h 574"/>
                    <a:gd name="T48" fmla="*/ 22 w 316"/>
                    <a:gd name="T49" fmla="*/ 29 h 574"/>
                    <a:gd name="T50" fmla="*/ 31 w 316"/>
                    <a:gd name="T51" fmla="*/ 0 h 574"/>
                    <a:gd name="T52" fmla="*/ 40 w 316"/>
                    <a:gd name="T53" fmla="*/ 0 h 574"/>
                    <a:gd name="T54" fmla="*/ 21 w 316"/>
                    <a:gd name="T55" fmla="*/ 49 h 57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316"/>
                    <a:gd name="T85" fmla="*/ 0 h 574"/>
                    <a:gd name="T86" fmla="*/ 316 w 316"/>
                    <a:gd name="T87" fmla="*/ 574 h 574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316" h="574">
                      <a:moveTo>
                        <a:pt x="171" y="389"/>
                      </a:moveTo>
                      <a:lnTo>
                        <a:pt x="160" y="420"/>
                      </a:lnTo>
                      <a:lnTo>
                        <a:pt x="148" y="448"/>
                      </a:lnTo>
                      <a:lnTo>
                        <a:pt x="142" y="460"/>
                      </a:lnTo>
                      <a:lnTo>
                        <a:pt x="135" y="473"/>
                      </a:lnTo>
                      <a:lnTo>
                        <a:pt x="129" y="485"/>
                      </a:lnTo>
                      <a:lnTo>
                        <a:pt x="122" y="496"/>
                      </a:lnTo>
                      <a:lnTo>
                        <a:pt x="112" y="513"/>
                      </a:lnTo>
                      <a:lnTo>
                        <a:pt x="100" y="529"/>
                      </a:lnTo>
                      <a:lnTo>
                        <a:pt x="85" y="548"/>
                      </a:lnTo>
                      <a:lnTo>
                        <a:pt x="63" y="574"/>
                      </a:lnTo>
                      <a:lnTo>
                        <a:pt x="15" y="534"/>
                      </a:lnTo>
                      <a:lnTo>
                        <a:pt x="40" y="510"/>
                      </a:lnTo>
                      <a:lnTo>
                        <a:pt x="57" y="488"/>
                      </a:lnTo>
                      <a:lnTo>
                        <a:pt x="72" y="468"/>
                      </a:lnTo>
                      <a:lnTo>
                        <a:pt x="88" y="442"/>
                      </a:lnTo>
                      <a:lnTo>
                        <a:pt x="101" y="418"/>
                      </a:lnTo>
                      <a:lnTo>
                        <a:pt x="113" y="394"/>
                      </a:lnTo>
                      <a:lnTo>
                        <a:pt x="123" y="366"/>
                      </a:lnTo>
                      <a:lnTo>
                        <a:pt x="136" y="331"/>
                      </a:lnTo>
                      <a:lnTo>
                        <a:pt x="0" y="0"/>
                      </a:lnTo>
                      <a:lnTo>
                        <a:pt x="69" y="0"/>
                      </a:lnTo>
                      <a:lnTo>
                        <a:pt x="156" y="228"/>
                      </a:lnTo>
                      <a:lnTo>
                        <a:pt x="171" y="262"/>
                      </a:lnTo>
                      <a:lnTo>
                        <a:pt x="180" y="228"/>
                      </a:lnTo>
                      <a:lnTo>
                        <a:pt x="253" y="0"/>
                      </a:lnTo>
                      <a:lnTo>
                        <a:pt x="316" y="0"/>
                      </a:lnTo>
                      <a:lnTo>
                        <a:pt x="171" y="38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</p:grpSp>
          <p:grpSp>
            <p:nvGrpSpPr>
              <p:cNvPr id="21601" name="Group 79"/>
              <p:cNvGrpSpPr>
                <a:grpSpLocks/>
              </p:cNvGrpSpPr>
              <p:nvPr/>
            </p:nvGrpSpPr>
            <p:grpSpPr bwMode="auto">
              <a:xfrm>
                <a:off x="1895" y="3700"/>
                <a:ext cx="2399" cy="301"/>
                <a:chOff x="1895" y="3700"/>
                <a:chExt cx="2399" cy="301"/>
              </a:xfrm>
            </p:grpSpPr>
            <p:sp>
              <p:nvSpPr>
                <p:cNvPr id="21602" name="Freeform 80"/>
                <p:cNvSpPr>
                  <a:spLocks noEditPoints="1"/>
                </p:cNvSpPr>
                <p:nvPr/>
              </p:nvSpPr>
              <p:spPr bwMode="auto">
                <a:xfrm>
                  <a:off x="1895" y="3807"/>
                  <a:ext cx="180" cy="194"/>
                </a:xfrm>
                <a:custGeom>
                  <a:avLst/>
                  <a:gdLst>
                    <a:gd name="T0" fmla="*/ 20 w 359"/>
                    <a:gd name="T1" fmla="*/ 7 h 389"/>
                    <a:gd name="T2" fmla="*/ 16 w 359"/>
                    <a:gd name="T3" fmla="*/ 9 h 389"/>
                    <a:gd name="T4" fmla="*/ 13 w 359"/>
                    <a:gd name="T5" fmla="*/ 12 h 389"/>
                    <a:gd name="T6" fmla="*/ 10 w 359"/>
                    <a:gd name="T7" fmla="*/ 16 h 389"/>
                    <a:gd name="T8" fmla="*/ 9 w 359"/>
                    <a:gd name="T9" fmla="*/ 20 h 389"/>
                    <a:gd name="T10" fmla="*/ 8 w 359"/>
                    <a:gd name="T11" fmla="*/ 26 h 389"/>
                    <a:gd name="T12" fmla="*/ 9 w 359"/>
                    <a:gd name="T13" fmla="*/ 31 h 389"/>
                    <a:gd name="T14" fmla="*/ 12 w 359"/>
                    <a:gd name="T15" fmla="*/ 35 h 389"/>
                    <a:gd name="T16" fmla="*/ 15 w 359"/>
                    <a:gd name="T17" fmla="*/ 39 h 389"/>
                    <a:gd name="T18" fmla="*/ 19 w 359"/>
                    <a:gd name="T19" fmla="*/ 41 h 389"/>
                    <a:gd name="T20" fmla="*/ 23 w 359"/>
                    <a:gd name="T21" fmla="*/ 41 h 389"/>
                    <a:gd name="T22" fmla="*/ 27 w 359"/>
                    <a:gd name="T23" fmla="*/ 41 h 389"/>
                    <a:gd name="T24" fmla="*/ 31 w 359"/>
                    <a:gd name="T25" fmla="*/ 39 h 389"/>
                    <a:gd name="T26" fmla="*/ 34 w 359"/>
                    <a:gd name="T27" fmla="*/ 35 h 389"/>
                    <a:gd name="T28" fmla="*/ 36 w 359"/>
                    <a:gd name="T29" fmla="*/ 31 h 389"/>
                    <a:gd name="T30" fmla="*/ 37 w 359"/>
                    <a:gd name="T31" fmla="*/ 26 h 389"/>
                    <a:gd name="T32" fmla="*/ 37 w 359"/>
                    <a:gd name="T33" fmla="*/ 20 h 389"/>
                    <a:gd name="T34" fmla="*/ 36 w 359"/>
                    <a:gd name="T35" fmla="*/ 16 h 389"/>
                    <a:gd name="T36" fmla="*/ 33 w 359"/>
                    <a:gd name="T37" fmla="*/ 12 h 389"/>
                    <a:gd name="T38" fmla="*/ 30 w 359"/>
                    <a:gd name="T39" fmla="*/ 9 h 389"/>
                    <a:gd name="T40" fmla="*/ 26 w 359"/>
                    <a:gd name="T41" fmla="*/ 7 h 389"/>
                    <a:gd name="T42" fmla="*/ 23 w 359"/>
                    <a:gd name="T43" fmla="*/ 48 h 389"/>
                    <a:gd name="T44" fmla="*/ 16 w 359"/>
                    <a:gd name="T45" fmla="*/ 47 h 389"/>
                    <a:gd name="T46" fmla="*/ 10 w 359"/>
                    <a:gd name="T47" fmla="*/ 44 h 389"/>
                    <a:gd name="T48" fmla="*/ 6 w 359"/>
                    <a:gd name="T49" fmla="*/ 39 h 389"/>
                    <a:gd name="T50" fmla="*/ 2 w 359"/>
                    <a:gd name="T51" fmla="*/ 33 h 389"/>
                    <a:gd name="T52" fmla="*/ 1 w 359"/>
                    <a:gd name="T53" fmla="*/ 26 h 389"/>
                    <a:gd name="T54" fmla="*/ 1 w 359"/>
                    <a:gd name="T55" fmla="*/ 19 h 389"/>
                    <a:gd name="T56" fmla="*/ 3 w 359"/>
                    <a:gd name="T57" fmla="*/ 12 h 389"/>
                    <a:gd name="T58" fmla="*/ 7 w 359"/>
                    <a:gd name="T59" fmla="*/ 7 h 389"/>
                    <a:gd name="T60" fmla="*/ 12 w 359"/>
                    <a:gd name="T61" fmla="*/ 3 h 389"/>
                    <a:gd name="T62" fmla="*/ 18 w 359"/>
                    <a:gd name="T63" fmla="*/ 0 h 389"/>
                    <a:gd name="T64" fmla="*/ 25 w 359"/>
                    <a:gd name="T65" fmla="*/ 0 h 389"/>
                    <a:gd name="T66" fmla="*/ 32 w 359"/>
                    <a:gd name="T67" fmla="*/ 1 h 389"/>
                    <a:gd name="T68" fmla="*/ 37 w 359"/>
                    <a:gd name="T69" fmla="*/ 5 h 389"/>
                    <a:gd name="T70" fmla="*/ 41 w 359"/>
                    <a:gd name="T71" fmla="*/ 10 h 389"/>
                    <a:gd name="T72" fmla="*/ 44 w 359"/>
                    <a:gd name="T73" fmla="*/ 17 h 389"/>
                    <a:gd name="T74" fmla="*/ 45 w 359"/>
                    <a:gd name="T75" fmla="*/ 24 h 389"/>
                    <a:gd name="T76" fmla="*/ 44 w 359"/>
                    <a:gd name="T77" fmla="*/ 31 h 389"/>
                    <a:gd name="T78" fmla="*/ 41 w 359"/>
                    <a:gd name="T79" fmla="*/ 37 h 389"/>
                    <a:gd name="T80" fmla="*/ 37 w 359"/>
                    <a:gd name="T81" fmla="*/ 43 h 389"/>
                    <a:gd name="T82" fmla="*/ 32 w 359"/>
                    <a:gd name="T83" fmla="*/ 46 h 389"/>
                    <a:gd name="T84" fmla="*/ 25 w 359"/>
                    <a:gd name="T85" fmla="*/ 48 h 38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59"/>
                    <a:gd name="T130" fmla="*/ 0 h 389"/>
                    <a:gd name="T131" fmla="*/ 359 w 359"/>
                    <a:gd name="T132" fmla="*/ 389 h 38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59" h="389">
                      <a:moveTo>
                        <a:pt x="179" y="58"/>
                      </a:moveTo>
                      <a:lnTo>
                        <a:pt x="168" y="59"/>
                      </a:lnTo>
                      <a:lnTo>
                        <a:pt x="156" y="61"/>
                      </a:lnTo>
                      <a:lnTo>
                        <a:pt x="145" y="64"/>
                      </a:lnTo>
                      <a:lnTo>
                        <a:pt x="135" y="69"/>
                      </a:lnTo>
                      <a:lnTo>
                        <a:pt x="125" y="74"/>
                      </a:lnTo>
                      <a:lnTo>
                        <a:pt x="115" y="80"/>
                      </a:lnTo>
                      <a:lnTo>
                        <a:pt x="106" y="89"/>
                      </a:lnTo>
                      <a:lnTo>
                        <a:pt x="97" y="97"/>
                      </a:lnTo>
                      <a:lnTo>
                        <a:pt x="90" y="107"/>
                      </a:lnTo>
                      <a:lnTo>
                        <a:pt x="83" y="117"/>
                      </a:lnTo>
                      <a:lnTo>
                        <a:pt x="77" y="129"/>
                      </a:lnTo>
                      <a:lnTo>
                        <a:pt x="72" y="140"/>
                      </a:lnTo>
                      <a:lnTo>
                        <a:pt x="68" y="153"/>
                      </a:lnTo>
                      <a:lnTo>
                        <a:pt x="65" y="166"/>
                      </a:lnTo>
                      <a:lnTo>
                        <a:pt x="64" y="180"/>
                      </a:lnTo>
                      <a:lnTo>
                        <a:pt x="63" y="194"/>
                      </a:lnTo>
                      <a:lnTo>
                        <a:pt x="64" y="209"/>
                      </a:lnTo>
                      <a:lnTo>
                        <a:pt x="65" y="223"/>
                      </a:lnTo>
                      <a:lnTo>
                        <a:pt x="68" y="237"/>
                      </a:lnTo>
                      <a:lnTo>
                        <a:pt x="72" y="250"/>
                      </a:lnTo>
                      <a:lnTo>
                        <a:pt x="77" y="261"/>
                      </a:lnTo>
                      <a:lnTo>
                        <a:pt x="83" y="273"/>
                      </a:lnTo>
                      <a:lnTo>
                        <a:pt x="90" y="284"/>
                      </a:lnTo>
                      <a:lnTo>
                        <a:pt x="97" y="295"/>
                      </a:lnTo>
                      <a:lnTo>
                        <a:pt x="106" y="303"/>
                      </a:lnTo>
                      <a:lnTo>
                        <a:pt x="115" y="312"/>
                      </a:lnTo>
                      <a:lnTo>
                        <a:pt x="125" y="318"/>
                      </a:lnTo>
                      <a:lnTo>
                        <a:pt x="135" y="325"/>
                      </a:lnTo>
                      <a:lnTo>
                        <a:pt x="145" y="329"/>
                      </a:lnTo>
                      <a:lnTo>
                        <a:pt x="156" y="332"/>
                      </a:lnTo>
                      <a:lnTo>
                        <a:pt x="168" y="334"/>
                      </a:lnTo>
                      <a:lnTo>
                        <a:pt x="179" y="335"/>
                      </a:lnTo>
                      <a:lnTo>
                        <a:pt x="191" y="334"/>
                      </a:lnTo>
                      <a:lnTo>
                        <a:pt x="203" y="332"/>
                      </a:lnTo>
                      <a:lnTo>
                        <a:pt x="214" y="329"/>
                      </a:lnTo>
                      <a:lnTo>
                        <a:pt x="224" y="325"/>
                      </a:lnTo>
                      <a:lnTo>
                        <a:pt x="234" y="318"/>
                      </a:lnTo>
                      <a:lnTo>
                        <a:pt x="244" y="312"/>
                      </a:lnTo>
                      <a:lnTo>
                        <a:pt x="253" y="303"/>
                      </a:lnTo>
                      <a:lnTo>
                        <a:pt x="262" y="295"/>
                      </a:lnTo>
                      <a:lnTo>
                        <a:pt x="269" y="284"/>
                      </a:lnTo>
                      <a:lnTo>
                        <a:pt x="276" y="273"/>
                      </a:lnTo>
                      <a:lnTo>
                        <a:pt x="282" y="261"/>
                      </a:lnTo>
                      <a:lnTo>
                        <a:pt x="287" y="250"/>
                      </a:lnTo>
                      <a:lnTo>
                        <a:pt x="291" y="237"/>
                      </a:lnTo>
                      <a:lnTo>
                        <a:pt x="294" y="223"/>
                      </a:lnTo>
                      <a:lnTo>
                        <a:pt x="295" y="209"/>
                      </a:lnTo>
                      <a:lnTo>
                        <a:pt x="296" y="194"/>
                      </a:lnTo>
                      <a:lnTo>
                        <a:pt x="295" y="180"/>
                      </a:lnTo>
                      <a:lnTo>
                        <a:pt x="294" y="166"/>
                      </a:lnTo>
                      <a:lnTo>
                        <a:pt x="291" y="153"/>
                      </a:lnTo>
                      <a:lnTo>
                        <a:pt x="287" y="140"/>
                      </a:lnTo>
                      <a:lnTo>
                        <a:pt x="282" y="129"/>
                      </a:lnTo>
                      <a:lnTo>
                        <a:pt x="276" y="117"/>
                      </a:lnTo>
                      <a:lnTo>
                        <a:pt x="269" y="107"/>
                      </a:lnTo>
                      <a:lnTo>
                        <a:pt x="262" y="97"/>
                      </a:lnTo>
                      <a:lnTo>
                        <a:pt x="253" y="89"/>
                      </a:lnTo>
                      <a:lnTo>
                        <a:pt x="244" y="80"/>
                      </a:lnTo>
                      <a:lnTo>
                        <a:pt x="234" y="74"/>
                      </a:lnTo>
                      <a:lnTo>
                        <a:pt x="224" y="69"/>
                      </a:lnTo>
                      <a:lnTo>
                        <a:pt x="214" y="64"/>
                      </a:lnTo>
                      <a:lnTo>
                        <a:pt x="203" y="61"/>
                      </a:lnTo>
                      <a:lnTo>
                        <a:pt x="191" y="59"/>
                      </a:lnTo>
                      <a:lnTo>
                        <a:pt x="179" y="58"/>
                      </a:lnTo>
                      <a:close/>
                      <a:moveTo>
                        <a:pt x="179" y="389"/>
                      </a:moveTo>
                      <a:lnTo>
                        <a:pt x="161" y="388"/>
                      </a:lnTo>
                      <a:lnTo>
                        <a:pt x="144" y="385"/>
                      </a:lnTo>
                      <a:lnTo>
                        <a:pt x="127" y="380"/>
                      </a:lnTo>
                      <a:lnTo>
                        <a:pt x="110" y="374"/>
                      </a:lnTo>
                      <a:lnTo>
                        <a:pt x="95" y="365"/>
                      </a:lnTo>
                      <a:lnTo>
                        <a:pt x="80" y="356"/>
                      </a:lnTo>
                      <a:lnTo>
                        <a:pt x="66" y="345"/>
                      </a:lnTo>
                      <a:lnTo>
                        <a:pt x="53" y="332"/>
                      </a:lnTo>
                      <a:lnTo>
                        <a:pt x="41" y="318"/>
                      </a:lnTo>
                      <a:lnTo>
                        <a:pt x="31" y="303"/>
                      </a:lnTo>
                      <a:lnTo>
                        <a:pt x="22" y="287"/>
                      </a:lnTo>
                      <a:lnTo>
                        <a:pt x="15" y="270"/>
                      </a:lnTo>
                      <a:lnTo>
                        <a:pt x="8" y="252"/>
                      </a:lnTo>
                      <a:lnTo>
                        <a:pt x="4" y="233"/>
                      </a:lnTo>
                      <a:lnTo>
                        <a:pt x="1" y="214"/>
                      </a:lnTo>
                      <a:lnTo>
                        <a:pt x="0" y="194"/>
                      </a:lnTo>
                      <a:lnTo>
                        <a:pt x="1" y="175"/>
                      </a:lnTo>
                      <a:lnTo>
                        <a:pt x="4" y="155"/>
                      </a:lnTo>
                      <a:lnTo>
                        <a:pt x="8" y="137"/>
                      </a:lnTo>
                      <a:lnTo>
                        <a:pt x="15" y="119"/>
                      </a:lnTo>
                      <a:lnTo>
                        <a:pt x="22" y="102"/>
                      </a:lnTo>
                      <a:lnTo>
                        <a:pt x="31" y="86"/>
                      </a:lnTo>
                      <a:lnTo>
                        <a:pt x="41" y="71"/>
                      </a:lnTo>
                      <a:lnTo>
                        <a:pt x="53" y="57"/>
                      </a:lnTo>
                      <a:lnTo>
                        <a:pt x="66" y="45"/>
                      </a:lnTo>
                      <a:lnTo>
                        <a:pt x="80" y="33"/>
                      </a:lnTo>
                      <a:lnTo>
                        <a:pt x="95" y="24"/>
                      </a:lnTo>
                      <a:lnTo>
                        <a:pt x="110" y="15"/>
                      </a:lnTo>
                      <a:lnTo>
                        <a:pt x="127" y="9"/>
                      </a:lnTo>
                      <a:lnTo>
                        <a:pt x="144" y="4"/>
                      </a:lnTo>
                      <a:lnTo>
                        <a:pt x="161" y="1"/>
                      </a:lnTo>
                      <a:lnTo>
                        <a:pt x="179" y="0"/>
                      </a:lnTo>
                      <a:lnTo>
                        <a:pt x="198" y="1"/>
                      </a:lnTo>
                      <a:lnTo>
                        <a:pt x="215" y="4"/>
                      </a:lnTo>
                      <a:lnTo>
                        <a:pt x="232" y="9"/>
                      </a:lnTo>
                      <a:lnTo>
                        <a:pt x="249" y="15"/>
                      </a:lnTo>
                      <a:lnTo>
                        <a:pt x="264" y="24"/>
                      </a:lnTo>
                      <a:lnTo>
                        <a:pt x="279" y="33"/>
                      </a:lnTo>
                      <a:lnTo>
                        <a:pt x="293" y="45"/>
                      </a:lnTo>
                      <a:lnTo>
                        <a:pt x="306" y="57"/>
                      </a:lnTo>
                      <a:lnTo>
                        <a:pt x="318" y="71"/>
                      </a:lnTo>
                      <a:lnTo>
                        <a:pt x="328" y="86"/>
                      </a:lnTo>
                      <a:lnTo>
                        <a:pt x="337" y="102"/>
                      </a:lnTo>
                      <a:lnTo>
                        <a:pt x="346" y="119"/>
                      </a:lnTo>
                      <a:lnTo>
                        <a:pt x="351" y="137"/>
                      </a:lnTo>
                      <a:lnTo>
                        <a:pt x="356" y="155"/>
                      </a:lnTo>
                      <a:lnTo>
                        <a:pt x="358" y="175"/>
                      </a:lnTo>
                      <a:lnTo>
                        <a:pt x="359" y="194"/>
                      </a:lnTo>
                      <a:lnTo>
                        <a:pt x="358" y="214"/>
                      </a:lnTo>
                      <a:lnTo>
                        <a:pt x="356" y="233"/>
                      </a:lnTo>
                      <a:lnTo>
                        <a:pt x="351" y="252"/>
                      </a:lnTo>
                      <a:lnTo>
                        <a:pt x="346" y="270"/>
                      </a:lnTo>
                      <a:lnTo>
                        <a:pt x="337" y="287"/>
                      </a:lnTo>
                      <a:lnTo>
                        <a:pt x="328" y="303"/>
                      </a:lnTo>
                      <a:lnTo>
                        <a:pt x="318" y="318"/>
                      </a:lnTo>
                      <a:lnTo>
                        <a:pt x="306" y="332"/>
                      </a:lnTo>
                      <a:lnTo>
                        <a:pt x="293" y="345"/>
                      </a:lnTo>
                      <a:lnTo>
                        <a:pt x="279" y="356"/>
                      </a:lnTo>
                      <a:lnTo>
                        <a:pt x="264" y="365"/>
                      </a:lnTo>
                      <a:lnTo>
                        <a:pt x="249" y="374"/>
                      </a:lnTo>
                      <a:lnTo>
                        <a:pt x="232" y="380"/>
                      </a:lnTo>
                      <a:lnTo>
                        <a:pt x="215" y="385"/>
                      </a:lnTo>
                      <a:lnTo>
                        <a:pt x="198" y="388"/>
                      </a:lnTo>
                      <a:lnTo>
                        <a:pt x="179" y="38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603" name="Freeform 81"/>
                <p:cNvSpPr>
                  <a:spLocks/>
                </p:cNvSpPr>
                <p:nvPr/>
              </p:nvSpPr>
              <p:spPr bwMode="auto">
                <a:xfrm>
                  <a:off x="2128" y="3807"/>
                  <a:ext cx="103" cy="190"/>
                </a:xfrm>
                <a:custGeom>
                  <a:avLst/>
                  <a:gdLst>
                    <a:gd name="T0" fmla="*/ 22 w 204"/>
                    <a:gd name="T1" fmla="*/ 10 h 379"/>
                    <a:gd name="T2" fmla="*/ 21 w 204"/>
                    <a:gd name="T3" fmla="*/ 9 h 379"/>
                    <a:gd name="T4" fmla="*/ 20 w 204"/>
                    <a:gd name="T5" fmla="*/ 9 h 379"/>
                    <a:gd name="T6" fmla="*/ 20 w 204"/>
                    <a:gd name="T7" fmla="*/ 8 h 379"/>
                    <a:gd name="T8" fmla="*/ 19 w 204"/>
                    <a:gd name="T9" fmla="*/ 8 h 379"/>
                    <a:gd name="T10" fmla="*/ 18 w 204"/>
                    <a:gd name="T11" fmla="*/ 8 h 379"/>
                    <a:gd name="T12" fmla="*/ 18 w 204"/>
                    <a:gd name="T13" fmla="*/ 8 h 379"/>
                    <a:gd name="T14" fmla="*/ 17 w 204"/>
                    <a:gd name="T15" fmla="*/ 9 h 379"/>
                    <a:gd name="T16" fmla="*/ 16 w 204"/>
                    <a:gd name="T17" fmla="*/ 9 h 379"/>
                    <a:gd name="T18" fmla="*/ 15 w 204"/>
                    <a:gd name="T19" fmla="*/ 10 h 379"/>
                    <a:gd name="T20" fmla="*/ 14 w 204"/>
                    <a:gd name="T21" fmla="*/ 11 h 379"/>
                    <a:gd name="T22" fmla="*/ 12 w 204"/>
                    <a:gd name="T23" fmla="*/ 13 h 379"/>
                    <a:gd name="T24" fmla="*/ 11 w 204"/>
                    <a:gd name="T25" fmla="*/ 15 h 379"/>
                    <a:gd name="T26" fmla="*/ 9 w 204"/>
                    <a:gd name="T27" fmla="*/ 18 h 379"/>
                    <a:gd name="T28" fmla="*/ 8 w 204"/>
                    <a:gd name="T29" fmla="*/ 21 h 379"/>
                    <a:gd name="T30" fmla="*/ 8 w 204"/>
                    <a:gd name="T31" fmla="*/ 48 h 379"/>
                    <a:gd name="T32" fmla="*/ 0 w 204"/>
                    <a:gd name="T33" fmla="*/ 48 h 379"/>
                    <a:gd name="T34" fmla="*/ 0 w 204"/>
                    <a:gd name="T35" fmla="*/ 2 h 379"/>
                    <a:gd name="T36" fmla="*/ 8 w 204"/>
                    <a:gd name="T37" fmla="*/ 2 h 379"/>
                    <a:gd name="T38" fmla="*/ 8 w 204"/>
                    <a:gd name="T39" fmla="*/ 10 h 379"/>
                    <a:gd name="T40" fmla="*/ 10 w 204"/>
                    <a:gd name="T41" fmla="*/ 8 h 379"/>
                    <a:gd name="T42" fmla="*/ 12 w 204"/>
                    <a:gd name="T43" fmla="*/ 6 h 379"/>
                    <a:gd name="T44" fmla="*/ 13 w 204"/>
                    <a:gd name="T45" fmla="*/ 4 h 379"/>
                    <a:gd name="T46" fmla="*/ 15 w 204"/>
                    <a:gd name="T47" fmla="*/ 3 h 379"/>
                    <a:gd name="T48" fmla="*/ 16 w 204"/>
                    <a:gd name="T49" fmla="*/ 2 h 379"/>
                    <a:gd name="T50" fmla="*/ 17 w 204"/>
                    <a:gd name="T51" fmla="*/ 1 h 379"/>
                    <a:gd name="T52" fmla="*/ 19 w 204"/>
                    <a:gd name="T53" fmla="*/ 1 h 379"/>
                    <a:gd name="T54" fmla="*/ 20 w 204"/>
                    <a:gd name="T55" fmla="*/ 0 h 379"/>
                    <a:gd name="T56" fmla="*/ 21 w 204"/>
                    <a:gd name="T57" fmla="*/ 0 h 379"/>
                    <a:gd name="T58" fmla="*/ 21 w 204"/>
                    <a:gd name="T59" fmla="*/ 1 h 379"/>
                    <a:gd name="T60" fmla="*/ 22 w 204"/>
                    <a:gd name="T61" fmla="*/ 1 h 379"/>
                    <a:gd name="T62" fmla="*/ 23 w 204"/>
                    <a:gd name="T63" fmla="*/ 1 h 379"/>
                    <a:gd name="T64" fmla="*/ 24 w 204"/>
                    <a:gd name="T65" fmla="*/ 2 h 379"/>
                    <a:gd name="T66" fmla="*/ 26 w 204"/>
                    <a:gd name="T67" fmla="*/ 4 h 379"/>
                    <a:gd name="T68" fmla="*/ 22 w 204"/>
                    <a:gd name="T69" fmla="*/ 10 h 379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04"/>
                    <a:gd name="T106" fmla="*/ 0 h 379"/>
                    <a:gd name="T107" fmla="*/ 204 w 204"/>
                    <a:gd name="T108" fmla="*/ 379 h 379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04" h="379">
                      <a:moveTo>
                        <a:pt x="170" y="78"/>
                      </a:moveTo>
                      <a:lnTo>
                        <a:pt x="163" y="72"/>
                      </a:lnTo>
                      <a:lnTo>
                        <a:pt x="157" y="66"/>
                      </a:lnTo>
                      <a:lnTo>
                        <a:pt x="152" y="64"/>
                      </a:lnTo>
                      <a:lnTo>
                        <a:pt x="145" y="63"/>
                      </a:lnTo>
                      <a:lnTo>
                        <a:pt x="141" y="63"/>
                      </a:lnTo>
                      <a:lnTo>
                        <a:pt x="136" y="64"/>
                      </a:lnTo>
                      <a:lnTo>
                        <a:pt x="131" y="66"/>
                      </a:lnTo>
                      <a:lnTo>
                        <a:pt x="126" y="70"/>
                      </a:lnTo>
                      <a:lnTo>
                        <a:pt x="116" y="77"/>
                      </a:lnTo>
                      <a:lnTo>
                        <a:pt x="106" y="88"/>
                      </a:lnTo>
                      <a:lnTo>
                        <a:pt x="94" y="102"/>
                      </a:lnTo>
                      <a:lnTo>
                        <a:pt x="82" y="119"/>
                      </a:lnTo>
                      <a:lnTo>
                        <a:pt x="70" y="138"/>
                      </a:lnTo>
                      <a:lnTo>
                        <a:pt x="57" y="161"/>
                      </a:lnTo>
                      <a:lnTo>
                        <a:pt x="57" y="379"/>
                      </a:lnTo>
                      <a:lnTo>
                        <a:pt x="0" y="379"/>
                      </a:lnTo>
                      <a:lnTo>
                        <a:pt x="0" y="10"/>
                      </a:lnTo>
                      <a:lnTo>
                        <a:pt x="57" y="10"/>
                      </a:lnTo>
                      <a:lnTo>
                        <a:pt x="57" y="78"/>
                      </a:lnTo>
                      <a:lnTo>
                        <a:pt x="74" y="58"/>
                      </a:lnTo>
                      <a:lnTo>
                        <a:pt x="89" y="41"/>
                      </a:lnTo>
                      <a:lnTo>
                        <a:pt x="102" y="28"/>
                      </a:lnTo>
                      <a:lnTo>
                        <a:pt x="114" y="17"/>
                      </a:lnTo>
                      <a:lnTo>
                        <a:pt x="124" y="10"/>
                      </a:lnTo>
                      <a:lnTo>
                        <a:pt x="134" y="4"/>
                      </a:lnTo>
                      <a:lnTo>
                        <a:pt x="144" y="1"/>
                      </a:lnTo>
                      <a:lnTo>
                        <a:pt x="155" y="0"/>
                      </a:lnTo>
                      <a:lnTo>
                        <a:pt x="160" y="0"/>
                      </a:lnTo>
                      <a:lnTo>
                        <a:pt x="166" y="2"/>
                      </a:lnTo>
                      <a:lnTo>
                        <a:pt x="172" y="4"/>
                      </a:lnTo>
                      <a:lnTo>
                        <a:pt x="177" y="7"/>
                      </a:lnTo>
                      <a:lnTo>
                        <a:pt x="190" y="16"/>
                      </a:lnTo>
                      <a:lnTo>
                        <a:pt x="204" y="29"/>
                      </a:lnTo>
                      <a:lnTo>
                        <a:pt x="170" y="7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604" name="Freeform 82"/>
                <p:cNvSpPr>
                  <a:spLocks noEditPoints="1"/>
                </p:cNvSpPr>
                <p:nvPr/>
              </p:nvSpPr>
              <p:spPr bwMode="auto">
                <a:xfrm>
                  <a:off x="2364" y="3700"/>
                  <a:ext cx="163" cy="301"/>
                </a:xfrm>
                <a:custGeom>
                  <a:avLst/>
                  <a:gdLst>
                    <a:gd name="T0" fmla="*/ 18 w 326"/>
                    <a:gd name="T1" fmla="*/ 34 h 603"/>
                    <a:gd name="T2" fmla="*/ 14 w 326"/>
                    <a:gd name="T3" fmla="*/ 34 h 603"/>
                    <a:gd name="T4" fmla="*/ 11 w 326"/>
                    <a:gd name="T5" fmla="*/ 35 h 603"/>
                    <a:gd name="T6" fmla="*/ 9 w 326"/>
                    <a:gd name="T7" fmla="*/ 36 h 603"/>
                    <a:gd name="T8" fmla="*/ 7 w 326"/>
                    <a:gd name="T9" fmla="*/ 66 h 603"/>
                    <a:gd name="T10" fmla="*/ 10 w 326"/>
                    <a:gd name="T11" fmla="*/ 68 h 603"/>
                    <a:gd name="T12" fmla="*/ 14 w 326"/>
                    <a:gd name="T13" fmla="*/ 68 h 603"/>
                    <a:gd name="T14" fmla="*/ 17 w 326"/>
                    <a:gd name="T15" fmla="*/ 68 h 603"/>
                    <a:gd name="T16" fmla="*/ 19 w 326"/>
                    <a:gd name="T17" fmla="*/ 68 h 603"/>
                    <a:gd name="T18" fmla="*/ 21 w 326"/>
                    <a:gd name="T19" fmla="*/ 66 h 603"/>
                    <a:gd name="T20" fmla="*/ 25 w 326"/>
                    <a:gd name="T21" fmla="*/ 65 h 603"/>
                    <a:gd name="T22" fmla="*/ 28 w 326"/>
                    <a:gd name="T23" fmla="*/ 62 h 603"/>
                    <a:gd name="T24" fmla="*/ 29 w 326"/>
                    <a:gd name="T25" fmla="*/ 60 h 603"/>
                    <a:gd name="T26" fmla="*/ 30 w 326"/>
                    <a:gd name="T27" fmla="*/ 58 h 603"/>
                    <a:gd name="T28" fmla="*/ 31 w 326"/>
                    <a:gd name="T29" fmla="*/ 54 h 603"/>
                    <a:gd name="T30" fmla="*/ 33 w 326"/>
                    <a:gd name="T31" fmla="*/ 49 h 603"/>
                    <a:gd name="T32" fmla="*/ 32 w 326"/>
                    <a:gd name="T33" fmla="*/ 45 h 603"/>
                    <a:gd name="T34" fmla="*/ 31 w 326"/>
                    <a:gd name="T35" fmla="*/ 43 h 603"/>
                    <a:gd name="T36" fmla="*/ 30 w 326"/>
                    <a:gd name="T37" fmla="*/ 40 h 603"/>
                    <a:gd name="T38" fmla="*/ 28 w 326"/>
                    <a:gd name="T39" fmla="*/ 38 h 603"/>
                    <a:gd name="T40" fmla="*/ 26 w 326"/>
                    <a:gd name="T41" fmla="*/ 36 h 603"/>
                    <a:gd name="T42" fmla="*/ 24 w 326"/>
                    <a:gd name="T43" fmla="*/ 35 h 603"/>
                    <a:gd name="T44" fmla="*/ 21 w 326"/>
                    <a:gd name="T45" fmla="*/ 34 h 603"/>
                    <a:gd name="T46" fmla="*/ 19 w 326"/>
                    <a:gd name="T47" fmla="*/ 34 h 603"/>
                    <a:gd name="T48" fmla="*/ 11 w 326"/>
                    <a:gd name="T49" fmla="*/ 75 h 603"/>
                    <a:gd name="T50" fmla="*/ 6 w 326"/>
                    <a:gd name="T51" fmla="*/ 74 h 603"/>
                    <a:gd name="T52" fmla="*/ 3 w 326"/>
                    <a:gd name="T53" fmla="*/ 74 h 603"/>
                    <a:gd name="T54" fmla="*/ 1 w 326"/>
                    <a:gd name="T55" fmla="*/ 73 h 603"/>
                    <a:gd name="T56" fmla="*/ 0 w 326"/>
                    <a:gd name="T57" fmla="*/ 0 h 603"/>
                    <a:gd name="T58" fmla="*/ 7 w 326"/>
                    <a:gd name="T59" fmla="*/ 30 h 603"/>
                    <a:gd name="T60" fmla="*/ 10 w 326"/>
                    <a:gd name="T61" fmla="*/ 28 h 603"/>
                    <a:gd name="T62" fmla="*/ 12 w 326"/>
                    <a:gd name="T63" fmla="*/ 28 h 603"/>
                    <a:gd name="T64" fmla="*/ 17 w 326"/>
                    <a:gd name="T65" fmla="*/ 27 h 603"/>
                    <a:gd name="T66" fmla="*/ 21 w 326"/>
                    <a:gd name="T67" fmla="*/ 26 h 603"/>
                    <a:gd name="T68" fmla="*/ 25 w 326"/>
                    <a:gd name="T69" fmla="*/ 27 h 603"/>
                    <a:gd name="T70" fmla="*/ 29 w 326"/>
                    <a:gd name="T71" fmla="*/ 28 h 603"/>
                    <a:gd name="T72" fmla="*/ 33 w 326"/>
                    <a:gd name="T73" fmla="*/ 30 h 603"/>
                    <a:gd name="T74" fmla="*/ 36 w 326"/>
                    <a:gd name="T75" fmla="*/ 32 h 603"/>
                    <a:gd name="T76" fmla="*/ 38 w 326"/>
                    <a:gd name="T77" fmla="*/ 36 h 603"/>
                    <a:gd name="T78" fmla="*/ 40 w 326"/>
                    <a:gd name="T79" fmla="*/ 40 h 603"/>
                    <a:gd name="T80" fmla="*/ 41 w 326"/>
                    <a:gd name="T81" fmla="*/ 44 h 603"/>
                    <a:gd name="T82" fmla="*/ 41 w 326"/>
                    <a:gd name="T83" fmla="*/ 49 h 603"/>
                    <a:gd name="T84" fmla="*/ 41 w 326"/>
                    <a:gd name="T85" fmla="*/ 54 h 603"/>
                    <a:gd name="T86" fmla="*/ 39 w 326"/>
                    <a:gd name="T87" fmla="*/ 60 h 603"/>
                    <a:gd name="T88" fmla="*/ 37 w 326"/>
                    <a:gd name="T89" fmla="*/ 64 h 603"/>
                    <a:gd name="T90" fmla="*/ 34 w 326"/>
                    <a:gd name="T91" fmla="*/ 68 h 603"/>
                    <a:gd name="T92" fmla="*/ 31 w 326"/>
                    <a:gd name="T93" fmla="*/ 69 h 603"/>
                    <a:gd name="T94" fmla="*/ 29 w 326"/>
                    <a:gd name="T95" fmla="*/ 71 h 603"/>
                    <a:gd name="T96" fmla="*/ 25 w 326"/>
                    <a:gd name="T97" fmla="*/ 73 h 603"/>
                    <a:gd name="T98" fmla="*/ 20 w 326"/>
                    <a:gd name="T99" fmla="*/ 75 h 603"/>
                    <a:gd name="T100" fmla="*/ 14 w 326"/>
                    <a:gd name="T101" fmla="*/ 75 h 60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26"/>
                    <a:gd name="T154" fmla="*/ 0 h 603"/>
                    <a:gd name="T155" fmla="*/ 326 w 326"/>
                    <a:gd name="T156" fmla="*/ 603 h 603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26" h="603">
                      <a:moveTo>
                        <a:pt x="151" y="272"/>
                      </a:moveTo>
                      <a:lnTo>
                        <a:pt x="139" y="273"/>
                      </a:lnTo>
                      <a:lnTo>
                        <a:pt x="127" y="274"/>
                      </a:lnTo>
                      <a:lnTo>
                        <a:pt x="115" y="276"/>
                      </a:lnTo>
                      <a:lnTo>
                        <a:pt x="105" y="279"/>
                      </a:lnTo>
                      <a:lnTo>
                        <a:pt x="94" y="284"/>
                      </a:lnTo>
                      <a:lnTo>
                        <a:pt x="82" y="289"/>
                      </a:lnTo>
                      <a:lnTo>
                        <a:pt x="70" y="294"/>
                      </a:lnTo>
                      <a:lnTo>
                        <a:pt x="59" y="302"/>
                      </a:lnTo>
                      <a:lnTo>
                        <a:pt x="59" y="535"/>
                      </a:lnTo>
                      <a:lnTo>
                        <a:pt x="73" y="542"/>
                      </a:lnTo>
                      <a:lnTo>
                        <a:pt x="85" y="546"/>
                      </a:lnTo>
                      <a:lnTo>
                        <a:pt x="98" y="548"/>
                      </a:lnTo>
                      <a:lnTo>
                        <a:pt x="112" y="549"/>
                      </a:lnTo>
                      <a:lnTo>
                        <a:pt x="122" y="548"/>
                      </a:lnTo>
                      <a:lnTo>
                        <a:pt x="130" y="547"/>
                      </a:lnTo>
                      <a:lnTo>
                        <a:pt x="139" y="545"/>
                      </a:lnTo>
                      <a:lnTo>
                        <a:pt x="146" y="545"/>
                      </a:lnTo>
                      <a:lnTo>
                        <a:pt x="160" y="540"/>
                      </a:lnTo>
                      <a:lnTo>
                        <a:pt x="175" y="534"/>
                      </a:lnTo>
                      <a:lnTo>
                        <a:pt x="189" y="528"/>
                      </a:lnTo>
                      <a:lnTo>
                        <a:pt x="204" y="520"/>
                      </a:lnTo>
                      <a:lnTo>
                        <a:pt x="218" y="509"/>
                      </a:lnTo>
                      <a:lnTo>
                        <a:pt x="229" y="497"/>
                      </a:lnTo>
                      <a:lnTo>
                        <a:pt x="234" y="490"/>
                      </a:lnTo>
                      <a:lnTo>
                        <a:pt x="239" y="484"/>
                      </a:lnTo>
                      <a:lnTo>
                        <a:pt x="242" y="477"/>
                      </a:lnTo>
                      <a:lnTo>
                        <a:pt x="246" y="470"/>
                      </a:lnTo>
                      <a:lnTo>
                        <a:pt x="251" y="454"/>
                      </a:lnTo>
                      <a:lnTo>
                        <a:pt x="255" y="436"/>
                      </a:lnTo>
                      <a:lnTo>
                        <a:pt x="257" y="416"/>
                      </a:lnTo>
                      <a:lnTo>
                        <a:pt x="258" y="394"/>
                      </a:lnTo>
                      <a:lnTo>
                        <a:pt x="258" y="380"/>
                      </a:lnTo>
                      <a:lnTo>
                        <a:pt x="256" y="367"/>
                      </a:lnTo>
                      <a:lnTo>
                        <a:pt x="254" y="355"/>
                      </a:lnTo>
                      <a:lnTo>
                        <a:pt x="250" y="344"/>
                      </a:lnTo>
                      <a:lnTo>
                        <a:pt x="247" y="333"/>
                      </a:lnTo>
                      <a:lnTo>
                        <a:pt x="242" y="323"/>
                      </a:lnTo>
                      <a:lnTo>
                        <a:pt x="236" y="314"/>
                      </a:lnTo>
                      <a:lnTo>
                        <a:pt x="230" y="306"/>
                      </a:lnTo>
                      <a:lnTo>
                        <a:pt x="223" y="299"/>
                      </a:lnTo>
                      <a:lnTo>
                        <a:pt x="215" y="291"/>
                      </a:lnTo>
                      <a:lnTo>
                        <a:pt x="205" y="286"/>
                      </a:lnTo>
                      <a:lnTo>
                        <a:pt x="196" y="281"/>
                      </a:lnTo>
                      <a:lnTo>
                        <a:pt x="186" y="277"/>
                      </a:lnTo>
                      <a:lnTo>
                        <a:pt x="175" y="274"/>
                      </a:lnTo>
                      <a:lnTo>
                        <a:pt x="164" y="273"/>
                      </a:lnTo>
                      <a:lnTo>
                        <a:pt x="151" y="272"/>
                      </a:lnTo>
                      <a:close/>
                      <a:moveTo>
                        <a:pt x="112" y="603"/>
                      </a:moveTo>
                      <a:lnTo>
                        <a:pt x="93" y="602"/>
                      </a:lnTo>
                      <a:lnTo>
                        <a:pt x="74" y="600"/>
                      </a:lnTo>
                      <a:lnTo>
                        <a:pt x="55" y="596"/>
                      </a:lnTo>
                      <a:lnTo>
                        <a:pt x="39" y="593"/>
                      </a:lnTo>
                      <a:lnTo>
                        <a:pt x="29" y="592"/>
                      </a:lnTo>
                      <a:lnTo>
                        <a:pt x="19" y="590"/>
                      </a:lnTo>
                      <a:lnTo>
                        <a:pt x="10" y="587"/>
                      </a:lnTo>
                      <a:lnTo>
                        <a:pt x="0" y="584"/>
                      </a:lnTo>
                      <a:lnTo>
                        <a:pt x="0" y="0"/>
                      </a:lnTo>
                      <a:lnTo>
                        <a:pt x="59" y="0"/>
                      </a:lnTo>
                      <a:lnTo>
                        <a:pt x="59" y="243"/>
                      </a:lnTo>
                      <a:lnTo>
                        <a:pt x="72" y="236"/>
                      </a:lnTo>
                      <a:lnTo>
                        <a:pt x="82" y="231"/>
                      </a:lnTo>
                      <a:lnTo>
                        <a:pt x="92" y="227"/>
                      </a:lnTo>
                      <a:lnTo>
                        <a:pt x="103" y="224"/>
                      </a:lnTo>
                      <a:lnTo>
                        <a:pt x="118" y="220"/>
                      </a:lnTo>
                      <a:lnTo>
                        <a:pt x="135" y="217"/>
                      </a:lnTo>
                      <a:lnTo>
                        <a:pt x="152" y="215"/>
                      </a:lnTo>
                      <a:lnTo>
                        <a:pt x="170" y="214"/>
                      </a:lnTo>
                      <a:lnTo>
                        <a:pt x="187" y="215"/>
                      </a:lnTo>
                      <a:lnTo>
                        <a:pt x="203" y="217"/>
                      </a:lnTo>
                      <a:lnTo>
                        <a:pt x="219" y="221"/>
                      </a:lnTo>
                      <a:lnTo>
                        <a:pt x="233" y="227"/>
                      </a:lnTo>
                      <a:lnTo>
                        <a:pt x="247" y="234"/>
                      </a:lnTo>
                      <a:lnTo>
                        <a:pt x="260" y="243"/>
                      </a:lnTo>
                      <a:lnTo>
                        <a:pt x="272" y="253"/>
                      </a:lnTo>
                      <a:lnTo>
                        <a:pt x="283" y="263"/>
                      </a:lnTo>
                      <a:lnTo>
                        <a:pt x="292" y="276"/>
                      </a:lnTo>
                      <a:lnTo>
                        <a:pt x="301" y="290"/>
                      </a:lnTo>
                      <a:lnTo>
                        <a:pt x="308" y="305"/>
                      </a:lnTo>
                      <a:lnTo>
                        <a:pt x="315" y="320"/>
                      </a:lnTo>
                      <a:lnTo>
                        <a:pt x="320" y="337"/>
                      </a:lnTo>
                      <a:lnTo>
                        <a:pt x="323" y="355"/>
                      </a:lnTo>
                      <a:lnTo>
                        <a:pt x="325" y="375"/>
                      </a:lnTo>
                      <a:lnTo>
                        <a:pt x="326" y="394"/>
                      </a:lnTo>
                      <a:lnTo>
                        <a:pt x="325" y="417"/>
                      </a:lnTo>
                      <a:lnTo>
                        <a:pt x="322" y="439"/>
                      </a:lnTo>
                      <a:lnTo>
                        <a:pt x="318" y="460"/>
                      </a:lnTo>
                      <a:lnTo>
                        <a:pt x="311" y="480"/>
                      </a:lnTo>
                      <a:lnTo>
                        <a:pt x="303" y="498"/>
                      </a:lnTo>
                      <a:lnTo>
                        <a:pt x="293" y="516"/>
                      </a:lnTo>
                      <a:lnTo>
                        <a:pt x="281" y="531"/>
                      </a:lnTo>
                      <a:lnTo>
                        <a:pt x="269" y="546"/>
                      </a:lnTo>
                      <a:lnTo>
                        <a:pt x="261" y="552"/>
                      </a:lnTo>
                      <a:lnTo>
                        <a:pt x="254" y="559"/>
                      </a:lnTo>
                      <a:lnTo>
                        <a:pt x="246" y="564"/>
                      </a:lnTo>
                      <a:lnTo>
                        <a:pt x="238" y="570"/>
                      </a:lnTo>
                      <a:lnTo>
                        <a:pt x="219" y="580"/>
                      </a:lnTo>
                      <a:lnTo>
                        <a:pt x="201" y="588"/>
                      </a:lnTo>
                      <a:lnTo>
                        <a:pt x="181" y="594"/>
                      </a:lnTo>
                      <a:lnTo>
                        <a:pt x="159" y="600"/>
                      </a:lnTo>
                      <a:lnTo>
                        <a:pt x="136" y="602"/>
                      </a:lnTo>
                      <a:lnTo>
                        <a:pt x="112" y="60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605" name="Freeform 83"/>
                <p:cNvSpPr>
                  <a:spLocks/>
                </p:cNvSpPr>
                <p:nvPr/>
              </p:nvSpPr>
              <p:spPr bwMode="auto">
                <a:xfrm>
                  <a:off x="2578" y="3807"/>
                  <a:ext cx="102" cy="190"/>
                </a:xfrm>
                <a:custGeom>
                  <a:avLst/>
                  <a:gdLst>
                    <a:gd name="T0" fmla="*/ 21 w 205"/>
                    <a:gd name="T1" fmla="*/ 10 h 379"/>
                    <a:gd name="T2" fmla="*/ 20 w 205"/>
                    <a:gd name="T3" fmla="*/ 9 h 379"/>
                    <a:gd name="T4" fmla="*/ 20 w 205"/>
                    <a:gd name="T5" fmla="*/ 9 h 379"/>
                    <a:gd name="T6" fmla="*/ 19 w 205"/>
                    <a:gd name="T7" fmla="*/ 8 h 379"/>
                    <a:gd name="T8" fmla="*/ 18 w 205"/>
                    <a:gd name="T9" fmla="*/ 8 h 379"/>
                    <a:gd name="T10" fmla="*/ 18 w 205"/>
                    <a:gd name="T11" fmla="*/ 8 h 379"/>
                    <a:gd name="T12" fmla="*/ 17 w 205"/>
                    <a:gd name="T13" fmla="*/ 8 h 379"/>
                    <a:gd name="T14" fmla="*/ 17 w 205"/>
                    <a:gd name="T15" fmla="*/ 9 h 379"/>
                    <a:gd name="T16" fmla="*/ 16 w 205"/>
                    <a:gd name="T17" fmla="*/ 9 h 379"/>
                    <a:gd name="T18" fmla="*/ 15 w 205"/>
                    <a:gd name="T19" fmla="*/ 10 h 379"/>
                    <a:gd name="T20" fmla="*/ 13 w 205"/>
                    <a:gd name="T21" fmla="*/ 11 h 379"/>
                    <a:gd name="T22" fmla="*/ 12 w 205"/>
                    <a:gd name="T23" fmla="*/ 13 h 379"/>
                    <a:gd name="T24" fmla="*/ 11 w 205"/>
                    <a:gd name="T25" fmla="*/ 15 h 379"/>
                    <a:gd name="T26" fmla="*/ 9 w 205"/>
                    <a:gd name="T27" fmla="*/ 18 h 379"/>
                    <a:gd name="T28" fmla="*/ 7 w 205"/>
                    <a:gd name="T29" fmla="*/ 21 h 379"/>
                    <a:gd name="T30" fmla="*/ 7 w 205"/>
                    <a:gd name="T31" fmla="*/ 48 h 379"/>
                    <a:gd name="T32" fmla="*/ 0 w 205"/>
                    <a:gd name="T33" fmla="*/ 48 h 379"/>
                    <a:gd name="T34" fmla="*/ 0 w 205"/>
                    <a:gd name="T35" fmla="*/ 2 h 379"/>
                    <a:gd name="T36" fmla="*/ 7 w 205"/>
                    <a:gd name="T37" fmla="*/ 2 h 379"/>
                    <a:gd name="T38" fmla="*/ 7 w 205"/>
                    <a:gd name="T39" fmla="*/ 10 h 379"/>
                    <a:gd name="T40" fmla="*/ 9 w 205"/>
                    <a:gd name="T41" fmla="*/ 8 h 379"/>
                    <a:gd name="T42" fmla="*/ 11 w 205"/>
                    <a:gd name="T43" fmla="*/ 6 h 379"/>
                    <a:gd name="T44" fmla="*/ 13 w 205"/>
                    <a:gd name="T45" fmla="*/ 4 h 379"/>
                    <a:gd name="T46" fmla="*/ 14 w 205"/>
                    <a:gd name="T47" fmla="*/ 3 h 379"/>
                    <a:gd name="T48" fmla="*/ 16 w 205"/>
                    <a:gd name="T49" fmla="*/ 2 h 379"/>
                    <a:gd name="T50" fmla="*/ 17 w 205"/>
                    <a:gd name="T51" fmla="*/ 1 h 379"/>
                    <a:gd name="T52" fmla="*/ 18 w 205"/>
                    <a:gd name="T53" fmla="*/ 1 h 379"/>
                    <a:gd name="T54" fmla="*/ 19 w 205"/>
                    <a:gd name="T55" fmla="*/ 0 h 379"/>
                    <a:gd name="T56" fmla="*/ 20 w 205"/>
                    <a:gd name="T57" fmla="*/ 0 h 379"/>
                    <a:gd name="T58" fmla="*/ 20 w 205"/>
                    <a:gd name="T59" fmla="*/ 1 h 379"/>
                    <a:gd name="T60" fmla="*/ 21 w 205"/>
                    <a:gd name="T61" fmla="*/ 1 h 379"/>
                    <a:gd name="T62" fmla="*/ 22 w 205"/>
                    <a:gd name="T63" fmla="*/ 1 h 379"/>
                    <a:gd name="T64" fmla="*/ 23 w 205"/>
                    <a:gd name="T65" fmla="*/ 2 h 379"/>
                    <a:gd name="T66" fmla="*/ 24 w 205"/>
                    <a:gd name="T67" fmla="*/ 2 h 379"/>
                    <a:gd name="T68" fmla="*/ 24 w 205"/>
                    <a:gd name="T69" fmla="*/ 3 h 379"/>
                    <a:gd name="T70" fmla="*/ 25 w 205"/>
                    <a:gd name="T71" fmla="*/ 4 h 379"/>
                    <a:gd name="T72" fmla="*/ 21 w 205"/>
                    <a:gd name="T73" fmla="*/ 10 h 37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05"/>
                    <a:gd name="T112" fmla="*/ 0 h 379"/>
                    <a:gd name="T113" fmla="*/ 205 w 205"/>
                    <a:gd name="T114" fmla="*/ 379 h 379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05" h="379">
                      <a:moveTo>
                        <a:pt x="175" y="78"/>
                      </a:moveTo>
                      <a:lnTo>
                        <a:pt x="166" y="72"/>
                      </a:lnTo>
                      <a:lnTo>
                        <a:pt x="160" y="66"/>
                      </a:lnTo>
                      <a:lnTo>
                        <a:pt x="154" y="64"/>
                      </a:lnTo>
                      <a:lnTo>
                        <a:pt x="151" y="63"/>
                      </a:lnTo>
                      <a:lnTo>
                        <a:pt x="146" y="63"/>
                      </a:lnTo>
                      <a:lnTo>
                        <a:pt x="142" y="64"/>
                      </a:lnTo>
                      <a:lnTo>
                        <a:pt x="136" y="66"/>
                      </a:lnTo>
                      <a:lnTo>
                        <a:pt x="132" y="70"/>
                      </a:lnTo>
                      <a:lnTo>
                        <a:pt x="121" y="77"/>
                      </a:lnTo>
                      <a:lnTo>
                        <a:pt x="110" y="88"/>
                      </a:lnTo>
                      <a:lnTo>
                        <a:pt x="100" y="102"/>
                      </a:lnTo>
                      <a:lnTo>
                        <a:pt x="88" y="119"/>
                      </a:lnTo>
                      <a:lnTo>
                        <a:pt x="76" y="138"/>
                      </a:lnTo>
                      <a:lnTo>
                        <a:pt x="63" y="161"/>
                      </a:lnTo>
                      <a:lnTo>
                        <a:pt x="63" y="379"/>
                      </a:lnTo>
                      <a:lnTo>
                        <a:pt x="0" y="379"/>
                      </a:lnTo>
                      <a:lnTo>
                        <a:pt x="0" y="10"/>
                      </a:lnTo>
                      <a:lnTo>
                        <a:pt x="63" y="10"/>
                      </a:lnTo>
                      <a:lnTo>
                        <a:pt x="63" y="78"/>
                      </a:lnTo>
                      <a:lnTo>
                        <a:pt x="78" y="58"/>
                      </a:lnTo>
                      <a:lnTo>
                        <a:pt x="92" y="41"/>
                      </a:lnTo>
                      <a:lnTo>
                        <a:pt x="105" y="28"/>
                      </a:lnTo>
                      <a:lnTo>
                        <a:pt x="117" y="17"/>
                      </a:lnTo>
                      <a:lnTo>
                        <a:pt x="128" y="10"/>
                      </a:lnTo>
                      <a:lnTo>
                        <a:pt x="137" y="4"/>
                      </a:lnTo>
                      <a:lnTo>
                        <a:pt x="147" y="1"/>
                      </a:lnTo>
                      <a:lnTo>
                        <a:pt x="155" y="0"/>
                      </a:lnTo>
                      <a:lnTo>
                        <a:pt x="161" y="0"/>
                      </a:lnTo>
                      <a:lnTo>
                        <a:pt x="167" y="2"/>
                      </a:lnTo>
                      <a:lnTo>
                        <a:pt x="174" y="4"/>
                      </a:lnTo>
                      <a:lnTo>
                        <a:pt x="180" y="7"/>
                      </a:lnTo>
                      <a:lnTo>
                        <a:pt x="187" y="12"/>
                      </a:lnTo>
                      <a:lnTo>
                        <a:pt x="193" y="16"/>
                      </a:lnTo>
                      <a:lnTo>
                        <a:pt x="198" y="22"/>
                      </a:lnTo>
                      <a:lnTo>
                        <a:pt x="205" y="29"/>
                      </a:lnTo>
                      <a:lnTo>
                        <a:pt x="175" y="7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606" name="Freeform 84"/>
                <p:cNvSpPr>
                  <a:spLocks noEditPoints="1"/>
                </p:cNvSpPr>
                <p:nvPr/>
              </p:nvSpPr>
              <p:spPr bwMode="auto">
                <a:xfrm>
                  <a:off x="2697" y="3807"/>
                  <a:ext cx="158" cy="194"/>
                </a:xfrm>
                <a:custGeom>
                  <a:avLst/>
                  <a:gdLst>
                    <a:gd name="T0" fmla="*/ 20 w 316"/>
                    <a:gd name="T1" fmla="*/ 7 h 389"/>
                    <a:gd name="T2" fmla="*/ 19 w 316"/>
                    <a:gd name="T3" fmla="*/ 7 h 389"/>
                    <a:gd name="T4" fmla="*/ 16 w 316"/>
                    <a:gd name="T5" fmla="*/ 8 h 389"/>
                    <a:gd name="T6" fmla="*/ 14 w 316"/>
                    <a:gd name="T7" fmla="*/ 9 h 389"/>
                    <a:gd name="T8" fmla="*/ 12 w 316"/>
                    <a:gd name="T9" fmla="*/ 10 h 389"/>
                    <a:gd name="T10" fmla="*/ 11 w 316"/>
                    <a:gd name="T11" fmla="*/ 12 h 389"/>
                    <a:gd name="T12" fmla="*/ 10 w 316"/>
                    <a:gd name="T13" fmla="*/ 14 h 389"/>
                    <a:gd name="T14" fmla="*/ 9 w 316"/>
                    <a:gd name="T15" fmla="*/ 16 h 389"/>
                    <a:gd name="T16" fmla="*/ 31 w 316"/>
                    <a:gd name="T17" fmla="*/ 18 h 389"/>
                    <a:gd name="T18" fmla="*/ 30 w 316"/>
                    <a:gd name="T19" fmla="*/ 15 h 389"/>
                    <a:gd name="T20" fmla="*/ 30 w 316"/>
                    <a:gd name="T21" fmla="*/ 13 h 389"/>
                    <a:gd name="T22" fmla="*/ 29 w 316"/>
                    <a:gd name="T23" fmla="*/ 11 h 389"/>
                    <a:gd name="T24" fmla="*/ 28 w 316"/>
                    <a:gd name="T25" fmla="*/ 10 h 389"/>
                    <a:gd name="T26" fmla="*/ 27 w 316"/>
                    <a:gd name="T27" fmla="*/ 8 h 389"/>
                    <a:gd name="T28" fmla="*/ 25 w 316"/>
                    <a:gd name="T29" fmla="*/ 7 h 389"/>
                    <a:gd name="T30" fmla="*/ 23 w 316"/>
                    <a:gd name="T31" fmla="*/ 7 h 389"/>
                    <a:gd name="T32" fmla="*/ 21 w 316"/>
                    <a:gd name="T33" fmla="*/ 7 h 389"/>
                    <a:gd name="T34" fmla="*/ 8 w 316"/>
                    <a:gd name="T35" fmla="*/ 25 h 389"/>
                    <a:gd name="T36" fmla="*/ 9 w 316"/>
                    <a:gd name="T37" fmla="*/ 29 h 389"/>
                    <a:gd name="T38" fmla="*/ 10 w 316"/>
                    <a:gd name="T39" fmla="*/ 32 h 389"/>
                    <a:gd name="T40" fmla="*/ 11 w 316"/>
                    <a:gd name="T41" fmla="*/ 35 h 389"/>
                    <a:gd name="T42" fmla="*/ 13 w 316"/>
                    <a:gd name="T43" fmla="*/ 38 h 389"/>
                    <a:gd name="T44" fmla="*/ 15 w 316"/>
                    <a:gd name="T45" fmla="*/ 39 h 389"/>
                    <a:gd name="T46" fmla="*/ 19 w 316"/>
                    <a:gd name="T47" fmla="*/ 41 h 389"/>
                    <a:gd name="T48" fmla="*/ 21 w 316"/>
                    <a:gd name="T49" fmla="*/ 41 h 389"/>
                    <a:gd name="T50" fmla="*/ 24 w 316"/>
                    <a:gd name="T51" fmla="*/ 41 h 389"/>
                    <a:gd name="T52" fmla="*/ 27 w 316"/>
                    <a:gd name="T53" fmla="*/ 41 h 389"/>
                    <a:gd name="T54" fmla="*/ 30 w 316"/>
                    <a:gd name="T55" fmla="*/ 40 h 389"/>
                    <a:gd name="T56" fmla="*/ 34 w 316"/>
                    <a:gd name="T57" fmla="*/ 38 h 389"/>
                    <a:gd name="T58" fmla="*/ 39 w 316"/>
                    <a:gd name="T59" fmla="*/ 43 h 389"/>
                    <a:gd name="T60" fmla="*/ 34 w 316"/>
                    <a:gd name="T61" fmla="*/ 45 h 389"/>
                    <a:gd name="T62" fmla="*/ 29 w 316"/>
                    <a:gd name="T63" fmla="*/ 47 h 389"/>
                    <a:gd name="T64" fmla="*/ 25 w 316"/>
                    <a:gd name="T65" fmla="*/ 48 h 389"/>
                    <a:gd name="T66" fmla="*/ 21 w 316"/>
                    <a:gd name="T67" fmla="*/ 48 h 389"/>
                    <a:gd name="T68" fmla="*/ 17 w 316"/>
                    <a:gd name="T69" fmla="*/ 48 h 389"/>
                    <a:gd name="T70" fmla="*/ 12 w 316"/>
                    <a:gd name="T71" fmla="*/ 46 h 389"/>
                    <a:gd name="T72" fmla="*/ 9 w 316"/>
                    <a:gd name="T73" fmla="*/ 44 h 389"/>
                    <a:gd name="T74" fmla="*/ 5 w 316"/>
                    <a:gd name="T75" fmla="*/ 41 h 389"/>
                    <a:gd name="T76" fmla="*/ 3 w 316"/>
                    <a:gd name="T77" fmla="*/ 38 h 389"/>
                    <a:gd name="T78" fmla="*/ 1 w 316"/>
                    <a:gd name="T79" fmla="*/ 34 h 389"/>
                    <a:gd name="T80" fmla="*/ 1 w 316"/>
                    <a:gd name="T81" fmla="*/ 29 h 389"/>
                    <a:gd name="T82" fmla="*/ 0 w 316"/>
                    <a:gd name="T83" fmla="*/ 24 h 389"/>
                    <a:gd name="T84" fmla="*/ 1 w 316"/>
                    <a:gd name="T85" fmla="*/ 19 h 389"/>
                    <a:gd name="T86" fmla="*/ 1 w 316"/>
                    <a:gd name="T87" fmla="*/ 14 h 389"/>
                    <a:gd name="T88" fmla="*/ 3 w 316"/>
                    <a:gd name="T89" fmla="*/ 10 h 389"/>
                    <a:gd name="T90" fmla="*/ 6 w 316"/>
                    <a:gd name="T91" fmla="*/ 6 h 389"/>
                    <a:gd name="T92" fmla="*/ 10 w 316"/>
                    <a:gd name="T93" fmla="*/ 3 h 389"/>
                    <a:gd name="T94" fmla="*/ 12 w 316"/>
                    <a:gd name="T95" fmla="*/ 1 h 389"/>
                    <a:gd name="T96" fmla="*/ 18 w 316"/>
                    <a:gd name="T97" fmla="*/ 0 h 389"/>
                    <a:gd name="T98" fmla="*/ 22 w 316"/>
                    <a:gd name="T99" fmla="*/ 0 h 389"/>
                    <a:gd name="T100" fmla="*/ 25 w 316"/>
                    <a:gd name="T101" fmla="*/ 0 h 389"/>
                    <a:gd name="T102" fmla="*/ 29 w 316"/>
                    <a:gd name="T103" fmla="*/ 1 h 389"/>
                    <a:gd name="T104" fmla="*/ 33 w 316"/>
                    <a:gd name="T105" fmla="*/ 3 h 389"/>
                    <a:gd name="T106" fmla="*/ 35 w 316"/>
                    <a:gd name="T107" fmla="*/ 5 h 389"/>
                    <a:gd name="T108" fmla="*/ 37 w 316"/>
                    <a:gd name="T109" fmla="*/ 8 h 389"/>
                    <a:gd name="T110" fmla="*/ 39 w 316"/>
                    <a:gd name="T111" fmla="*/ 11 h 389"/>
                    <a:gd name="T112" fmla="*/ 40 w 316"/>
                    <a:gd name="T113" fmla="*/ 15 h 389"/>
                    <a:gd name="T114" fmla="*/ 40 w 316"/>
                    <a:gd name="T115" fmla="*/ 19 h 389"/>
                    <a:gd name="T116" fmla="*/ 7 w 316"/>
                    <a:gd name="T117" fmla="*/ 23 h 389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316"/>
                    <a:gd name="T178" fmla="*/ 0 h 389"/>
                    <a:gd name="T179" fmla="*/ 316 w 316"/>
                    <a:gd name="T180" fmla="*/ 389 h 389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316" h="389">
                      <a:moveTo>
                        <a:pt x="170" y="58"/>
                      </a:moveTo>
                      <a:lnTo>
                        <a:pt x="162" y="59"/>
                      </a:lnTo>
                      <a:lnTo>
                        <a:pt x="153" y="60"/>
                      </a:lnTo>
                      <a:lnTo>
                        <a:pt x="145" y="61"/>
                      </a:lnTo>
                      <a:lnTo>
                        <a:pt x="136" y="63"/>
                      </a:lnTo>
                      <a:lnTo>
                        <a:pt x="128" y="66"/>
                      </a:lnTo>
                      <a:lnTo>
                        <a:pt x="121" y="71"/>
                      </a:lnTo>
                      <a:lnTo>
                        <a:pt x="113" y="75"/>
                      </a:lnTo>
                      <a:lnTo>
                        <a:pt x="107" y="80"/>
                      </a:lnTo>
                      <a:lnTo>
                        <a:pt x="101" y="86"/>
                      </a:lnTo>
                      <a:lnTo>
                        <a:pt x="94" y="92"/>
                      </a:lnTo>
                      <a:lnTo>
                        <a:pt x="89" y="100"/>
                      </a:lnTo>
                      <a:lnTo>
                        <a:pt x="83" y="107"/>
                      </a:lnTo>
                      <a:lnTo>
                        <a:pt x="79" y="116"/>
                      </a:lnTo>
                      <a:lnTo>
                        <a:pt x="75" y="125"/>
                      </a:lnTo>
                      <a:lnTo>
                        <a:pt x="72" y="135"/>
                      </a:lnTo>
                      <a:lnTo>
                        <a:pt x="68" y="146"/>
                      </a:lnTo>
                      <a:lnTo>
                        <a:pt x="248" y="146"/>
                      </a:lnTo>
                      <a:lnTo>
                        <a:pt x="248" y="135"/>
                      </a:lnTo>
                      <a:lnTo>
                        <a:pt x="247" y="125"/>
                      </a:lnTo>
                      <a:lnTo>
                        <a:pt x="245" y="116"/>
                      </a:lnTo>
                      <a:lnTo>
                        <a:pt x="243" y="107"/>
                      </a:lnTo>
                      <a:lnTo>
                        <a:pt x="240" y="100"/>
                      </a:lnTo>
                      <a:lnTo>
                        <a:pt x="237" y="92"/>
                      </a:lnTo>
                      <a:lnTo>
                        <a:pt x="232" y="86"/>
                      </a:lnTo>
                      <a:lnTo>
                        <a:pt x="228" y="80"/>
                      </a:lnTo>
                      <a:lnTo>
                        <a:pt x="223" y="75"/>
                      </a:lnTo>
                      <a:lnTo>
                        <a:pt x="216" y="71"/>
                      </a:lnTo>
                      <a:lnTo>
                        <a:pt x="210" y="66"/>
                      </a:lnTo>
                      <a:lnTo>
                        <a:pt x="203" y="63"/>
                      </a:lnTo>
                      <a:lnTo>
                        <a:pt x="196" y="61"/>
                      </a:lnTo>
                      <a:lnTo>
                        <a:pt x="187" y="60"/>
                      </a:lnTo>
                      <a:lnTo>
                        <a:pt x="180" y="59"/>
                      </a:lnTo>
                      <a:lnTo>
                        <a:pt x="170" y="58"/>
                      </a:lnTo>
                      <a:close/>
                      <a:moveTo>
                        <a:pt x="63" y="190"/>
                      </a:moveTo>
                      <a:lnTo>
                        <a:pt x="64" y="206"/>
                      </a:lnTo>
                      <a:lnTo>
                        <a:pt x="65" y="221"/>
                      </a:lnTo>
                      <a:lnTo>
                        <a:pt x="68" y="236"/>
                      </a:lnTo>
                      <a:lnTo>
                        <a:pt x="73" y="250"/>
                      </a:lnTo>
                      <a:lnTo>
                        <a:pt x="77" y="262"/>
                      </a:lnTo>
                      <a:lnTo>
                        <a:pt x="82" y="274"/>
                      </a:lnTo>
                      <a:lnTo>
                        <a:pt x="90" y="285"/>
                      </a:lnTo>
                      <a:lnTo>
                        <a:pt x="97" y="296"/>
                      </a:lnTo>
                      <a:lnTo>
                        <a:pt x="105" y="304"/>
                      </a:lnTo>
                      <a:lnTo>
                        <a:pt x="115" y="313"/>
                      </a:lnTo>
                      <a:lnTo>
                        <a:pt x="124" y="319"/>
                      </a:lnTo>
                      <a:lnTo>
                        <a:pt x="135" y="325"/>
                      </a:lnTo>
                      <a:lnTo>
                        <a:pt x="147" y="330"/>
                      </a:lnTo>
                      <a:lnTo>
                        <a:pt x="158" y="333"/>
                      </a:lnTo>
                      <a:lnTo>
                        <a:pt x="171" y="335"/>
                      </a:lnTo>
                      <a:lnTo>
                        <a:pt x="185" y="335"/>
                      </a:lnTo>
                      <a:lnTo>
                        <a:pt x="197" y="335"/>
                      </a:lnTo>
                      <a:lnTo>
                        <a:pt x="209" y="333"/>
                      </a:lnTo>
                      <a:lnTo>
                        <a:pt x="221" y="331"/>
                      </a:lnTo>
                      <a:lnTo>
                        <a:pt x="232" y="327"/>
                      </a:lnTo>
                      <a:lnTo>
                        <a:pt x="243" y="321"/>
                      </a:lnTo>
                      <a:lnTo>
                        <a:pt x="256" y="315"/>
                      </a:lnTo>
                      <a:lnTo>
                        <a:pt x="269" y="306"/>
                      </a:lnTo>
                      <a:lnTo>
                        <a:pt x="283" y="297"/>
                      </a:lnTo>
                      <a:lnTo>
                        <a:pt x="306" y="345"/>
                      </a:lnTo>
                      <a:lnTo>
                        <a:pt x="287" y="357"/>
                      </a:lnTo>
                      <a:lnTo>
                        <a:pt x="270" y="366"/>
                      </a:lnTo>
                      <a:lnTo>
                        <a:pt x="253" y="374"/>
                      </a:lnTo>
                      <a:lnTo>
                        <a:pt x="237" y="380"/>
                      </a:lnTo>
                      <a:lnTo>
                        <a:pt x="221" y="385"/>
                      </a:lnTo>
                      <a:lnTo>
                        <a:pt x="204" y="387"/>
                      </a:lnTo>
                      <a:lnTo>
                        <a:pt x="188" y="389"/>
                      </a:lnTo>
                      <a:lnTo>
                        <a:pt x="170" y="389"/>
                      </a:lnTo>
                      <a:lnTo>
                        <a:pt x="152" y="388"/>
                      </a:lnTo>
                      <a:lnTo>
                        <a:pt x="134" y="386"/>
                      </a:lnTo>
                      <a:lnTo>
                        <a:pt x="117" y="381"/>
                      </a:lnTo>
                      <a:lnTo>
                        <a:pt x="101" y="375"/>
                      </a:lnTo>
                      <a:lnTo>
                        <a:pt x="86" y="367"/>
                      </a:lnTo>
                      <a:lnTo>
                        <a:pt x="72" y="358"/>
                      </a:lnTo>
                      <a:lnTo>
                        <a:pt x="59" y="347"/>
                      </a:lnTo>
                      <a:lnTo>
                        <a:pt x="47" y="335"/>
                      </a:lnTo>
                      <a:lnTo>
                        <a:pt x="36" y="322"/>
                      </a:lnTo>
                      <a:lnTo>
                        <a:pt x="27" y="307"/>
                      </a:lnTo>
                      <a:lnTo>
                        <a:pt x="19" y="291"/>
                      </a:lnTo>
                      <a:lnTo>
                        <a:pt x="13" y="274"/>
                      </a:lnTo>
                      <a:lnTo>
                        <a:pt x="7" y="256"/>
                      </a:lnTo>
                      <a:lnTo>
                        <a:pt x="3" y="237"/>
                      </a:lnTo>
                      <a:lnTo>
                        <a:pt x="1" y="216"/>
                      </a:lnTo>
                      <a:lnTo>
                        <a:pt x="0" y="194"/>
                      </a:lnTo>
                      <a:lnTo>
                        <a:pt x="1" y="174"/>
                      </a:lnTo>
                      <a:lnTo>
                        <a:pt x="3" y="152"/>
                      </a:lnTo>
                      <a:lnTo>
                        <a:pt x="7" y="133"/>
                      </a:lnTo>
                      <a:lnTo>
                        <a:pt x="13" y="115"/>
                      </a:lnTo>
                      <a:lnTo>
                        <a:pt x="19" y="97"/>
                      </a:lnTo>
                      <a:lnTo>
                        <a:pt x="28" y="81"/>
                      </a:lnTo>
                      <a:lnTo>
                        <a:pt x="37" y="66"/>
                      </a:lnTo>
                      <a:lnTo>
                        <a:pt x="48" y="54"/>
                      </a:lnTo>
                      <a:lnTo>
                        <a:pt x="60" y="42"/>
                      </a:lnTo>
                      <a:lnTo>
                        <a:pt x="73" y="31"/>
                      </a:lnTo>
                      <a:lnTo>
                        <a:pt x="88" y="21"/>
                      </a:lnTo>
                      <a:lnTo>
                        <a:pt x="103" y="14"/>
                      </a:lnTo>
                      <a:lnTo>
                        <a:pt x="120" y="7"/>
                      </a:lnTo>
                      <a:lnTo>
                        <a:pt x="137" y="3"/>
                      </a:lnTo>
                      <a:lnTo>
                        <a:pt x="155" y="1"/>
                      </a:lnTo>
                      <a:lnTo>
                        <a:pt x="176" y="0"/>
                      </a:lnTo>
                      <a:lnTo>
                        <a:pt x="192" y="1"/>
                      </a:lnTo>
                      <a:lnTo>
                        <a:pt x="207" y="3"/>
                      </a:lnTo>
                      <a:lnTo>
                        <a:pt x="221" y="6"/>
                      </a:lnTo>
                      <a:lnTo>
                        <a:pt x="234" y="11"/>
                      </a:lnTo>
                      <a:lnTo>
                        <a:pt x="247" y="17"/>
                      </a:lnTo>
                      <a:lnTo>
                        <a:pt x="258" y="25"/>
                      </a:lnTo>
                      <a:lnTo>
                        <a:pt x="269" y="33"/>
                      </a:lnTo>
                      <a:lnTo>
                        <a:pt x="278" y="43"/>
                      </a:lnTo>
                      <a:lnTo>
                        <a:pt x="287" y="54"/>
                      </a:lnTo>
                      <a:lnTo>
                        <a:pt x="294" y="65"/>
                      </a:lnTo>
                      <a:lnTo>
                        <a:pt x="301" y="78"/>
                      </a:lnTo>
                      <a:lnTo>
                        <a:pt x="306" y="92"/>
                      </a:lnTo>
                      <a:lnTo>
                        <a:pt x="311" y="107"/>
                      </a:lnTo>
                      <a:lnTo>
                        <a:pt x="314" y="122"/>
                      </a:lnTo>
                      <a:lnTo>
                        <a:pt x="316" y="138"/>
                      </a:lnTo>
                      <a:lnTo>
                        <a:pt x="316" y="155"/>
                      </a:lnTo>
                      <a:lnTo>
                        <a:pt x="316" y="190"/>
                      </a:lnTo>
                      <a:lnTo>
                        <a:pt x="63" y="19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607" name="Freeform 85"/>
                <p:cNvSpPr>
                  <a:spLocks noEditPoints="1"/>
                </p:cNvSpPr>
                <p:nvPr/>
              </p:nvSpPr>
              <p:spPr bwMode="auto">
                <a:xfrm>
                  <a:off x="2892" y="3807"/>
                  <a:ext cx="150" cy="194"/>
                </a:xfrm>
                <a:custGeom>
                  <a:avLst/>
                  <a:gdLst>
                    <a:gd name="T0" fmla="*/ 8 w 301"/>
                    <a:gd name="T1" fmla="*/ 31 h 389"/>
                    <a:gd name="T2" fmla="*/ 8 w 301"/>
                    <a:gd name="T3" fmla="*/ 33 h 389"/>
                    <a:gd name="T4" fmla="*/ 7 w 301"/>
                    <a:gd name="T5" fmla="*/ 37 h 389"/>
                    <a:gd name="T6" fmla="*/ 9 w 301"/>
                    <a:gd name="T7" fmla="*/ 40 h 389"/>
                    <a:gd name="T8" fmla="*/ 12 w 301"/>
                    <a:gd name="T9" fmla="*/ 41 h 389"/>
                    <a:gd name="T10" fmla="*/ 16 w 301"/>
                    <a:gd name="T11" fmla="*/ 41 h 389"/>
                    <a:gd name="T12" fmla="*/ 20 w 301"/>
                    <a:gd name="T13" fmla="*/ 39 h 389"/>
                    <a:gd name="T14" fmla="*/ 26 w 301"/>
                    <a:gd name="T15" fmla="*/ 35 h 389"/>
                    <a:gd name="T16" fmla="*/ 33 w 301"/>
                    <a:gd name="T17" fmla="*/ 48 h 389"/>
                    <a:gd name="T18" fmla="*/ 29 w 301"/>
                    <a:gd name="T19" fmla="*/ 47 h 389"/>
                    <a:gd name="T20" fmla="*/ 27 w 301"/>
                    <a:gd name="T21" fmla="*/ 45 h 389"/>
                    <a:gd name="T22" fmla="*/ 26 w 301"/>
                    <a:gd name="T23" fmla="*/ 42 h 389"/>
                    <a:gd name="T24" fmla="*/ 23 w 301"/>
                    <a:gd name="T25" fmla="*/ 45 h 389"/>
                    <a:gd name="T26" fmla="*/ 17 w 301"/>
                    <a:gd name="T27" fmla="*/ 47 h 389"/>
                    <a:gd name="T28" fmla="*/ 13 w 301"/>
                    <a:gd name="T29" fmla="*/ 48 h 389"/>
                    <a:gd name="T30" fmla="*/ 9 w 301"/>
                    <a:gd name="T31" fmla="*/ 48 h 389"/>
                    <a:gd name="T32" fmla="*/ 6 w 301"/>
                    <a:gd name="T33" fmla="*/ 47 h 389"/>
                    <a:gd name="T34" fmla="*/ 3 w 301"/>
                    <a:gd name="T35" fmla="*/ 45 h 389"/>
                    <a:gd name="T36" fmla="*/ 1 w 301"/>
                    <a:gd name="T37" fmla="*/ 42 h 389"/>
                    <a:gd name="T38" fmla="*/ 0 w 301"/>
                    <a:gd name="T39" fmla="*/ 39 h 389"/>
                    <a:gd name="T40" fmla="*/ 0 w 301"/>
                    <a:gd name="T41" fmla="*/ 35 h 389"/>
                    <a:gd name="T42" fmla="*/ 0 w 301"/>
                    <a:gd name="T43" fmla="*/ 31 h 389"/>
                    <a:gd name="T44" fmla="*/ 2 w 301"/>
                    <a:gd name="T45" fmla="*/ 29 h 389"/>
                    <a:gd name="T46" fmla="*/ 4 w 301"/>
                    <a:gd name="T47" fmla="*/ 26 h 389"/>
                    <a:gd name="T48" fmla="*/ 6 w 301"/>
                    <a:gd name="T49" fmla="*/ 25 h 389"/>
                    <a:gd name="T50" fmla="*/ 10 w 301"/>
                    <a:gd name="T51" fmla="*/ 23 h 389"/>
                    <a:gd name="T52" fmla="*/ 26 w 301"/>
                    <a:gd name="T53" fmla="*/ 10 h 389"/>
                    <a:gd name="T54" fmla="*/ 25 w 301"/>
                    <a:gd name="T55" fmla="*/ 9 h 389"/>
                    <a:gd name="T56" fmla="*/ 24 w 301"/>
                    <a:gd name="T57" fmla="*/ 7 h 389"/>
                    <a:gd name="T58" fmla="*/ 21 w 301"/>
                    <a:gd name="T59" fmla="*/ 6 h 389"/>
                    <a:gd name="T60" fmla="*/ 15 w 301"/>
                    <a:gd name="T61" fmla="*/ 6 h 389"/>
                    <a:gd name="T62" fmla="*/ 12 w 301"/>
                    <a:gd name="T63" fmla="*/ 7 h 389"/>
                    <a:gd name="T64" fmla="*/ 10 w 301"/>
                    <a:gd name="T65" fmla="*/ 8 h 389"/>
                    <a:gd name="T66" fmla="*/ 10 w 301"/>
                    <a:gd name="T67" fmla="*/ 11 h 389"/>
                    <a:gd name="T68" fmla="*/ 2 w 301"/>
                    <a:gd name="T69" fmla="*/ 11 h 389"/>
                    <a:gd name="T70" fmla="*/ 2 w 301"/>
                    <a:gd name="T71" fmla="*/ 9 h 389"/>
                    <a:gd name="T72" fmla="*/ 3 w 301"/>
                    <a:gd name="T73" fmla="*/ 6 h 389"/>
                    <a:gd name="T74" fmla="*/ 5 w 301"/>
                    <a:gd name="T75" fmla="*/ 3 h 389"/>
                    <a:gd name="T76" fmla="*/ 9 w 301"/>
                    <a:gd name="T77" fmla="*/ 1 h 389"/>
                    <a:gd name="T78" fmla="*/ 13 w 301"/>
                    <a:gd name="T79" fmla="*/ 0 h 389"/>
                    <a:gd name="T80" fmla="*/ 18 w 301"/>
                    <a:gd name="T81" fmla="*/ 0 h 389"/>
                    <a:gd name="T82" fmla="*/ 23 w 301"/>
                    <a:gd name="T83" fmla="*/ 0 h 389"/>
                    <a:gd name="T84" fmla="*/ 27 w 301"/>
                    <a:gd name="T85" fmla="*/ 1 h 389"/>
                    <a:gd name="T86" fmla="*/ 30 w 301"/>
                    <a:gd name="T87" fmla="*/ 4 h 389"/>
                    <a:gd name="T88" fmla="*/ 32 w 301"/>
                    <a:gd name="T89" fmla="*/ 7 h 389"/>
                    <a:gd name="T90" fmla="*/ 33 w 301"/>
                    <a:gd name="T91" fmla="*/ 10 h 389"/>
                    <a:gd name="T92" fmla="*/ 34 w 301"/>
                    <a:gd name="T93" fmla="*/ 40 h 389"/>
                    <a:gd name="T94" fmla="*/ 34 w 301"/>
                    <a:gd name="T95" fmla="*/ 41 h 389"/>
                    <a:gd name="T96" fmla="*/ 37 w 301"/>
                    <a:gd name="T97" fmla="*/ 42 h 389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01"/>
                    <a:gd name="T148" fmla="*/ 0 h 389"/>
                    <a:gd name="T149" fmla="*/ 301 w 301"/>
                    <a:gd name="T150" fmla="*/ 389 h 389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01" h="389">
                      <a:moveTo>
                        <a:pt x="209" y="209"/>
                      </a:moveTo>
                      <a:lnTo>
                        <a:pt x="73" y="247"/>
                      </a:lnTo>
                      <a:lnTo>
                        <a:pt x="69" y="253"/>
                      </a:lnTo>
                      <a:lnTo>
                        <a:pt x="66" y="258"/>
                      </a:lnTo>
                      <a:lnTo>
                        <a:pt x="65" y="262"/>
                      </a:lnTo>
                      <a:lnTo>
                        <a:pt x="64" y="268"/>
                      </a:lnTo>
                      <a:lnTo>
                        <a:pt x="63" y="276"/>
                      </a:lnTo>
                      <a:lnTo>
                        <a:pt x="63" y="287"/>
                      </a:lnTo>
                      <a:lnTo>
                        <a:pt x="63" y="298"/>
                      </a:lnTo>
                      <a:lnTo>
                        <a:pt x="66" y="306"/>
                      </a:lnTo>
                      <a:lnTo>
                        <a:pt x="70" y="315"/>
                      </a:lnTo>
                      <a:lnTo>
                        <a:pt x="76" y="322"/>
                      </a:lnTo>
                      <a:lnTo>
                        <a:pt x="83" y="328"/>
                      </a:lnTo>
                      <a:lnTo>
                        <a:pt x="91" y="332"/>
                      </a:lnTo>
                      <a:lnTo>
                        <a:pt x="100" y="334"/>
                      </a:lnTo>
                      <a:lnTo>
                        <a:pt x="111" y="335"/>
                      </a:lnTo>
                      <a:lnTo>
                        <a:pt x="122" y="335"/>
                      </a:lnTo>
                      <a:lnTo>
                        <a:pt x="132" y="333"/>
                      </a:lnTo>
                      <a:lnTo>
                        <a:pt x="141" y="330"/>
                      </a:lnTo>
                      <a:lnTo>
                        <a:pt x="151" y="326"/>
                      </a:lnTo>
                      <a:lnTo>
                        <a:pt x="161" y="319"/>
                      </a:lnTo>
                      <a:lnTo>
                        <a:pt x="174" y="311"/>
                      </a:lnTo>
                      <a:lnTo>
                        <a:pt x="190" y="300"/>
                      </a:lnTo>
                      <a:lnTo>
                        <a:pt x="209" y="287"/>
                      </a:lnTo>
                      <a:lnTo>
                        <a:pt x="209" y="209"/>
                      </a:lnTo>
                      <a:close/>
                      <a:moveTo>
                        <a:pt x="286" y="389"/>
                      </a:moveTo>
                      <a:lnTo>
                        <a:pt x="270" y="387"/>
                      </a:lnTo>
                      <a:lnTo>
                        <a:pt x="255" y="385"/>
                      </a:lnTo>
                      <a:lnTo>
                        <a:pt x="243" y="380"/>
                      </a:lnTo>
                      <a:lnTo>
                        <a:pt x="233" y="376"/>
                      </a:lnTo>
                      <a:lnTo>
                        <a:pt x="229" y="373"/>
                      </a:lnTo>
                      <a:lnTo>
                        <a:pt x="226" y="370"/>
                      </a:lnTo>
                      <a:lnTo>
                        <a:pt x="223" y="365"/>
                      </a:lnTo>
                      <a:lnTo>
                        <a:pt x="220" y="362"/>
                      </a:lnTo>
                      <a:lnTo>
                        <a:pt x="216" y="352"/>
                      </a:lnTo>
                      <a:lnTo>
                        <a:pt x="213" y="341"/>
                      </a:lnTo>
                      <a:lnTo>
                        <a:pt x="203" y="349"/>
                      </a:lnTo>
                      <a:lnTo>
                        <a:pt x="194" y="357"/>
                      </a:lnTo>
                      <a:lnTo>
                        <a:pt x="185" y="363"/>
                      </a:lnTo>
                      <a:lnTo>
                        <a:pt x="174" y="370"/>
                      </a:lnTo>
                      <a:lnTo>
                        <a:pt x="158" y="377"/>
                      </a:lnTo>
                      <a:lnTo>
                        <a:pt x="139" y="382"/>
                      </a:lnTo>
                      <a:lnTo>
                        <a:pt x="129" y="386"/>
                      </a:lnTo>
                      <a:lnTo>
                        <a:pt x="119" y="388"/>
                      </a:lnTo>
                      <a:lnTo>
                        <a:pt x="108" y="389"/>
                      </a:lnTo>
                      <a:lnTo>
                        <a:pt x="96" y="389"/>
                      </a:lnTo>
                      <a:lnTo>
                        <a:pt x="85" y="389"/>
                      </a:lnTo>
                      <a:lnTo>
                        <a:pt x="76" y="387"/>
                      </a:lnTo>
                      <a:lnTo>
                        <a:pt x="66" y="385"/>
                      </a:lnTo>
                      <a:lnTo>
                        <a:pt x="57" y="382"/>
                      </a:lnTo>
                      <a:lnTo>
                        <a:pt x="48" y="378"/>
                      </a:lnTo>
                      <a:lnTo>
                        <a:pt x="40" y="374"/>
                      </a:lnTo>
                      <a:lnTo>
                        <a:pt x="33" y="368"/>
                      </a:lnTo>
                      <a:lnTo>
                        <a:pt x="27" y="362"/>
                      </a:lnTo>
                      <a:lnTo>
                        <a:pt x="20" y="356"/>
                      </a:lnTo>
                      <a:lnTo>
                        <a:pt x="15" y="348"/>
                      </a:lnTo>
                      <a:lnTo>
                        <a:pt x="10" y="341"/>
                      </a:lnTo>
                      <a:lnTo>
                        <a:pt x="6" y="331"/>
                      </a:lnTo>
                      <a:lnTo>
                        <a:pt x="3" y="322"/>
                      </a:lnTo>
                      <a:lnTo>
                        <a:pt x="1" y="313"/>
                      </a:lnTo>
                      <a:lnTo>
                        <a:pt x="0" y="302"/>
                      </a:lnTo>
                      <a:lnTo>
                        <a:pt x="0" y="291"/>
                      </a:lnTo>
                      <a:lnTo>
                        <a:pt x="0" y="282"/>
                      </a:lnTo>
                      <a:lnTo>
                        <a:pt x="1" y="272"/>
                      </a:lnTo>
                      <a:lnTo>
                        <a:pt x="2" y="263"/>
                      </a:lnTo>
                      <a:lnTo>
                        <a:pt x="5" y="255"/>
                      </a:lnTo>
                      <a:lnTo>
                        <a:pt x="7" y="247"/>
                      </a:lnTo>
                      <a:lnTo>
                        <a:pt x="12" y="240"/>
                      </a:lnTo>
                      <a:lnTo>
                        <a:pt x="16" y="232"/>
                      </a:lnTo>
                      <a:lnTo>
                        <a:pt x="20" y="226"/>
                      </a:lnTo>
                      <a:lnTo>
                        <a:pt x="27" y="220"/>
                      </a:lnTo>
                      <a:lnTo>
                        <a:pt x="32" y="214"/>
                      </a:lnTo>
                      <a:lnTo>
                        <a:pt x="39" y="209"/>
                      </a:lnTo>
                      <a:lnTo>
                        <a:pt x="47" y="205"/>
                      </a:lnTo>
                      <a:lnTo>
                        <a:pt x="54" y="200"/>
                      </a:lnTo>
                      <a:lnTo>
                        <a:pt x="63" y="196"/>
                      </a:lnTo>
                      <a:lnTo>
                        <a:pt x="73" y="193"/>
                      </a:lnTo>
                      <a:lnTo>
                        <a:pt x="82" y="190"/>
                      </a:lnTo>
                      <a:lnTo>
                        <a:pt x="209" y="161"/>
                      </a:lnTo>
                      <a:lnTo>
                        <a:pt x="209" y="92"/>
                      </a:lnTo>
                      <a:lnTo>
                        <a:pt x="209" y="87"/>
                      </a:lnTo>
                      <a:lnTo>
                        <a:pt x="208" y="82"/>
                      </a:lnTo>
                      <a:lnTo>
                        <a:pt x="206" y="77"/>
                      </a:lnTo>
                      <a:lnTo>
                        <a:pt x="204" y="73"/>
                      </a:lnTo>
                      <a:lnTo>
                        <a:pt x="202" y="70"/>
                      </a:lnTo>
                      <a:lnTo>
                        <a:pt x="200" y="65"/>
                      </a:lnTo>
                      <a:lnTo>
                        <a:pt x="197" y="62"/>
                      </a:lnTo>
                      <a:lnTo>
                        <a:pt x="193" y="60"/>
                      </a:lnTo>
                      <a:lnTo>
                        <a:pt x="183" y="55"/>
                      </a:lnTo>
                      <a:lnTo>
                        <a:pt x="171" y="51"/>
                      </a:lnTo>
                      <a:lnTo>
                        <a:pt x="157" y="49"/>
                      </a:lnTo>
                      <a:lnTo>
                        <a:pt x="140" y="48"/>
                      </a:lnTo>
                      <a:lnTo>
                        <a:pt x="126" y="49"/>
                      </a:lnTo>
                      <a:lnTo>
                        <a:pt x="114" y="50"/>
                      </a:lnTo>
                      <a:lnTo>
                        <a:pt x="105" y="52"/>
                      </a:lnTo>
                      <a:lnTo>
                        <a:pt x="96" y="56"/>
                      </a:lnTo>
                      <a:lnTo>
                        <a:pt x="90" y="60"/>
                      </a:lnTo>
                      <a:lnTo>
                        <a:pt x="85" y="65"/>
                      </a:lnTo>
                      <a:lnTo>
                        <a:pt x="83" y="71"/>
                      </a:lnTo>
                      <a:lnTo>
                        <a:pt x="82" y="78"/>
                      </a:lnTo>
                      <a:lnTo>
                        <a:pt x="84" y="85"/>
                      </a:lnTo>
                      <a:lnTo>
                        <a:pt x="87" y="92"/>
                      </a:lnTo>
                      <a:lnTo>
                        <a:pt x="23" y="107"/>
                      </a:lnTo>
                      <a:lnTo>
                        <a:pt x="21" y="101"/>
                      </a:lnTo>
                      <a:lnTo>
                        <a:pt x="19" y="94"/>
                      </a:lnTo>
                      <a:lnTo>
                        <a:pt x="19" y="89"/>
                      </a:lnTo>
                      <a:lnTo>
                        <a:pt x="19" y="82"/>
                      </a:lnTo>
                      <a:lnTo>
                        <a:pt x="19" y="74"/>
                      </a:lnTo>
                      <a:lnTo>
                        <a:pt x="21" y="65"/>
                      </a:lnTo>
                      <a:lnTo>
                        <a:pt x="24" y="57"/>
                      </a:lnTo>
                      <a:lnTo>
                        <a:pt x="29" y="49"/>
                      </a:lnTo>
                      <a:lnTo>
                        <a:pt x="34" y="42"/>
                      </a:lnTo>
                      <a:lnTo>
                        <a:pt x="39" y="35"/>
                      </a:lnTo>
                      <a:lnTo>
                        <a:pt x="47" y="29"/>
                      </a:lnTo>
                      <a:lnTo>
                        <a:pt x="55" y="22"/>
                      </a:lnTo>
                      <a:lnTo>
                        <a:pt x="64" y="18"/>
                      </a:lnTo>
                      <a:lnTo>
                        <a:pt x="75" y="13"/>
                      </a:lnTo>
                      <a:lnTo>
                        <a:pt x="85" y="10"/>
                      </a:lnTo>
                      <a:lnTo>
                        <a:pt x="97" y="6"/>
                      </a:lnTo>
                      <a:lnTo>
                        <a:pt x="109" y="3"/>
                      </a:lnTo>
                      <a:lnTo>
                        <a:pt x="122" y="1"/>
                      </a:lnTo>
                      <a:lnTo>
                        <a:pt x="136" y="0"/>
                      </a:lnTo>
                      <a:lnTo>
                        <a:pt x="150" y="0"/>
                      </a:lnTo>
                      <a:lnTo>
                        <a:pt x="164" y="0"/>
                      </a:lnTo>
                      <a:lnTo>
                        <a:pt x="176" y="2"/>
                      </a:lnTo>
                      <a:lnTo>
                        <a:pt x="188" y="4"/>
                      </a:lnTo>
                      <a:lnTo>
                        <a:pt x="200" y="6"/>
                      </a:lnTo>
                      <a:lnTo>
                        <a:pt x="211" y="11"/>
                      </a:lnTo>
                      <a:lnTo>
                        <a:pt x="220" y="15"/>
                      </a:lnTo>
                      <a:lnTo>
                        <a:pt x="230" y="20"/>
                      </a:lnTo>
                      <a:lnTo>
                        <a:pt x="239" y="26"/>
                      </a:lnTo>
                      <a:lnTo>
                        <a:pt x="246" y="32"/>
                      </a:lnTo>
                      <a:lnTo>
                        <a:pt x="253" y="40"/>
                      </a:lnTo>
                      <a:lnTo>
                        <a:pt x="258" y="47"/>
                      </a:lnTo>
                      <a:lnTo>
                        <a:pt x="263" y="56"/>
                      </a:lnTo>
                      <a:lnTo>
                        <a:pt x="266" y="64"/>
                      </a:lnTo>
                      <a:lnTo>
                        <a:pt x="270" y="73"/>
                      </a:lnTo>
                      <a:lnTo>
                        <a:pt x="271" y="82"/>
                      </a:lnTo>
                      <a:lnTo>
                        <a:pt x="272" y="92"/>
                      </a:lnTo>
                      <a:lnTo>
                        <a:pt x="272" y="291"/>
                      </a:lnTo>
                      <a:lnTo>
                        <a:pt x="272" y="321"/>
                      </a:lnTo>
                      <a:lnTo>
                        <a:pt x="272" y="325"/>
                      </a:lnTo>
                      <a:lnTo>
                        <a:pt x="274" y="328"/>
                      </a:lnTo>
                      <a:lnTo>
                        <a:pt x="276" y="330"/>
                      </a:lnTo>
                      <a:lnTo>
                        <a:pt x="279" y="332"/>
                      </a:lnTo>
                      <a:lnTo>
                        <a:pt x="288" y="336"/>
                      </a:lnTo>
                      <a:lnTo>
                        <a:pt x="301" y="341"/>
                      </a:lnTo>
                      <a:lnTo>
                        <a:pt x="286" y="38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608" name="Freeform 86"/>
                <p:cNvSpPr>
                  <a:spLocks/>
                </p:cNvSpPr>
                <p:nvPr/>
              </p:nvSpPr>
              <p:spPr bwMode="auto">
                <a:xfrm>
                  <a:off x="3069" y="3758"/>
                  <a:ext cx="112" cy="243"/>
                </a:xfrm>
                <a:custGeom>
                  <a:avLst/>
                  <a:gdLst>
                    <a:gd name="T0" fmla="*/ 17 w 224"/>
                    <a:gd name="T1" fmla="*/ 60 h 487"/>
                    <a:gd name="T2" fmla="*/ 15 w 224"/>
                    <a:gd name="T3" fmla="*/ 60 h 487"/>
                    <a:gd name="T4" fmla="*/ 14 w 224"/>
                    <a:gd name="T5" fmla="*/ 60 h 487"/>
                    <a:gd name="T6" fmla="*/ 14 w 224"/>
                    <a:gd name="T7" fmla="*/ 60 h 487"/>
                    <a:gd name="T8" fmla="*/ 13 w 224"/>
                    <a:gd name="T9" fmla="*/ 60 h 487"/>
                    <a:gd name="T10" fmla="*/ 13 w 224"/>
                    <a:gd name="T11" fmla="*/ 59 h 487"/>
                    <a:gd name="T12" fmla="*/ 12 w 224"/>
                    <a:gd name="T13" fmla="*/ 59 h 487"/>
                    <a:gd name="T14" fmla="*/ 11 w 224"/>
                    <a:gd name="T15" fmla="*/ 58 h 487"/>
                    <a:gd name="T16" fmla="*/ 11 w 224"/>
                    <a:gd name="T17" fmla="*/ 58 h 487"/>
                    <a:gd name="T18" fmla="*/ 10 w 224"/>
                    <a:gd name="T19" fmla="*/ 57 h 487"/>
                    <a:gd name="T20" fmla="*/ 10 w 224"/>
                    <a:gd name="T21" fmla="*/ 56 h 487"/>
                    <a:gd name="T22" fmla="*/ 9 w 224"/>
                    <a:gd name="T23" fmla="*/ 55 h 487"/>
                    <a:gd name="T24" fmla="*/ 9 w 224"/>
                    <a:gd name="T25" fmla="*/ 54 h 487"/>
                    <a:gd name="T26" fmla="*/ 9 w 224"/>
                    <a:gd name="T27" fmla="*/ 53 h 487"/>
                    <a:gd name="T28" fmla="*/ 9 w 224"/>
                    <a:gd name="T29" fmla="*/ 52 h 487"/>
                    <a:gd name="T30" fmla="*/ 7 w 224"/>
                    <a:gd name="T31" fmla="*/ 51 h 487"/>
                    <a:gd name="T32" fmla="*/ 7 w 224"/>
                    <a:gd name="T33" fmla="*/ 50 h 487"/>
                    <a:gd name="T34" fmla="*/ 7 w 224"/>
                    <a:gd name="T35" fmla="*/ 20 h 487"/>
                    <a:gd name="T36" fmla="*/ 0 w 224"/>
                    <a:gd name="T37" fmla="*/ 20 h 487"/>
                    <a:gd name="T38" fmla="*/ 0 w 224"/>
                    <a:gd name="T39" fmla="*/ 15 h 487"/>
                    <a:gd name="T40" fmla="*/ 7 w 224"/>
                    <a:gd name="T41" fmla="*/ 13 h 487"/>
                    <a:gd name="T42" fmla="*/ 7 w 224"/>
                    <a:gd name="T43" fmla="*/ 0 h 487"/>
                    <a:gd name="T44" fmla="*/ 15 w 224"/>
                    <a:gd name="T45" fmla="*/ 0 h 487"/>
                    <a:gd name="T46" fmla="*/ 15 w 224"/>
                    <a:gd name="T47" fmla="*/ 13 h 487"/>
                    <a:gd name="T48" fmla="*/ 28 w 224"/>
                    <a:gd name="T49" fmla="*/ 13 h 487"/>
                    <a:gd name="T50" fmla="*/ 28 w 224"/>
                    <a:gd name="T51" fmla="*/ 20 h 487"/>
                    <a:gd name="T52" fmla="*/ 15 w 224"/>
                    <a:gd name="T53" fmla="*/ 20 h 487"/>
                    <a:gd name="T54" fmla="*/ 15 w 224"/>
                    <a:gd name="T55" fmla="*/ 46 h 487"/>
                    <a:gd name="T56" fmla="*/ 15 w 224"/>
                    <a:gd name="T57" fmla="*/ 48 h 487"/>
                    <a:gd name="T58" fmla="*/ 15 w 224"/>
                    <a:gd name="T59" fmla="*/ 50 h 487"/>
                    <a:gd name="T60" fmla="*/ 15 w 224"/>
                    <a:gd name="T61" fmla="*/ 51 h 487"/>
                    <a:gd name="T62" fmla="*/ 15 w 224"/>
                    <a:gd name="T63" fmla="*/ 51 h 487"/>
                    <a:gd name="T64" fmla="*/ 16 w 224"/>
                    <a:gd name="T65" fmla="*/ 52 h 487"/>
                    <a:gd name="T66" fmla="*/ 17 w 224"/>
                    <a:gd name="T67" fmla="*/ 52 h 487"/>
                    <a:gd name="T68" fmla="*/ 17 w 224"/>
                    <a:gd name="T69" fmla="*/ 52 h 487"/>
                    <a:gd name="T70" fmla="*/ 17 w 224"/>
                    <a:gd name="T71" fmla="*/ 53 h 487"/>
                    <a:gd name="T72" fmla="*/ 18 w 224"/>
                    <a:gd name="T73" fmla="*/ 53 h 487"/>
                    <a:gd name="T74" fmla="*/ 18 w 224"/>
                    <a:gd name="T75" fmla="*/ 53 h 487"/>
                    <a:gd name="T76" fmla="*/ 19 w 224"/>
                    <a:gd name="T77" fmla="*/ 53 h 487"/>
                    <a:gd name="T78" fmla="*/ 19 w 224"/>
                    <a:gd name="T79" fmla="*/ 53 h 487"/>
                    <a:gd name="T80" fmla="*/ 20 w 224"/>
                    <a:gd name="T81" fmla="*/ 53 h 487"/>
                    <a:gd name="T82" fmla="*/ 21 w 224"/>
                    <a:gd name="T83" fmla="*/ 53 h 487"/>
                    <a:gd name="T84" fmla="*/ 22 w 224"/>
                    <a:gd name="T85" fmla="*/ 52 h 487"/>
                    <a:gd name="T86" fmla="*/ 23 w 224"/>
                    <a:gd name="T87" fmla="*/ 51 h 487"/>
                    <a:gd name="T88" fmla="*/ 25 w 224"/>
                    <a:gd name="T89" fmla="*/ 49 h 487"/>
                    <a:gd name="T90" fmla="*/ 28 w 224"/>
                    <a:gd name="T91" fmla="*/ 55 h 487"/>
                    <a:gd name="T92" fmla="*/ 27 w 224"/>
                    <a:gd name="T93" fmla="*/ 56 h 487"/>
                    <a:gd name="T94" fmla="*/ 25 w 224"/>
                    <a:gd name="T95" fmla="*/ 58 h 487"/>
                    <a:gd name="T96" fmla="*/ 23 w 224"/>
                    <a:gd name="T97" fmla="*/ 59 h 487"/>
                    <a:gd name="T98" fmla="*/ 22 w 224"/>
                    <a:gd name="T99" fmla="*/ 59 h 487"/>
                    <a:gd name="T100" fmla="*/ 21 w 224"/>
                    <a:gd name="T101" fmla="*/ 60 h 487"/>
                    <a:gd name="T102" fmla="*/ 19 w 224"/>
                    <a:gd name="T103" fmla="*/ 60 h 487"/>
                    <a:gd name="T104" fmla="*/ 18 w 224"/>
                    <a:gd name="T105" fmla="*/ 60 h 487"/>
                    <a:gd name="T106" fmla="*/ 17 w 224"/>
                    <a:gd name="T107" fmla="*/ 60 h 487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224"/>
                    <a:gd name="T163" fmla="*/ 0 h 487"/>
                    <a:gd name="T164" fmla="*/ 224 w 224"/>
                    <a:gd name="T165" fmla="*/ 487 h 487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224" h="487">
                      <a:moveTo>
                        <a:pt x="132" y="487"/>
                      </a:moveTo>
                      <a:lnTo>
                        <a:pt x="125" y="487"/>
                      </a:lnTo>
                      <a:lnTo>
                        <a:pt x="117" y="486"/>
                      </a:lnTo>
                      <a:lnTo>
                        <a:pt x="111" y="484"/>
                      </a:lnTo>
                      <a:lnTo>
                        <a:pt x="104" y="480"/>
                      </a:lnTo>
                      <a:lnTo>
                        <a:pt x="99" y="477"/>
                      </a:lnTo>
                      <a:lnTo>
                        <a:pt x="93" y="474"/>
                      </a:lnTo>
                      <a:lnTo>
                        <a:pt x="88" y="469"/>
                      </a:lnTo>
                      <a:lnTo>
                        <a:pt x="83" y="464"/>
                      </a:lnTo>
                      <a:lnTo>
                        <a:pt x="78" y="458"/>
                      </a:lnTo>
                      <a:lnTo>
                        <a:pt x="75" y="451"/>
                      </a:lnTo>
                      <a:lnTo>
                        <a:pt x="71" y="445"/>
                      </a:lnTo>
                      <a:lnTo>
                        <a:pt x="69" y="438"/>
                      </a:lnTo>
                      <a:lnTo>
                        <a:pt x="67" y="430"/>
                      </a:lnTo>
                      <a:lnTo>
                        <a:pt x="65" y="421"/>
                      </a:lnTo>
                      <a:lnTo>
                        <a:pt x="63" y="413"/>
                      </a:lnTo>
                      <a:lnTo>
                        <a:pt x="63" y="404"/>
                      </a:lnTo>
                      <a:lnTo>
                        <a:pt x="63" y="161"/>
                      </a:lnTo>
                      <a:lnTo>
                        <a:pt x="0" y="161"/>
                      </a:lnTo>
                      <a:lnTo>
                        <a:pt x="0" y="127"/>
                      </a:lnTo>
                      <a:lnTo>
                        <a:pt x="63" y="108"/>
                      </a:lnTo>
                      <a:lnTo>
                        <a:pt x="63" y="0"/>
                      </a:lnTo>
                      <a:lnTo>
                        <a:pt x="122" y="0"/>
                      </a:lnTo>
                      <a:lnTo>
                        <a:pt x="122" y="108"/>
                      </a:lnTo>
                      <a:lnTo>
                        <a:pt x="219" y="108"/>
                      </a:lnTo>
                      <a:lnTo>
                        <a:pt x="219" y="161"/>
                      </a:lnTo>
                      <a:lnTo>
                        <a:pt x="122" y="161"/>
                      </a:lnTo>
                      <a:lnTo>
                        <a:pt x="122" y="370"/>
                      </a:lnTo>
                      <a:lnTo>
                        <a:pt x="122" y="385"/>
                      </a:lnTo>
                      <a:lnTo>
                        <a:pt x="127" y="401"/>
                      </a:lnTo>
                      <a:lnTo>
                        <a:pt x="127" y="409"/>
                      </a:lnTo>
                      <a:lnTo>
                        <a:pt x="127" y="413"/>
                      </a:lnTo>
                      <a:lnTo>
                        <a:pt x="128" y="416"/>
                      </a:lnTo>
                      <a:lnTo>
                        <a:pt x="129" y="419"/>
                      </a:lnTo>
                      <a:lnTo>
                        <a:pt x="131" y="423"/>
                      </a:lnTo>
                      <a:lnTo>
                        <a:pt x="133" y="425"/>
                      </a:lnTo>
                      <a:lnTo>
                        <a:pt x="137" y="427"/>
                      </a:lnTo>
                      <a:lnTo>
                        <a:pt x="142" y="428"/>
                      </a:lnTo>
                      <a:lnTo>
                        <a:pt x="146" y="429"/>
                      </a:lnTo>
                      <a:lnTo>
                        <a:pt x="151" y="428"/>
                      </a:lnTo>
                      <a:lnTo>
                        <a:pt x="158" y="427"/>
                      </a:lnTo>
                      <a:lnTo>
                        <a:pt x="163" y="425"/>
                      </a:lnTo>
                      <a:lnTo>
                        <a:pt x="169" y="421"/>
                      </a:lnTo>
                      <a:lnTo>
                        <a:pt x="183" y="412"/>
                      </a:lnTo>
                      <a:lnTo>
                        <a:pt x="199" y="399"/>
                      </a:lnTo>
                      <a:lnTo>
                        <a:pt x="224" y="443"/>
                      </a:lnTo>
                      <a:lnTo>
                        <a:pt x="209" y="455"/>
                      </a:lnTo>
                      <a:lnTo>
                        <a:pt x="195" y="464"/>
                      </a:lnTo>
                      <a:lnTo>
                        <a:pt x="183" y="472"/>
                      </a:lnTo>
                      <a:lnTo>
                        <a:pt x="173" y="478"/>
                      </a:lnTo>
                      <a:lnTo>
                        <a:pt x="162" y="483"/>
                      </a:lnTo>
                      <a:lnTo>
                        <a:pt x="152" y="485"/>
                      </a:lnTo>
                      <a:lnTo>
                        <a:pt x="142" y="487"/>
                      </a:lnTo>
                      <a:lnTo>
                        <a:pt x="132" y="487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609" name="Freeform 87"/>
                <p:cNvSpPr>
                  <a:spLocks/>
                </p:cNvSpPr>
                <p:nvPr/>
              </p:nvSpPr>
              <p:spPr bwMode="auto">
                <a:xfrm>
                  <a:off x="3220" y="3700"/>
                  <a:ext cx="153" cy="297"/>
                </a:xfrm>
                <a:custGeom>
                  <a:avLst/>
                  <a:gdLst>
                    <a:gd name="T0" fmla="*/ 30 w 307"/>
                    <a:gd name="T1" fmla="*/ 75 h 593"/>
                    <a:gd name="T2" fmla="*/ 30 w 307"/>
                    <a:gd name="T3" fmla="*/ 42 h 593"/>
                    <a:gd name="T4" fmla="*/ 30 w 307"/>
                    <a:gd name="T5" fmla="*/ 40 h 593"/>
                    <a:gd name="T6" fmla="*/ 30 w 307"/>
                    <a:gd name="T7" fmla="*/ 39 h 593"/>
                    <a:gd name="T8" fmla="*/ 30 w 307"/>
                    <a:gd name="T9" fmla="*/ 38 h 593"/>
                    <a:gd name="T10" fmla="*/ 29 w 307"/>
                    <a:gd name="T11" fmla="*/ 37 h 593"/>
                    <a:gd name="T12" fmla="*/ 29 w 307"/>
                    <a:gd name="T13" fmla="*/ 36 h 593"/>
                    <a:gd name="T14" fmla="*/ 29 w 307"/>
                    <a:gd name="T15" fmla="*/ 36 h 593"/>
                    <a:gd name="T16" fmla="*/ 28 w 307"/>
                    <a:gd name="T17" fmla="*/ 35 h 593"/>
                    <a:gd name="T18" fmla="*/ 28 w 307"/>
                    <a:gd name="T19" fmla="*/ 35 h 593"/>
                    <a:gd name="T20" fmla="*/ 27 w 307"/>
                    <a:gd name="T21" fmla="*/ 35 h 593"/>
                    <a:gd name="T22" fmla="*/ 26 w 307"/>
                    <a:gd name="T23" fmla="*/ 35 h 593"/>
                    <a:gd name="T24" fmla="*/ 26 w 307"/>
                    <a:gd name="T25" fmla="*/ 35 h 593"/>
                    <a:gd name="T26" fmla="*/ 25 w 307"/>
                    <a:gd name="T27" fmla="*/ 34 h 593"/>
                    <a:gd name="T28" fmla="*/ 24 w 307"/>
                    <a:gd name="T29" fmla="*/ 35 h 593"/>
                    <a:gd name="T30" fmla="*/ 23 w 307"/>
                    <a:gd name="T31" fmla="*/ 35 h 593"/>
                    <a:gd name="T32" fmla="*/ 22 w 307"/>
                    <a:gd name="T33" fmla="*/ 35 h 593"/>
                    <a:gd name="T34" fmla="*/ 21 w 307"/>
                    <a:gd name="T35" fmla="*/ 35 h 593"/>
                    <a:gd name="T36" fmla="*/ 20 w 307"/>
                    <a:gd name="T37" fmla="*/ 35 h 593"/>
                    <a:gd name="T38" fmla="*/ 19 w 307"/>
                    <a:gd name="T39" fmla="*/ 36 h 593"/>
                    <a:gd name="T40" fmla="*/ 18 w 307"/>
                    <a:gd name="T41" fmla="*/ 36 h 593"/>
                    <a:gd name="T42" fmla="*/ 17 w 307"/>
                    <a:gd name="T43" fmla="*/ 37 h 593"/>
                    <a:gd name="T44" fmla="*/ 15 w 307"/>
                    <a:gd name="T45" fmla="*/ 39 h 593"/>
                    <a:gd name="T46" fmla="*/ 13 w 307"/>
                    <a:gd name="T47" fmla="*/ 41 h 593"/>
                    <a:gd name="T48" fmla="*/ 10 w 307"/>
                    <a:gd name="T49" fmla="*/ 44 h 593"/>
                    <a:gd name="T50" fmla="*/ 7 w 307"/>
                    <a:gd name="T51" fmla="*/ 47 h 593"/>
                    <a:gd name="T52" fmla="*/ 7 w 307"/>
                    <a:gd name="T53" fmla="*/ 75 h 593"/>
                    <a:gd name="T54" fmla="*/ 0 w 307"/>
                    <a:gd name="T55" fmla="*/ 75 h 593"/>
                    <a:gd name="T56" fmla="*/ 0 w 307"/>
                    <a:gd name="T57" fmla="*/ 0 h 593"/>
                    <a:gd name="T58" fmla="*/ 7 w 307"/>
                    <a:gd name="T59" fmla="*/ 0 h 593"/>
                    <a:gd name="T60" fmla="*/ 7 w 307"/>
                    <a:gd name="T61" fmla="*/ 38 h 593"/>
                    <a:gd name="T62" fmla="*/ 9 w 307"/>
                    <a:gd name="T63" fmla="*/ 36 h 593"/>
                    <a:gd name="T64" fmla="*/ 11 w 307"/>
                    <a:gd name="T65" fmla="*/ 34 h 593"/>
                    <a:gd name="T66" fmla="*/ 12 w 307"/>
                    <a:gd name="T67" fmla="*/ 33 h 593"/>
                    <a:gd name="T68" fmla="*/ 14 w 307"/>
                    <a:gd name="T69" fmla="*/ 32 h 593"/>
                    <a:gd name="T70" fmla="*/ 15 w 307"/>
                    <a:gd name="T71" fmla="*/ 31 h 593"/>
                    <a:gd name="T72" fmla="*/ 16 w 307"/>
                    <a:gd name="T73" fmla="*/ 30 h 593"/>
                    <a:gd name="T74" fmla="*/ 18 w 307"/>
                    <a:gd name="T75" fmla="*/ 29 h 593"/>
                    <a:gd name="T76" fmla="*/ 19 w 307"/>
                    <a:gd name="T77" fmla="*/ 29 h 593"/>
                    <a:gd name="T78" fmla="*/ 21 w 307"/>
                    <a:gd name="T79" fmla="*/ 28 h 593"/>
                    <a:gd name="T80" fmla="*/ 22 w 307"/>
                    <a:gd name="T81" fmla="*/ 27 h 593"/>
                    <a:gd name="T82" fmla="*/ 24 w 307"/>
                    <a:gd name="T83" fmla="*/ 27 h 593"/>
                    <a:gd name="T84" fmla="*/ 26 w 307"/>
                    <a:gd name="T85" fmla="*/ 27 h 593"/>
                    <a:gd name="T86" fmla="*/ 27 w 307"/>
                    <a:gd name="T87" fmla="*/ 27 h 593"/>
                    <a:gd name="T88" fmla="*/ 29 w 307"/>
                    <a:gd name="T89" fmla="*/ 27 h 593"/>
                    <a:gd name="T90" fmla="*/ 30 w 307"/>
                    <a:gd name="T91" fmla="*/ 28 h 593"/>
                    <a:gd name="T92" fmla="*/ 31 w 307"/>
                    <a:gd name="T93" fmla="*/ 28 h 593"/>
                    <a:gd name="T94" fmla="*/ 32 w 307"/>
                    <a:gd name="T95" fmla="*/ 28 h 593"/>
                    <a:gd name="T96" fmla="*/ 33 w 307"/>
                    <a:gd name="T97" fmla="*/ 29 h 593"/>
                    <a:gd name="T98" fmla="*/ 34 w 307"/>
                    <a:gd name="T99" fmla="*/ 30 h 593"/>
                    <a:gd name="T100" fmla="*/ 35 w 307"/>
                    <a:gd name="T101" fmla="*/ 30 h 593"/>
                    <a:gd name="T102" fmla="*/ 35 w 307"/>
                    <a:gd name="T103" fmla="*/ 31 h 593"/>
                    <a:gd name="T104" fmla="*/ 36 w 307"/>
                    <a:gd name="T105" fmla="*/ 32 h 593"/>
                    <a:gd name="T106" fmla="*/ 37 w 307"/>
                    <a:gd name="T107" fmla="*/ 33 h 593"/>
                    <a:gd name="T108" fmla="*/ 37 w 307"/>
                    <a:gd name="T109" fmla="*/ 34 h 593"/>
                    <a:gd name="T110" fmla="*/ 37 w 307"/>
                    <a:gd name="T111" fmla="*/ 36 h 593"/>
                    <a:gd name="T112" fmla="*/ 38 w 307"/>
                    <a:gd name="T113" fmla="*/ 37 h 593"/>
                    <a:gd name="T114" fmla="*/ 38 w 307"/>
                    <a:gd name="T115" fmla="*/ 38 h 593"/>
                    <a:gd name="T116" fmla="*/ 38 w 307"/>
                    <a:gd name="T117" fmla="*/ 40 h 593"/>
                    <a:gd name="T118" fmla="*/ 38 w 307"/>
                    <a:gd name="T119" fmla="*/ 75 h 593"/>
                    <a:gd name="T120" fmla="*/ 30 w 307"/>
                    <a:gd name="T121" fmla="*/ 75 h 59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07"/>
                    <a:gd name="T184" fmla="*/ 0 h 593"/>
                    <a:gd name="T185" fmla="*/ 307 w 307"/>
                    <a:gd name="T186" fmla="*/ 593 h 59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07" h="593">
                      <a:moveTo>
                        <a:pt x="243" y="593"/>
                      </a:moveTo>
                      <a:lnTo>
                        <a:pt x="243" y="331"/>
                      </a:lnTo>
                      <a:lnTo>
                        <a:pt x="242" y="316"/>
                      </a:lnTo>
                      <a:lnTo>
                        <a:pt x="242" y="306"/>
                      </a:lnTo>
                      <a:lnTo>
                        <a:pt x="241" y="299"/>
                      </a:lnTo>
                      <a:lnTo>
                        <a:pt x="238" y="292"/>
                      </a:lnTo>
                      <a:lnTo>
                        <a:pt x="236" y="287"/>
                      </a:lnTo>
                      <a:lnTo>
                        <a:pt x="233" y="283"/>
                      </a:lnTo>
                      <a:lnTo>
                        <a:pt x="229" y="279"/>
                      </a:lnTo>
                      <a:lnTo>
                        <a:pt x="225" y="276"/>
                      </a:lnTo>
                      <a:lnTo>
                        <a:pt x="220" y="275"/>
                      </a:lnTo>
                      <a:lnTo>
                        <a:pt x="214" y="273"/>
                      </a:lnTo>
                      <a:lnTo>
                        <a:pt x="209" y="273"/>
                      </a:lnTo>
                      <a:lnTo>
                        <a:pt x="204" y="272"/>
                      </a:lnTo>
                      <a:lnTo>
                        <a:pt x="196" y="273"/>
                      </a:lnTo>
                      <a:lnTo>
                        <a:pt x="190" y="273"/>
                      </a:lnTo>
                      <a:lnTo>
                        <a:pt x="182" y="275"/>
                      </a:lnTo>
                      <a:lnTo>
                        <a:pt x="175" y="277"/>
                      </a:lnTo>
                      <a:lnTo>
                        <a:pt x="166" y="280"/>
                      </a:lnTo>
                      <a:lnTo>
                        <a:pt x="159" y="284"/>
                      </a:lnTo>
                      <a:lnTo>
                        <a:pt x="151" y="288"/>
                      </a:lnTo>
                      <a:lnTo>
                        <a:pt x="143" y="293"/>
                      </a:lnTo>
                      <a:lnTo>
                        <a:pt x="126" y="307"/>
                      </a:lnTo>
                      <a:lnTo>
                        <a:pt x="106" y="323"/>
                      </a:lnTo>
                      <a:lnTo>
                        <a:pt x="86" y="345"/>
                      </a:lnTo>
                      <a:lnTo>
                        <a:pt x="63" y="369"/>
                      </a:lnTo>
                      <a:lnTo>
                        <a:pt x="63" y="593"/>
                      </a:lnTo>
                      <a:lnTo>
                        <a:pt x="0" y="593"/>
                      </a:lnTo>
                      <a:lnTo>
                        <a:pt x="0" y="0"/>
                      </a:lnTo>
                      <a:lnTo>
                        <a:pt x="63" y="0"/>
                      </a:lnTo>
                      <a:lnTo>
                        <a:pt x="63" y="302"/>
                      </a:lnTo>
                      <a:lnTo>
                        <a:pt x="78" y="284"/>
                      </a:lnTo>
                      <a:lnTo>
                        <a:pt x="89" y="272"/>
                      </a:lnTo>
                      <a:lnTo>
                        <a:pt x="99" y="262"/>
                      </a:lnTo>
                      <a:lnTo>
                        <a:pt x="112" y="253"/>
                      </a:lnTo>
                      <a:lnTo>
                        <a:pt x="122" y="244"/>
                      </a:lnTo>
                      <a:lnTo>
                        <a:pt x="134" y="236"/>
                      </a:lnTo>
                      <a:lnTo>
                        <a:pt x="146" y="230"/>
                      </a:lnTo>
                      <a:lnTo>
                        <a:pt x="159" y="225"/>
                      </a:lnTo>
                      <a:lnTo>
                        <a:pt x="171" y="219"/>
                      </a:lnTo>
                      <a:lnTo>
                        <a:pt x="183" y="216"/>
                      </a:lnTo>
                      <a:lnTo>
                        <a:pt x="196" y="215"/>
                      </a:lnTo>
                      <a:lnTo>
                        <a:pt x="209" y="214"/>
                      </a:lnTo>
                      <a:lnTo>
                        <a:pt x="220" y="214"/>
                      </a:lnTo>
                      <a:lnTo>
                        <a:pt x="232" y="215"/>
                      </a:lnTo>
                      <a:lnTo>
                        <a:pt x="241" y="217"/>
                      </a:lnTo>
                      <a:lnTo>
                        <a:pt x="251" y="220"/>
                      </a:lnTo>
                      <a:lnTo>
                        <a:pt x="259" y="224"/>
                      </a:lnTo>
                      <a:lnTo>
                        <a:pt x="267" y="228"/>
                      </a:lnTo>
                      <a:lnTo>
                        <a:pt x="274" y="233"/>
                      </a:lnTo>
                      <a:lnTo>
                        <a:pt x="281" y="240"/>
                      </a:lnTo>
                      <a:lnTo>
                        <a:pt x="287" y="246"/>
                      </a:lnTo>
                      <a:lnTo>
                        <a:pt x="292" y="254"/>
                      </a:lnTo>
                      <a:lnTo>
                        <a:pt x="296" y="262"/>
                      </a:lnTo>
                      <a:lnTo>
                        <a:pt x="300" y="272"/>
                      </a:lnTo>
                      <a:lnTo>
                        <a:pt x="302" y="281"/>
                      </a:lnTo>
                      <a:lnTo>
                        <a:pt x="304" y="292"/>
                      </a:lnTo>
                      <a:lnTo>
                        <a:pt x="306" y="304"/>
                      </a:lnTo>
                      <a:lnTo>
                        <a:pt x="307" y="316"/>
                      </a:lnTo>
                      <a:lnTo>
                        <a:pt x="307" y="593"/>
                      </a:lnTo>
                      <a:lnTo>
                        <a:pt x="243" y="59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610" name="Freeform 88"/>
                <p:cNvSpPr>
                  <a:spLocks noEditPoints="1"/>
                </p:cNvSpPr>
                <p:nvPr/>
              </p:nvSpPr>
              <p:spPr bwMode="auto">
                <a:xfrm>
                  <a:off x="3524" y="3807"/>
                  <a:ext cx="182" cy="194"/>
                </a:xfrm>
                <a:custGeom>
                  <a:avLst/>
                  <a:gdLst>
                    <a:gd name="T0" fmla="*/ 20 w 365"/>
                    <a:gd name="T1" fmla="*/ 7 h 389"/>
                    <a:gd name="T2" fmla="*/ 15 w 365"/>
                    <a:gd name="T3" fmla="*/ 9 h 389"/>
                    <a:gd name="T4" fmla="*/ 12 w 365"/>
                    <a:gd name="T5" fmla="*/ 12 h 389"/>
                    <a:gd name="T6" fmla="*/ 10 w 365"/>
                    <a:gd name="T7" fmla="*/ 16 h 389"/>
                    <a:gd name="T8" fmla="*/ 8 w 365"/>
                    <a:gd name="T9" fmla="*/ 20 h 389"/>
                    <a:gd name="T10" fmla="*/ 8 w 365"/>
                    <a:gd name="T11" fmla="*/ 26 h 389"/>
                    <a:gd name="T12" fmla="*/ 9 w 365"/>
                    <a:gd name="T13" fmla="*/ 31 h 389"/>
                    <a:gd name="T14" fmla="*/ 11 w 365"/>
                    <a:gd name="T15" fmla="*/ 35 h 389"/>
                    <a:gd name="T16" fmla="*/ 14 w 365"/>
                    <a:gd name="T17" fmla="*/ 39 h 389"/>
                    <a:gd name="T18" fmla="*/ 18 w 365"/>
                    <a:gd name="T19" fmla="*/ 41 h 389"/>
                    <a:gd name="T20" fmla="*/ 23 w 365"/>
                    <a:gd name="T21" fmla="*/ 41 h 389"/>
                    <a:gd name="T22" fmla="*/ 27 w 365"/>
                    <a:gd name="T23" fmla="*/ 41 h 389"/>
                    <a:gd name="T24" fmla="*/ 31 w 365"/>
                    <a:gd name="T25" fmla="*/ 39 h 389"/>
                    <a:gd name="T26" fmla="*/ 34 w 365"/>
                    <a:gd name="T27" fmla="*/ 35 h 389"/>
                    <a:gd name="T28" fmla="*/ 36 w 365"/>
                    <a:gd name="T29" fmla="*/ 31 h 389"/>
                    <a:gd name="T30" fmla="*/ 36 w 365"/>
                    <a:gd name="T31" fmla="*/ 26 h 389"/>
                    <a:gd name="T32" fmla="*/ 36 w 365"/>
                    <a:gd name="T33" fmla="*/ 20 h 389"/>
                    <a:gd name="T34" fmla="*/ 35 w 365"/>
                    <a:gd name="T35" fmla="*/ 16 h 389"/>
                    <a:gd name="T36" fmla="*/ 33 w 365"/>
                    <a:gd name="T37" fmla="*/ 12 h 389"/>
                    <a:gd name="T38" fmla="*/ 29 w 365"/>
                    <a:gd name="T39" fmla="*/ 9 h 389"/>
                    <a:gd name="T40" fmla="*/ 25 w 365"/>
                    <a:gd name="T41" fmla="*/ 7 h 389"/>
                    <a:gd name="T42" fmla="*/ 23 w 365"/>
                    <a:gd name="T43" fmla="*/ 48 h 389"/>
                    <a:gd name="T44" fmla="*/ 16 w 365"/>
                    <a:gd name="T45" fmla="*/ 47 h 389"/>
                    <a:gd name="T46" fmla="*/ 10 w 365"/>
                    <a:gd name="T47" fmla="*/ 44 h 389"/>
                    <a:gd name="T48" fmla="*/ 5 w 365"/>
                    <a:gd name="T49" fmla="*/ 39 h 389"/>
                    <a:gd name="T50" fmla="*/ 1 w 365"/>
                    <a:gd name="T51" fmla="*/ 33 h 389"/>
                    <a:gd name="T52" fmla="*/ 0 w 365"/>
                    <a:gd name="T53" fmla="*/ 26 h 389"/>
                    <a:gd name="T54" fmla="*/ 0 w 365"/>
                    <a:gd name="T55" fmla="*/ 19 h 389"/>
                    <a:gd name="T56" fmla="*/ 2 w 365"/>
                    <a:gd name="T57" fmla="*/ 12 h 389"/>
                    <a:gd name="T58" fmla="*/ 6 w 365"/>
                    <a:gd name="T59" fmla="*/ 7 h 389"/>
                    <a:gd name="T60" fmla="*/ 12 w 365"/>
                    <a:gd name="T61" fmla="*/ 3 h 389"/>
                    <a:gd name="T62" fmla="*/ 18 w 365"/>
                    <a:gd name="T63" fmla="*/ 0 h 389"/>
                    <a:gd name="T64" fmla="*/ 25 w 365"/>
                    <a:gd name="T65" fmla="*/ 0 h 389"/>
                    <a:gd name="T66" fmla="*/ 31 w 365"/>
                    <a:gd name="T67" fmla="*/ 1 h 389"/>
                    <a:gd name="T68" fmla="*/ 37 w 365"/>
                    <a:gd name="T69" fmla="*/ 5 h 389"/>
                    <a:gd name="T70" fmla="*/ 41 w 365"/>
                    <a:gd name="T71" fmla="*/ 10 h 389"/>
                    <a:gd name="T72" fmla="*/ 44 w 365"/>
                    <a:gd name="T73" fmla="*/ 17 h 389"/>
                    <a:gd name="T74" fmla="*/ 45 w 365"/>
                    <a:gd name="T75" fmla="*/ 24 h 389"/>
                    <a:gd name="T76" fmla="*/ 44 w 365"/>
                    <a:gd name="T77" fmla="*/ 31 h 389"/>
                    <a:gd name="T78" fmla="*/ 41 w 365"/>
                    <a:gd name="T79" fmla="*/ 37 h 389"/>
                    <a:gd name="T80" fmla="*/ 37 w 365"/>
                    <a:gd name="T81" fmla="*/ 43 h 389"/>
                    <a:gd name="T82" fmla="*/ 31 w 365"/>
                    <a:gd name="T83" fmla="*/ 46 h 389"/>
                    <a:gd name="T84" fmla="*/ 25 w 365"/>
                    <a:gd name="T85" fmla="*/ 48 h 38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65"/>
                    <a:gd name="T130" fmla="*/ 0 h 389"/>
                    <a:gd name="T131" fmla="*/ 365 w 365"/>
                    <a:gd name="T132" fmla="*/ 389 h 38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65" h="389">
                      <a:moveTo>
                        <a:pt x="185" y="58"/>
                      </a:moveTo>
                      <a:lnTo>
                        <a:pt x="172" y="59"/>
                      </a:lnTo>
                      <a:lnTo>
                        <a:pt x="160" y="61"/>
                      </a:lnTo>
                      <a:lnTo>
                        <a:pt x="148" y="64"/>
                      </a:lnTo>
                      <a:lnTo>
                        <a:pt x="138" y="69"/>
                      </a:lnTo>
                      <a:lnTo>
                        <a:pt x="127" y="74"/>
                      </a:lnTo>
                      <a:lnTo>
                        <a:pt x="117" y="80"/>
                      </a:lnTo>
                      <a:lnTo>
                        <a:pt x="109" y="89"/>
                      </a:lnTo>
                      <a:lnTo>
                        <a:pt x="100" y="97"/>
                      </a:lnTo>
                      <a:lnTo>
                        <a:pt x="93" y="107"/>
                      </a:lnTo>
                      <a:lnTo>
                        <a:pt x="86" y="117"/>
                      </a:lnTo>
                      <a:lnTo>
                        <a:pt x="81" y="129"/>
                      </a:lnTo>
                      <a:lnTo>
                        <a:pt x="77" y="140"/>
                      </a:lnTo>
                      <a:lnTo>
                        <a:pt x="72" y="153"/>
                      </a:lnTo>
                      <a:lnTo>
                        <a:pt x="70" y="166"/>
                      </a:lnTo>
                      <a:lnTo>
                        <a:pt x="68" y="180"/>
                      </a:lnTo>
                      <a:lnTo>
                        <a:pt x="68" y="194"/>
                      </a:lnTo>
                      <a:lnTo>
                        <a:pt x="68" y="209"/>
                      </a:lnTo>
                      <a:lnTo>
                        <a:pt x="70" y="223"/>
                      </a:lnTo>
                      <a:lnTo>
                        <a:pt x="72" y="237"/>
                      </a:lnTo>
                      <a:lnTo>
                        <a:pt x="77" y="250"/>
                      </a:lnTo>
                      <a:lnTo>
                        <a:pt x="81" y="261"/>
                      </a:lnTo>
                      <a:lnTo>
                        <a:pt x="86" y="273"/>
                      </a:lnTo>
                      <a:lnTo>
                        <a:pt x="93" y="284"/>
                      </a:lnTo>
                      <a:lnTo>
                        <a:pt x="100" y="295"/>
                      </a:lnTo>
                      <a:lnTo>
                        <a:pt x="109" y="303"/>
                      </a:lnTo>
                      <a:lnTo>
                        <a:pt x="117" y="312"/>
                      </a:lnTo>
                      <a:lnTo>
                        <a:pt x="127" y="318"/>
                      </a:lnTo>
                      <a:lnTo>
                        <a:pt x="138" y="325"/>
                      </a:lnTo>
                      <a:lnTo>
                        <a:pt x="148" y="329"/>
                      </a:lnTo>
                      <a:lnTo>
                        <a:pt x="160" y="332"/>
                      </a:lnTo>
                      <a:lnTo>
                        <a:pt x="172" y="334"/>
                      </a:lnTo>
                      <a:lnTo>
                        <a:pt x="185" y="335"/>
                      </a:lnTo>
                      <a:lnTo>
                        <a:pt x="196" y="334"/>
                      </a:lnTo>
                      <a:lnTo>
                        <a:pt x="207" y="332"/>
                      </a:lnTo>
                      <a:lnTo>
                        <a:pt x="218" y="329"/>
                      </a:lnTo>
                      <a:lnTo>
                        <a:pt x="229" y="325"/>
                      </a:lnTo>
                      <a:lnTo>
                        <a:pt x="238" y="318"/>
                      </a:lnTo>
                      <a:lnTo>
                        <a:pt x="248" y="312"/>
                      </a:lnTo>
                      <a:lnTo>
                        <a:pt x="257" y="303"/>
                      </a:lnTo>
                      <a:lnTo>
                        <a:pt x="264" y="295"/>
                      </a:lnTo>
                      <a:lnTo>
                        <a:pt x="272" y="284"/>
                      </a:lnTo>
                      <a:lnTo>
                        <a:pt x="278" y="273"/>
                      </a:lnTo>
                      <a:lnTo>
                        <a:pt x="283" y="261"/>
                      </a:lnTo>
                      <a:lnTo>
                        <a:pt x="288" y="250"/>
                      </a:lnTo>
                      <a:lnTo>
                        <a:pt x="291" y="237"/>
                      </a:lnTo>
                      <a:lnTo>
                        <a:pt x="294" y="223"/>
                      </a:lnTo>
                      <a:lnTo>
                        <a:pt x="295" y="209"/>
                      </a:lnTo>
                      <a:lnTo>
                        <a:pt x="296" y="194"/>
                      </a:lnTo>
                      <a:lnTo>
                        <a:pt x="295" y="180"/>
                      </a:lnTo>
                      <a:lnTo>
                        <a:pt x="294" y="166"/>
                      </a:lnTo>
                      <a:lnTo>
                        <a:pt x="291" y="153"/>
                      </a:lnTo>
                      <a:lnTo>
                        <a:pt x="288" y="140"/>
                      </a:lnTo>
                      <a:lnTo>
                        <a:pt x="283" y="129"/>
                      </a:lnTo>
                      <a:lnTo>
                        <a:pt x="278" y="117"/>
                      </a:lnTo>
                      <a:lnTo>
                        <a:pt x="272" y="107"/>
                      </a:lnTo>
                      <a:lnTo>
                        <a:pt x="264" y="97"/>
                      </a:lnTo>
                      <a:lnTo>
                        <a:pt x="257" y="89"/>
                      </a:lnTo>
                      <a:lnTo>
                        <a:pt x="248" y="80"/>
                      </a:lnTo>
                      <a:lnTo>
                        <a:pt x="238" y="74"/>
                      </a:lnTo>
                      <a:lnTo>
                        <a:pt x="229" y="69"/>
                      </a:lnTo>
                      <a:lnTo>
                        <a:pt x="218" y="64"/>
                      </a:lnTo>
                      <a:lnTo>
                        <a:pt x="207" y="61"/>
                      </a:lnTo>
                      <a:lnTo>
                        <a:pt x="196" y="59"/>
                      </a:lnTo>
                      <a:lnTo>
                        <a:pt x="185" y="58"/>
                      </a:lnTo>
                      <a:close/>
                      <a:moveTo>
                        <a:pt x="185" y="389"/>
                      </a:moveTo>
                      <a:lnTo>
                        <a:pt x="166" y="388"/>
                      </a:lnTo>
                      <a:lnTo>
                        <a:pt x="147" y="385"/>
                      </a:lnTo>
                      <a:lnTo>
                        <a:pt x="129" y="380"/>
                      </a:lnTo>
                      <a:lnTo>
                        <a:pt x="112" y="374"/>
                      </a:lnTo>
                      <a:lnTo>
                        <a:pt x="96" y="365"/>
                      </a:lnTo>
                      <a:lnTo>
                        <a:pt x="81" y="356"/>
                      </a:lnTo>
                      <a:lnTo>
                        <a:pt x="67" y="345"/>
                      </a:lnTo>
                      <a:lnTo>
                        <a:pt x="54" y="332"/>
                      </a:lnTo>
                      <a:lnTo>
                        <a:pt x="41" y="318"/>
                      </a:lnTo>
                      <a:lnTo>
                        <a:pt x="31" y="303"/>
                      </a:lnTo>
                      <a:lnTo>
                        <a:pt x="22" y="287"/>
                      </a:lnTo>
                      <a:lnTo>
                        <a:pt x="15" y="270"/>
                      </a:lnTo>
                      <a:lnTo>
                        <a:pt x="8" y="252"/>
                      </a:lnTo>
                      <a:lnTo>
                        <a:pt x="4" y="233"/>
                      </a:lnTo>
                      <a:lnTo>
                        <a:pt x="1" y="214"/>
                      </a:lnTo>
                      <a:lnTo>
                        <a:pt x="0" y="194"/>
                      </a:lnTo>
                      <a:lnTo>
                        <a:pt x="1" y="175"/>
                      </a:lnTo>
                      <a:lnTo>
                        <a:pt x="4" y="155"/>
                      </a:lnTo>
                      <a:lnTo>
                        <a:pt x="8" y="137"/>
                      </a:lnTo>
                      <a:lnTo>
                        <a:pt x="15" y="119"/>
                      </a:lnTo>
                      <a:lnTo>
                        <a:pt x="22" y="102"/>
                      </a:lnTo>
                      <a:lnTo>
                        <a:pt x="31" y="86"/>
                      </a:lnTo>
                      <a:lnTo>
                        <a:pt x="41" y="71"/>
                      </a:lnTo>
                      <a:lnTo>
                        <a:pt x="54" y="57"/>
                      </a:lnTo>
                      <a:lnTo>
                        <a:pt x="67" y="45"/>
                      </a:lnTo>
                      <a:lnTo>
                        <a:pt x="81" y="33"/>
                      </a:lnTo>
                      <a:lnTo>
                        <a:pt x="96" y="24"/>
                      </a:lnTo>
                      <a:lnTo>
                        <a:pt x="112" y="15"/>
                      </a:lnTo>
                      <a:lnTo>
                        <a:pt x="129" y="9"/>
                      </a:lnTo>
                      <a:lnTo>
                        <a:pt x="147" y="4"/>
                      </a:lnTo>
                      <a:lnTo>
                        <a:pt x="166" y="1"/>
                      </a:lnTo>
                      <a:lnTo>
                        <a:pt x="185" y="0"/>
                      </a:lnTo>
                      <a:lnTo>
                        <a:pt x="202" y="1"/>
                      </a:lnTo>
                      <a:lnTo>
                        <a:pt x="220" y="4"/>
                      </a:lnTo>
                      <a:lnTo>
                        <a:pt x="237" y="9"/>
                      </a:lnTo>
                      <a:lnTo>
                        <a:pt x="253" y="15"/>
                      </a:lnTo>
                      <a:lnTo>
                        <a:pt x="269" y="24"/>
                      </a:lnTo>
                      <a:lnTo>
                        <a:pt x="284" y="33"/>
                      </a:lnTo>
                      <a:lnTo>
                        <a:pt x="298" y="45"/>
                      </a:lnTo>
                      <a:lnTo>
                        <a:pt x="311" y="57"/>
                      </a:lnTo>
                      <a:lnTo>
                        <a:pt x="323" y="71"/>
                      </a:lnTo>
                      <a:lnTo>
                        <a:pt x="333" y="86"/>
                      </a:lnTo>
                      <a:lnTo>
                        <a:pt x="342" y="102"/>
                      </a:lnTo>
                      <a:lnTo>
                        <a:pt x="350" y="119"/>
                      </a:lnTo>
                      <a:lnTo>
                        <a:pt x="356" y="137"/>
                      </a:lnTo>
                      <a:lnTo>
                        <a:pt x="360" y="155"/>
                      </a:lnTo>
                      <a:lnTo>
                        <a:pt x="364" y="175"/>
                      </a:lnTo>
                      <a:lnTo>
                        <a:pt x="365" y="194"/>
                      </a:lnTo>
                      <a:lnTo>
                        <a:pt x="364" y="214"/>
                      </a:lnTo>
                      <a:lnTo>
                        <a:pt x="360" y="233"/>
                      </a:lnTo>
                      <a:lnTo>
                        <a:pt x="356" y="252"/>
                      </a:lnTo>
                      <a:lnTo>
                        <a:pt x="350" y="270"/>
                      </a:lnTo>
                      <a:lnTo>
                        <a:pt x="342" y="287"/>
                      </a:lnTo>
                      <a:lnTo>
                        <a:pt x="333" y="303"/>
                      </a:lnTo>
                      <a:lnTo>
                        <a:pt x="323" y="318"/>
                      </a:lnTo>
                      <a:lnTo>
                        <a:pt x="311" y="332"/>
                      </a:lnTo>
                      <a:lnTo>
                        <a:pt x="298" y="345"/>
                      </a:lnTo>
                      <a:lnTo>
                        <a:pt x="284" y="356"/>
                      </a:lnTo>
                      <a:lnTo>
                        <a:pt x="269" y="365"/>
                      </a:lnTo>
                      <a:lnTo>
                        <a:pt x="253" y="374"/>
                      </a:lnTo>
                      <a:lnTo>
                        <a:pt x="237" y="380"/>
                      </a:lnTo>
                      <a:lnTo>
                        <a:pt x="220" y="385"/>
                      </a:lnTo>
                      <a:lnTo>
                        <a:pt x="202" y="388"/>
                      </a:lnTo>
                      <a:lnTo>
                        <a:pt x="185" y="38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611" name="Freeform 89"/>
                <p:cNvSpPr>
                  <a:spLocks noEditPoints="1"/>
                </p:cNvSpPr>
                <p:nvPr/>
              </p:nvSpPr>
              <p:spPr bwMode="auto">
                <a:xfrm>
                  <a:off x="3740" y="3700"/>
                  <a:ext cx="168" cy="301"/>
                </a:xfrm>
                <a:custGeom>
                  <a:avLst/>
                  <a:gdLst>
                    <a:gd name="T0" fmla="*/ 35 w 335"/>
                    <a:gd name="T1" fmla="*/ 42 h 603"/>
                    <a:gd name="T2" fmla="*/ 34 w 335"/>
                    <a:gd name="T3" fmla="*/ 39 h 603"/>
                    <a:gd name="T4" fmla="*/ 33 w 335"/>
                    <a:gd name="T5" fmla="*/ 37 h 603"/>
                    <a:gd name="T6" fmla="*/ 32 w 335"/>
                    <a:gd name="T7" fmla="*/ 35 h 603"/>
                    <a:gd name="T8" fmla="*/ 30 w 335"/>
                    <a:gd name="T9" fmla="*/ 34 h 603"/>
                    <a:gd name="T10" fmla="*/ 27 w 335"/>
                    <a:gd name="T11" fmla="*/ 34 h 603"/>
                    <a:gd name="T12" fmla="*/ 23 w 335"/>
                    <a:gd name="T13" fmla="*/ 34 h 603"/>
                    <a:gd name="T14" fmla="*/ 20 w 335"/>
                    <a:gd name="T15" fmla="*/ 34 h 603"/>
                    <a:gd name="T16" fmla="*/ 17 w 335"/>
                    <a:gd name="T17" fmla="*/ 36 h 603"/>
                    <a:gd name="T18" fmla="*/ 14 w 335"/>
                    <a:gd name="T19" fmla="*/ 37 h 603"/>
                    <a:gd name="T20" fmla="*/ 12 w 335"/>
                    <a:gd name="T21" fmla="*/ 40 h 603"/>
                    <a:gd name="T22" fmla="*/ 11 w 335"/>
                    <a:gd name="T23" fmla="*/ 43 h 603"/>
                    <a:gd name="T24" fmla="*/ 10 w 335"/>
                    <a:gd name="T25" fmla="*/ 46 h 603"/>
                    <a:gd name="T26" fmla="*/ 9 w 335"/>
                    <a:gd name="T27" fmla="*/ 50 h 603"/>
                    <a:gd name="T28" fmla="*/ 9 w 335"/>
                    <a:gd name="T29" fmla="*/ 53 h 603"/>
                    <a:gd name="T30" fmla="*/ 9 w 335"/>
                    <a:gd name="T31" fmla="*/ 57 h 603"/>
                    <a:gd name="T32" fmla="*/ 10 w 335"/>
                    <a:gd name="T33" fmla="*/ 60 h 603"/>
                    <a:gd name="T34" fmla="*/ 12 w 335"/>
                    <a:gd name="T35" fmla="*/ 62 h 603"/>
                    <a:gd name="T36" fmla="*/ 13 w 335"/>
                    <a:gd name="T37" fmla="*/ 64 h 603"/>
                    <a:gd name="T38" fmla="*/ 15 w 335"/>
                    <a:gd name="T39" fmla="*/ 66 h 603"/>
                    <a:gd name="T40" fmla="*/ 17 w 335"/>
                    <a:gd name="T41" fmla="*/ 67 h 603"/>
                    <a:gd name="T42" fmla="*/ 20 w 335"/>
                    <a:gd name="T43" fmla="*/ 68 h 603"/>
                    <a:gd name="T44" fmla="*/ 22 w 335"/>
                    <a:gd name="T45" fmla="*/ 68 h 603"/>
                    <a:gd name="T46" fmla="*/ 24 w 335"/>
                    <a:gd name="T47" fmla="*/ 67 h 603"/>
                    <a:gd name="T48" fmla="*/ 27 w 335"/>
                    <a:gd name="T49" fmla="*/ 66 h 603"/>
                    <a:gd name="T50" fmla="*/ 29 w 335"/>
                    <a:gd name="T51" fmla="*/ 65 h 603"/>
                    <a:gd name="T52" fmla="*/ 31 w 335"/>
                    <a:gd name="T53" fmla="*/ 64 h 603"/>
                    <a:gd name="T54" fmla="*/ 34 w 335"/>
                    <a:gd name="T55" fmla="*/ 61 h 603"/>
                    <a:gd name="T56" fmla="*/ 35 w 335"/>
                    <a:gd name="T57" fmla="*/ 44 h 603"/>
                    <a:gd name="T58" fmla="*/ 35 w 335"/>
                    <a:gd name="T59" fmla="*/ 68 h 603"/>
                    <a:gd name="T60" fmla="*/ 32 w 335"/>
                    <a:gd name="T61" fmla="*/ 71 h 603"/>
                    <a:gd name="T62" fmla="*/ 28 w 335"/>
                    <a:gd name="T63" fmla="*/ 73 h 603"/>
                    <a:gd name="T64" fmla="*/ 24 w 335"/>
                    <a:gd name="T65" fmla="*/ 75 h 603"/>
                    <a:gd name="T66" fmla="*/ 20 w 335"/>
                    <a:gd name="T67" fmla="*/ 75 h 603"/>
                    <a:gd name="T68" fmla="*/ 16 w 335"/>
                    <a:gd name="T69" fmla="*/ 75 h 603"/>
                    <a:gd name="T70" fmla="*/ 12 w 335"/>
                    <a:gd name="T71" fmla="*/ 73 h 603"/>
                    <a:gd name="T72" fmla="*/ 9 w 335"/>
                    <a:gd name="T73" fmla="*/ 71 h 603"/>
                    <a:gd name="T74" fmla="*/ 6 w 335"/>
                    <a:gd name="T75" fmla="*/ 69 h 603"/>
                    <a:gd name="T76" fmla="*/ 4 w 335"/>
                    <a:gd name="T77" fmla="*/ 65 h 603"/>
                    <a:gd name="T78" fmla="*/ 2 w 335"/>
                    <a:gd name="T79" fmla="*/ 61 h 603"/>
                    <a:gd name="T80" fmla="*/ 1 w 335"/>
                    <a:gd name="T81" fmla="*/ 57 h 603"/>
                    <a:gd name="T82" fmla="*/ 0 w 335"/>
                    <a:gd name="T83" fmla="*/ 52 h 603"/>
                    <a:gd name="T84" fmla="*/ 1 w 335"/>
                    <a:gd name="T85" fmla="*/ 47 h 603"/>
                    <a:gd name="T86" fmla="*/ 2 w 335"/>
                    <a:gd name="T87" fmla="*/ 42 h 603"/>
                    <a:gd name="T88" fmla="*/ 4 w 335"/>
                    <a:gd name="T89" fmla="*/ 37 h 603"/>
                    <a:gd name="T90" fmla="*/ 7 w 335"/>
                    <a:gd name="T91" fmla="*/ 34 h 603"/>
                    <a:gd name="T92" fmla="*/ 11 w 335"/>
                    <a:gd name="T93" fmla="*/ 30 h 603"/>
                    <a:gd name="T94" fmla="*/ 15 w 335"/>
                    <a:gd name="T95" fmla="*/ 28 h 603"/>
                    <a:gd name="T96" fmla="*/ 19 w 335"/>
                    <a:gd name="T97" fmla="*/ 27 h 603"/>
                    <a:gd name="T98" fmla="*/ 24 w 335"/>
                    <a:gd name="T99" fmla="*/ 26 h 603"/>
                    <a:gd name="T100" fmla="*/ 28 w 335"/>
                    <a:gd name="T101" fmla="*/ 27 h 603"/>
                    <a:gd name="T102" fmla="*/ 30 w 335"/>
                    <a:gd name="T103" fmla="*/ 27 h 603"/>
                    <a:gd name="T104" fmla="*/ 33 w 335"/>
                    <a:gd name="T105" fmla="*/ 28 h 603"/>
                    <a:gd name="T106" fmla="*/ 35 w 335"/>
                    <a:gd name="T107" fmla="*/ 30 h 603"/>
                    <a:gd name="T108" fmla="*/ 42 w 335"/>
                    <a:gd name="T109" fmla="*/ 0 h 603"/>
                    <a:gd name="T110" fmla="*/ 35 w 335"/>
                    <a:gd name="T111" fmla="*/ 74 h 60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335"/>
                    <a:gd name="T169" fmla="*/ 0 h 603"/>
                    <a:gd name="T170" fmla="*/ 335 w 335"/>
                    <a:gd name="T171" fmla="*/ 603 h 603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335" h="603">
                      <a:moveTo>
                        <a:pt x="278" y="355"/>
                      </a:moveTo>
                      <a:lnTo>
                        <a:pt x="277" y="336"/>
                      </a:lnTo>
                      <a:lnTo>
                        <a:pt x="274" y="323"/>
                      </a:lnTo>
                      <a:lnTo>
                        <a:pt x="271" y="314"/>
                      </a:lnTo>
                      <a:lnTo>
                        <a:pt x="268" y="306"/>
                      </a:lnTo>
                      <a:lnTo>
                        <a:pt x="264" y="300"/>
                      </a:lnTo>
                      <a:lnTo>
                        <a:pt x="257" y="293"/>
                      </a:lnTo>
                      <a:lnTo>
                        <a:pt x="251" y="287"/>
                      </a:lnTo>
                      <a:lnTo>
                        <a:pt x="242" y="281"/>
                      </a:lnTo>
                      <a:lnTo>
                        <a:pt x="233" y="278"/>
                      </a:lnTo>
                      <a:lnTo>
                        <a:pt x="221" y="275"/>
                      </a:lnTo>
                      <a:lnTo>
                        <a:pt x="209" y="273"/>
                      </a:lnTo>
                      <a:lnTo>
                        <a:pt x="195" y="272"/>
                      </a:lnTo>
                      <a:lnTo>
                        <a:pt x="180" y="273"/>
                      </a:lnTo>
                      <a:lnTo>
                        <a:pt x="167" y="275"/>
                      </a:lnTo>
                      <a:lnTo>
                        <a:pt x="154" y="278"/>
                      </a:lnTo>
                      <a:lnTo>
                        <a:pt x="143" y="283"/>
                      </a:lnTo>
                      <a:lnTo>
                        <a:pt x="131" y="289"/>
                      </a:lnTo>
                      <a:lnTo>
                        <a:pt x="120" y="295"/>
                      </a:lnTo>
                      <a:lnTo>
                        <a:pt x="112" y="303"/>
                      </a:lnTo>
                      <a:lnTo>
                        <a:pt x="103" y="313"/>
                      </a:lnTo>
                      <a:lnTo>
                        <a:pt x="94" y="322"/>
                      </a:lnTo>
                      <a:lnTo>
                        <a:pt x="88" y="334"/>
                      </a:lnTo>
                      <a:lnTo>
                        <a:pt x="82" y="346"/>
                      </a:lnTo>
                      <a:lnTo>
                        <a:pt x="77" y="359"/>
                      </a:lnTo>
                      <a:lnTo>
                        <a:pt x="73" y="373"/>
                      </a:lnTo>
                      <a:lnTo>
                        <a:pt x="71" y="386"/>
                      </a:lnTo>
                      <a:lnTo>
                        <a:pt x="69" y="403"/>
                      </a:lnTo>
                      <a:lnTo>
                        <a:pt x="69" y="419"/>
                      </a:lnTo>
                      <a:lnTo>
                        <a:pt x="69" y="431"/>
                      </a:lnTo>
                      <a:lnTo>
                        <a:pt x="70" y="444"/>
                      </a:lnTo>
                      <a:lnTo>
                        <a:pt x="72" y="457"/>
                      </a:lnTo>
                      <a:lnTo>
                        <a:pt x="75" y="469"/>
                      </a:lnTo>
                      <a:lnTo>
                        <a:pt x="79" y="480"/>
                      </a:lnTo>
                      <a:lnTo>
                        <a:pt x="84" y="490"/>
                      </a:lnTo>
                      <a:lnTo>
                        <a:pt x="89" y="500"/>
                      </a:lnTo>
                      <a:lnTo>
                        <a:pt x="96" y="509"/>
                      </a:lnTo>
                      <a:lnTo>
                        <a:pt x="102" y="517"/>
                      </a:lnTo>
                      <a:lnTo>
                        <a:pt x="109" y="524"/>
                      </a:lnTo>
                      <a:lnTo>
                        <a:pt x="117" y="530"/>
                      </a:lnTo>
                      <a:lnTo>
                        <a:pt x="126" y="535"/>
                      </a:lnTo>
                      <a:lnTo>
                        <a:pt x="135" y="540"/>
                      </a:lnTo>
                      <a:lnTo>
                        <a:pt x="145" y="542"/>
                      </a:lnTo>
                      <a:lnTo>
                        <a:pt x="154" y="544"/>
                      </a:lnTo>
                      <a:lnTo>
                        <a:pt x="166" y="545"/>
                      </a:lnTo>
                      <a:lnTo>
                        <a:pt x="174" y="544"/>
                      </a:lnTo>
                      <a:lnTo>
                        <a:pt x="182" y="543"/>
                      </a:lnTo>
                      <a:lnTo>
                        <a:pt x="191" y="541"/>
                      </a:lnTo>
                      <a:lnTo>
                        <a:pt x="199" y="537"/>
                      </a:lnTo>
                      <a:lnTo>
                        <a:pt x="209" y="534"/>
                      </a:lnTo>
                      <a:lnTo>
                        <a:pt x="218" y="530"/>
                      </a:lnTo>
                      <a:lnTo>
                        <a:pt x="226" y="526"/>
                      </a:lnTo>
                      <a:lnTo>
                        <a:pt x="234" y="520"/>
                      </a:lnTo>
                      <a:lnTo>
                        <a:pt x="244" y="513"/>
                      </a:lnTo>
                      <a:lnTo>
                        <a:pt x="254" y="504"/>
                      </a:lnTo>
                      <a:lnTo>
                        <a:pt x="265" y="495"/>
                      </a:lnTo>
                      <a:lnTo>
                        <a:pt x="278" y="482"/>
                      </a:lnTo>
                      <a:lnTo>
                        <a:pt x="278" y="355"/>
                      </a:lnTo>
                      <a:close/>
                      <a:moveTo>
                        <a:pt x="278" y="593"/>
                      </a:moveTo>
                      <a:lnTo>
                        <a:pt x="278" y="545"/>
                      </a:lnTo>
                      <a:lnTo>
                        <a:pt x="265" y="558"/>
                      </a:lnTo>
                      <a:lnTo>
                        <a:pt x="251" y="570"/>
                      </a:lnTo>
                      <a:lnTo>
                        <a:pt x="236" y="580"/>
                      </a:lnTo>
                      <a:lnTo>
                        <a:pt x="221" y="588"/>
                      </a:lnTo>
                      <a:lnTo>
                        <a:pt x="205" y="594"/>
                      </a:lnTo>
                      <a:lnTo>
                        <a:pt x="189" y="600"/>
                      </a:lnTo>
                      <a:lnTo>
                        <a:pt x="173" y="602"/>
                      </a:lnTo>
                      <a:lnTo>
                        <a:pt x="156" y="603"/>
                      </a:lnTo>
                      <a:lnTo>
                        <a:pt x="139" y="602"/>
                      </a:lnTo>
                      <a:lnTo>
                        <a:pt x="122" y="600"/>
                      </a:lnTo>
                      <a:lnTo>
                        <a:pt x="107" y="595"/>
                      </a:lnTo>
                      <a:lnTo>
                        <a:pt x="92" y="590"/>
                      </a:lnTo>
                      <a:lnTo>
                        <a:pt x="78" y="582"/>
                      </a:lnTo>
                      <a:lnTo>
                        <a:pt x="67" y="574"/>
                      </a:lnTo>
                      <a:lnTo>
                        <a:pt x="54" y="564"/>
                      </a:lnTo>
                      <a:lnTo>
                        <a:pt x="43" y="552"/>
                      </a:lnTo>
                      <a:lnTo>
                        <a:pt x="33" y="540"/>
                      </a:lnTo>
                      <a:lnTo>
                        <a:pt x="25" y="526"/>
                      </a:lnTo>
                      <a:lnTo>
                        <a:pt x="17" y="511"/>
                      </a:lnTo>
                      <a:lnTo>
                        <a:pt x="12" y="495"/>
                      </a:lnTo>
                      <a:lnTo>
                        <a:pt x="7" y="476"/>
                      </a:lnTo>
                      <a:lnTo>
                        <a:pt x="3" y="458"/>
                      </a:lnTo>
                      <a:lnTo>
                        <a:pt x="1" y="439"/>
                      </a:lnTo>
                      <a:lnTo>
                        <a:pt x="0" y="419"/>
                      </a:lnTo>
                      <a:lnTo>
                        <a:pt x="1" y="396"/>
                      </a:lnTo>
                      <a:lnTo>
                        <a:pt x="3" y="376"/>
                      </a:lnTo>
                      <a:lnTo>
                        <a:pt x="9" y="356"/>
                      </a:lnTo>
                      <a:lnTo>
                        <a:pt x="14" y="337"/>
                      </a:lnTo>
                      <a:lnTo>
                        <a:pt x="22" y="319"/>
                      </a:lnTo>
                      <a:lnTo>
                        <a:pt x="31" y="302"/>
                      </a:lnTo>
                      <a:lnTo>
                        <a:pt x="41" y="287"/>
                      </a:lnTo>
                      <a:lnTo>
                        <a:pt x="54" y="272"/>
                      </a:lnTo>
                      <a:lnTo>
                        <a:pt x="67" y="259"/>
                      </a:lnTo>
                      <a:lnTo>
                        <a:pt x="81" y="247"/>
                      </a:lnTo>
                      <a:lnTo>
                        <a:pt x="97" y="238"/>
                      </a:lnTo>
                      <a:lnTo>
                        <a:pt x="113" y="229"/>
                      </a:lnTo>
                      <a:lnTo>
                        <a:pt x="131" y="223"/>
                      </a:lnTo>
                      <a:lnTo>
                        <a:pt x="150" y="218"/>
                      </a:lnTo>
                      <a:lnTo>
                        <a:pt x="169" y="215"/>
                      </a:lnTo>
                      <a:lnTo>
                        <a:pt x="190" y="214"/>
                      </a:lnTo>
                      <a:lnTo>
                        <a:pt x="204" y="214"/>
                      </a:lnTo>
                      <a:lnTo>
                        <a:pt x="217" y="216"/>
                      </a:lnTo>
                      <a:lnTo>
                        <a:pt x="228" y="218"/>
                      </a:lnTo>
                      <a:lnTo>
                        <a:pt x="239" y="221"/>
                      </a:lnTo>
                      <a:lnTo>
                        <a:pt x="250" y="226"/>
                      </a:lnTo>
                      <a:lnTo>
                        <a:pt x="259" y="230"/>
                      </a:lnTo>
                      <a:lnTo>
                        <a:pt x="268" y="236"/>
                      </a:lnTo>
                      <a:lnTo>
                        <a:pt x="278" y="243"/>
                      </a:lnTo>
                      <a:lnTo>
                        <a:pt x="278" y="0"/>
                      </a:lnTo>
                      <a:lnTo>
                        <a:pt x="335" y="0"/>
                      </a:lnTo>
                      <a:lnTo>
                        <a:pt x="335" y="593"/>
                      </a:lnTo>
                      <a:lnTo>
                        <a:pt x="278" y="59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612" name="Freeform 90"/>
                <p:cNvSpPr>
                  <a:spLocks noEditPoints="1"/>
                </p:cNvSpPr>
                <p:nvPr/>
              </p:nvSpPr>
              <p:spPr bwMode="auto">
                <a:xfrm>
                  <a:off x="3959" y="3807"/>
                  <a:ext cx="180" cy="194"/>
                </a:xfrm>
                <a:custGeom>
                  <a:avLst/>
                  <a:gdLst>
                    <a:gd name="T0" fmla="*/ 20 w 360"/>
                    <a:gd name="T1" fmla="*/ 7 h 389"/>
                    <a:gd name="T2" fmla="*/ 15 w 360"/>
                    <a:gd name="T3" fmla="*/ 9 h 389"/>
                    <a:gd name="T4" fmla="*/ 12 w 360"/>
                    <a:gd name="T5" fmla="*/ 12 h 389"/>
                    <a:gd name="T6" fmla="*/ 11 w 360"/>
                    <a:gd name="T7" fmla="*/ 16 h 389"/>
                    <a:gd name="T8" fmla="*/ 9 w 360"/>
                    <a:gd name="T9" fmla="*/ 20 h 389"/>
                    <a:gd name="T10" fmla="*/ 9 w 360"/>
                    <a:gd name="T11" fmla="*/ 26 h 389"/>
                    <a:gd name="T12" fmla="*/ 10 w 360"/>
                    <a:gd name="T13" fmla="*/ 31 h 389"/>
                    <a:gd name="T14" fmla="*/ 11 w 360"/>
                    <a:gd name="T15" fmla="*/ 35 h 389"/>
                    <a:gd name="T16" fmla="*/ 14 w 360"/>
                    <a:gd name="T17" fmla="*/ 39 h 389"/>
                    <a:gd name="T18" fmla="*/ 19 w 360"/>
                    <a:gd name="T19" fmla="*/ 41 h 389"/>
                    <a:gd name="T20" fmla="*/ 23 w 360"/>
                    <a:gd name="T21" fmla="*/ 41 h 389"/>
                    <a:gd name="T22" fmla="*/ 26 w 360"/>
                    <a:gd name="T23" fmla="*/ 41 h 389"/>
                    <a:gd name="T24" fmla="*/ 30 w 360"/>
                    <a:gd name="T25" fmla="*/ 39 h 389"/>
                    <a:gd name="T26" fmla="*/ 34 w 360"/>
                    <a:gd name="T27" fmla="*/ 35 h 389"/>
                    <a:gd name="T28" fmla="*/ 36 w 360"/>
                    <a:gd name="T29" fmla="*/ 31 h 389"/>
                    <a:gd name="T30" fmla="*/ 37 w 360"/>
                    <a:gd name="T31" fmla="*/ 26 h 389"/>
                    <a:gd name="T32" fmla="*/ 37 w 360"/>
                    <a:gd name="T33" fmla="*/ 20 h 389"/>
                    <a:gd name="T34" fmla="*/ 36 w 360"/>
                    <a:gd name="T35" fmla="*/ 16 h 389"/>
                    <a:gd name="T36" fmla="*/ 33 w 360"/>
                    <a:gd name="T37" fmla="*/ 12 h 389"/>
                    <a:gd name="T38" fmla="*/ 29 w 360"/>
                    <a:gd name="T39" fmla="*/ 9 h 389"/>
                    <a:gd name="T40" fmla="*/ 25 w 360"/>
                    <a:gd name="T41" fmla="*/ 7 h 389"/>
                    <a:gd name="T42" fmla="*/ 23 w 360"/>
                    <a:gd name="T43" fmla="*/ 48 h 389"/>
                    <a:gd name="T44" fmla="*/ 16 w 360"/>
                    <a:gd name="T45" fmla="*/ 47 h 389"/>
                    <a:gd name="T46" fmla="*/ 11 w 360"/>
                    <a:gd name="T47" fmla="*/ 44 h 389"/>
                    <a:gd name="T48" fmla="*/ 6 w 360"/>
                    <a:gd name="T49" fmla="*/ 39 h 389"/>
                    <a:gd name="T50" fmla="*/ 1 w 360"/>
                    <a:gd name="T51" fmla="*/ 33 h 389"/>
                    <a:gd name="T52" fmla="*/ 1 w 360"/>
                    <a:gd name="T53" fmla="*/ 26 h 389"/>
                    <a:gd name="T54" fmla="*/ 1 w 360"/>
                    <a:gd name="T55" fmla="*/ 19 h 389"/>
                    <a:gd name="T56" fmla="*/ 3 w 360"/>
                    <a:gd name="T57" fmla="*/ 12 h 389"/>
                    <a:gd name="T58" fmla="*/ 6 w 360"/>
                    <a:gd name="T59" fmla="*/ 7 h 389"/>
                    <a:gd name="T60" fmla="*/ 12 w 360"/>
                    <a:gd name="T61" fmla="*/ 3 h 389"/>
                    <a:gd name="T62" fmla="*/ 18 w 360"/>
                    <a:gd name="T63" fmla="*/ 0 h 389"/>
                    <a:gd name="T64" fmla="*/ 24 w 360"/>
                    <a:gd name="T65" fmla="*/ 0 h 389"/>
                    <a:gd name="T66" fmla="*/ 31 w 360"/>
                    <a:gd name="T67" fmla="*/ 1 h 389"/>
                    <a:gd name="T68" fmla="*/ 37 w 360"/>
                    <a:gd name="T69" fmla="*/ 5 h 389"/>
                    <a:gd name="T70" fmla="*/ 42 w 360"/>
                    <a:gd name="T71" fmla="*/ 10 h 389"/>
                    <a:gd name="T72" fmla="*/ 44 w 360"/>
                    <a:gd name="T73" fmla="*/ 17 h 389"/>
                    <a:gd name="T74" fmla="*/ 45 w 360"/>
                    <a:gd name="T75" fmla="*/ 24 h 389"/>
                    <a:gd name="T76" fmla="*/ 44 w 360"/>
                    <a:gd name="T77" fmla="*/ 31 h 389"/>
                    <a:gd name="T78" fmla="*/ 42 w 360"/>
                    <a:gd name="T79" fmla="*/ 37 h 389"/>
                    <a:gd name="T80" fmla="*/ 37 w 360"/>
                    <a:gd name="T81" fmla="*/ 43 h 389"/>
                    <a:gd name="T82" fmla="*/ 31 w 360"/>
                    <a:gd name="T83" fmla="*/ 46 h 389"/>
                    <a:gd name="T84" fmla="*/ 24 w 360"/>
                    <a:gd name="T85" fmla="*/ 48 h 38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60"/>
                    <a:gd name="T130" fmla="*/ 0 h 389"/>
                    <a:gd name="T131" fmla="*/ 360 w 360"/>
                    <a:gd name="T132" fmla="*/ 389 h 38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60" h="389">
                      <a:moveTo>
                        <a:pt x="180" y="58"/>
                      </a:moveTo>
                      <a:lnTo>
                        <a:pt x="168" y="59"/>
                      </a:lnTo>
                      <a:lnTo>
                        <a:pt x="157" y="61"/>
                      </a:lnTo>
                      <a:lnTo>
                        <a:pt x="146" y="64"/>
                      </a:lnTo>
                      <a:lnTo>
                        <a:pt x="136" y="69"/>
                      </a:lnTo>
                      <a:lnTo>
                        <a:pt x="126" y="74"/>
                      </a:lnTo>
                      <a:lnTo>
                        <a:pt x="117" y="80"/>
                      </a:lnTo>
                      <a:lnTo>
                        <a:pt x="108" y="89"/>
                      </a:lnTo>
                      <a:lnTo>
                        <a:pt x="100" y="97"/>
                      </a:lnTo>
                      <a:lnTo>
                        <a:pt x="93" y="107"/>
                      </a:lnTo>
                      <a:lnTo>
                        <a:pt x="87" y="117"/>
                      </a:lnTo>
                      <a:lnTo>
                        <a:pt x="82" y="129"/>
                      </a:lnTo>
                      <a:lnTo>
                        <a:pt x="76" y="140"/>
                      </a:lnTo>
                      <a:lnTo>
                        <a:pt x="73" y="153"/>
                      </a:lnTo>
                      <a:lnTo>
                        <a:pt x="70" y="166"/>
                      </a:lnTo>
                      <a:lnTo>
                        <a:pt x="69" y="180"/>
                      </a:lnTo>
                      <a:lnTo>
                        <a:pt x="68" y="194"/>
                      </a:lnTo>
                      <a:lnTo>
                        <a:pt x="69" y="209"/>
                      </a:lnTo>
                      <a:lnTo>
                        <a:pt x="70" y="223"/>
                      </a:lnTo>
                      <a:lnTo>
                        <a:pt x="73" y="237"/>
                      </a:lnTo>
                      <a:lnTo>
                        <a:pt x="76" y="250"/>
                      </a:lnTo>
                      <a:lnTo>
                        <a:pt x="82" y="261"/>
                      </a:lnTo>
                      <a:lnTo>
                        <a:pt x="87" y="273"/>
                      </a:lnTo>
                      <a:lnTo>
                        <a:pt x="93" y="284"/>
                      </a:lnTo>
                      <a:lnTo>
                        <a:pt x="100" y="295"/>
                      </a:lnTo>
                      <a:lnTo>
                        <a:pt x="108" y="303"/>
                      </a:lnTo>
                      <a:lnTo>
                        <a:pt x="117" y="312"/>
                      </a:lnTo>
                      <a:lnTo>
                        <a:pt x="126" y="318"/>
                      </a:lnTo>
                      <a:lnTo>
                        <a:pt x="136" y="325"/>
                      </a:lnTo>
                      <a:lnTo>
                        <a:pt x="146" y="329"/>
                      </a:lnTo>
                      <a:lnTo>
                        <a:pt x="157" y="332"/>
                      </a:lnTo>
                      <a:lnTo>
                        <a:pt x="168" y="334"/>
                      </a:lnTo>
                      <a:lnTo>
                        <a:pt x="180" y="335"/>
                      </a:lnTo>
                      <a:lnTo>
                        <a:pt x="192" y="334"/>
                      </a:lnTo>
                      <a:lnTo>
                        <a:pt x="203" y="332"/>
                      </a:lnTo>
                      <a:lnTo>
                        <a:pt x="214" y="329"/>
                      </a:lnTo>
                      <a:lnTo>
                        <a:pt x="225" y="325"/>
                      </a:lnTo>
                      <a:lnTo>
                        <a:pt x="235" y="318"/>
                      </a:lnTo>
                      <a:lnTo>
                        <a:pt x="244" y="312"/>
                      </a:lnTo>
                      <a:lnTo>
                        <a:pt x="254" y="303"/>
                      </a:lnTo>
                      <a:lnTo>
                        <a:pt x="262" y="295"/>
                      </a:lnTo>
                      <a:lnTo>
                        <a:pt x="269" y="284"/>
                      </a:lnTo>
                      <a:lnTo>
                        <a:pt x="277" y="273"/>
                      </a:lnTo>
                      <a:lnTo>
                        <a:pt x="282" y="261"/>
                      </a:lnTo>
                      <a:lnTo>
                        <a:pt x="287" y="250"/>
                      </a:lnTo>
                      <a:lnTo>
                        <a:pt x="292" y="237"/>
                      </a:lnTo>
                      <a:lnTo>
                        <a:pt x="294" y="223"/>
                      </a:lnTo>
                      <a:lnTo>
                        <a:pt x="296" y="209"/>
                      </a:lnTo>
                      <a:lnTo>
                        <a:pt x="297" y="194"/>
                      </a:lnTo>
                      <a:lnTo>
                        <a:pt x="296" y="180"/>
                      </a:lnTo>
                      <a:lnTo>
                        <a:pt x="294" y="166"/>
                      </a:lnTo>
                      <a:lnTo>
                        <a:pt x="292" y="153"/>
                      </a:lnTo>
                      <a:lnTo>
                        <a:pt x="287" y="140"/>
                      </a:lnTo>
                      <a:lnTo>
                        <a:pt x="282" y="129"/>
                      </a:lnTo>
                      <a:lnTo>
                        <a:pt x="277" y="117"/>
                      </a:lnTo>
                      <a:lnTo>
                        <a:pt x="269" y="107"/>
                      </a:lnTo>
                      <a:lnTo>
                        <a:pt x="262" y="97"/>
                      </a:lnTo>
                      <a:lnTo>
                        <a:pt x="254" y="89"/>
                      </a:lnTo>
                      <a:lnTo>
                        <a:pt x="244" y="80"/>
                      </a:lnTo>
                      <a:lnTo>
                        <a:pt x="235" y="74"/>
                      </a:lnTo>
                      <a:lnTo>
                        <a:pt x="225" y="69"/>
                      </a:lnTo>
                      <a:lnTo>
                        <a:pt x="214" y="64"/>
                      </a:lnTo>
                      <a:lnTo>
                        <a:pt x="203" y="61"/>
                      </a:lnTo>
                      <a:lnTo>
                        <a:pt x="192" y="59"/>
                      </a:lnTo>
                      <a:lnTo>
                        <a:pt x="180" y="58"/>
                      </a:lnTo>
                      <a:close/>
                      <a:moveTo>
                        <a:pt x="180" y="389"/>
                      </a:moveTo>
                      <a:lnTo>
                        <a:pt x="162" y="388"/>
                      </a:lnTo>
                      <a:lnTo>
                        <a:pt x="144" y="385"/>
                      </a:lnTo>
                      <a:lnTo>
                        <a:pt x="128" y="380"/>
                      </a:lnTo>
                      <a:lnTo>
                        <a:pt x="111" y="374"/>
                      </a:lnTo>
                      <a:lnTo>
                        <a:pt x="96" y="365"/>
                      </a:lnTo>
                      <a:lnTo>
                        <a:pt x="81" y="356"/>
                      </a:lnTo>
                      <a:lnTo>
                        <a:pt x="67" y="345"/>
                      </a:lnTo>
                      <a:lnTo>
                        <a:pt x="54" y="332"/>
                      </a:lnTo>
                      <a:lnTo>
                        <a:pt x="42" y="318"/>
                      </a:lnTo>
                      <a:lnTo>
                        <a:pt x="31" y="303"/>
                      </a:lnTo>
                      <a:lnTo>
                        <a:pt x="22" y="287"/>
                      </a:lnTo>
                      <a:lnTo>
                        <a:pt x="14" y="270"/>
                      </a:lnTo>
                      <a:lnTo>
                        <a:pt x="8" y="252"/>
                      </a:lnTo>
                      <a:lnTo>
                        <a:pt x="3" y="233"/>
                      </a:lnTo>
                      <a:lnTo>
                        <a:pt x="1" y="214"/>
                      </a:lnTo>
                      <a:lnTo>
                        <a:pt x="0" y="194"/>
                      </a:lnTo>
                      <a:lnTo>
                        <a:pt x="1" y="175"/>
                      </a:lnTo>
                      <a:lnTo>
                        <a:pt x="3" y="155"/>
                      </a:lnTo>
                      <a:lnTo>
                        <a:pt x="8" y="137"/>
                      </a:lnTo>
                      <a:lnTo>
                        <a:pt x="14" y="119"/>
                      </a:lnTo>
                      <a:lnTo>
                        <a:pt x="22" y="102"/>
                      </a:lnTo>
                      <a:lnTo>
                        <a:pt x="31" y="86"/>
                      </a:lnTo>
                      <a:lnTo>
                        <a:pt x="42" y="71"/>
                      </a:lnTo>
                      <a:lnTo>
                        <a:pt x="54" y="57"/>
                      </a:lnTo>
                      <a:lnTo>
                        <a:pt x="67" y="45"/>
                      </a:lnTo>
                      <a:lnTo>
                        <a:pt x="81" y="33"/>
                      </a:lnTo>
                      <a:lnTo>
                        <a:pt x="96" y="24"/>
                      </a:lnTo>
                      <a:lnTo>
                        <a:pt x="111" y="15"/>
                      </a:lnTo>
                      <a:lnTo>
                        <a:pt x="128" y="9"/>
                      </a:lnTo>
                      <a:lnTo>
                        <a:pt x="144" y="4"/>
                      </a:lnTo>
                      <a:lnTo>
                        <a:pt x="162" y="1"/>
                      </a:lnTo>
                      <a:lnTo>
                        <a:pt x="180" y="0"/>
                      </a:lnTo>
                      <a:lnTo>
                        <a:pt x="198" y="1"/>
                      </a:lnTo>
                      <a:lnTo>
                        <a:pt x="217" y="4"/>
                      </a:lnTo>
                      <a:lnTo>
                        <a:pt x="235" y="9"/>
                      </a:lnTo>
                      <a:lnTo>
                        <a:pt x="251" y="15"/>
                      </a:lnTo>
                      <a:lnTo>
                        <a:pt x="267" y="24"/>
                      </a:lnTo>
                      <a:lnTo>
                        <a:pt x="282" y="33"/>
                      </a:lnTo>
                      <a:lnTo>
                        <a:pt x="296" y="45"/>
                      </a:lnTo>
                      <a:lnTo>
                        <a:pt x="309" y="57"/>
                      </a:lnTo>
                      <a:lnTo>
                        <a:pt x="319" y="71"/>
                      </a:lnTo>
                      <a:lnTo>
                        <a:pt x="330" y="86"/>
                      </a:lnTo>
                      <a:lnTo>
                        <a:pt x="339" y="102"/>
                      </a:lnTo>
                      <a:lnTo>
                        <a:pt x="346" y="119"/>
                      </a:lnTo>
                      <a:lnTo>
                        <a:pt x="352" y="137"/>
                      </a:lnTo>
                      <a:lnTo>
                        <a:pt x="356" y="155"/>
                      </a:lnTo>
                      <a:lnTo>
                        <a:pt x="359" y="175"/>
                      </a:lnTo>
                      <a:lnTo>
                        <a:pt x="360" y="194"/>
                      </a:lnTo>
                      <a:lnTo>
                        <a:pt x="359" y="214"/>
                      </a:lnTo>
                      <a:lnTo>
                        <a:pt x="356" y="233"/>
                      </a:lnTo>
                      <a:lnTo>
                        <a:pt x="352" y="252"/>
                      </a:lnTo>
                      <a:lnTo>
                        <a:pt x="346" y="270"/>
                      </a:lnTo>
                      <a:lnTo>
                        <a:pt x="339" y="287"/>
                      </a:lnTo>
                      <a:lnTo>
                        <a:pt x="330" y="303"/>
                      </a:lnTo>
                      <a:lnTo>
                        <a:pt x="319" y="318"/>
                      </a:lnTo>
                      <a:lnTo>
                        <a:pt x="309" y="332"/>
                      </a:lnTo>
                      <a:lnTo>
                        <a:pt x="296" y="345"/>
                      </a:lnTo>
                      <a:lnTo>
                        <a:pt x="282" y="356"/>
                      </a:lnTo>
                      <a:lnTo>
                        <a:pt x="267" y="365"/>
                      </a:lnTo>
                      <a:lnTo>
                        <a:pt x="251" y="374"/>
                      </a:lnTo>
                      <a:lnTo>
                        <a:pt x="235" y="380"/>
                      </a:lnTo>
                      <a:lnTo>
                        <a:pt x="217" y="385"/>
                      </a:lnTo>
                      <a:lnTo>
                        <a:pt x="198" y="388"/>
                      </a:lnTo>
                      <a:lnTo>
                        <a:pt x="180" y="38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613" name="Freeform 91"/>
                <p:cNvSpPr>
                  <a:spLocks/>
                </p:cNvSpPr>
                <p:nvPr/>
              </p:nvSpPr>
              <p:spPr bwMode="auto">
                <a:xfrm>
                  <a:off x="4193" y="3807"/>
                  <a:ext cx="101" cy="190"/>
                </a:xfrm>
                <a:custGeom>
                  <a:avLst/>
                  <a:gdLst>
                    <a:gd name="T0" fmla="*/ 21 w 204"/>
                    <a:gd name="T1" fmla="*/ 10 h 379"/>
                    <a:gd name="T2" fmla="*/ 20 w 204"/>
                    <a:gd name="T3" fmla="*/ 9 h 379"/>
                    <a:gd name="T4" fmla="*/ 19 w 204"/>
                    <a:gd name="T5" fmla="*/ 9 h 379"/>
                    <a:gd name="T6" fmla="*/ 18 w 204"/>
                    <a:gd name="T7" fmla="*/ 8 h 379"/>
                    <a:gd name="T8" fmla="*/ 18 w 204"/>
                    <a:gd name="T9" fmla="*/ 8 h 379"/>
                    <a:gd name="T10" fmla="*/ 17 w 204"/>
                    <a:gd name="T11" fmla="*/ 8 h 379"/>
                    <a:gd name="T12" fmla="*/ 17 w 204"/>
                    <a:gd name="T13" fmla="*/ 8 h 379"/>
                    <a:gd name="T14" fmla="*/ 16 w 204"/>
                    <a:gd name="T15" fmla="*/ 9 h 379"/>
                    <a:gd name="T16" fmla="*/ 16 w 204"/>
                    <a:gd name="T17" fmla="*/ 9 h 379"/>
                    <a:gd name="T18" fmla="*/ 14 w 204"/>
                    <a:gd name="T19" fmla="*/ 10 h 379"/>
                    <a:gd name="T20" fmla="*/ 13 w 204"/>
                    <a:gd name="T21" fmla="*/ 11 h 379"/>
                    <a:gd name="T22" fmla="*/ 12 w 204"/>
                    <a:gd name="T23" fmla="*/ 13 h 379"/>
                    <a:gd name="T24" fmla="*/ 10 w 204"/>
                    <a:gd name="T25" fmla="*/ 15 h 379"/>
                    <a:gd name="T26" fmla="*/ 9 w 204"/>
                    <a:gd name="T27" fmla="*/ 18 h 379"/>
                    <a:gd name="T28" fmla="*/ 7 w 204"/>
                    <a:gd name="T29" fmla="*/ 21 h 379"/>
                    <a:gd name="T30" fmla="*/ 7 w 204"/>
                    <a:gd name="T31" fmla="*/ 48 h 379"/>
                    <a:gd name="T32" fmla="*/ 0 w 204"/>
                    <a:gd name="T33" fmla="*/ 48 h 379"/>
                    <a:gd name="T34" fmla="*/ 0 w 204"/>
                    <a:gd name="T35" fmla="*/ 2 h 379"/>
                    <a:gd name="T36" fmla="*/ 7 w 204"/>
                    <a:gd name="T37" fmla="*/ 2 h 379"/>
                    <a:gd name="T38" fmla="*/ 7 w 204"/>
                    <a:gd name="T39" fmla="*/ 10 h 379"/>
                    <a:gd name="T40" fmla="*/ 9 w 204"/>
                    <a:gd name="T41" fmla="*/ 8 h 379"/>
                    <a:gd name="T42" fmla="*/ 11 w 204"/>
                    <a:gd name="T43" fmla="*/ 6 h 379"/>
                    <a:gd name="T44" fmla="*/ 12 w 204"/>
                    <a:gd name="T45" fmla="*/ 4 h 379"/>
                    <a:gd name="T46" fmla="*/ 14 w 204"/>
                    <a:gd name="T47" fmla="*/ 3 h 379"/>
                    <a:gd name="T48" fmla="*/ 15 w 204"/>
                    <a:gd name="T49" fmla="*/ 2 h 379"/>
                    <a:gd name="T50" fmla="*/ 16 w 204"/>
                    <a:gd name="T51" fmla="*/ 1 h 379"/>
                    <a:gd name="T52" fmla="*/ 18 w 204"/>
                    <a:gd name="T53" fmla="*/ 1 h 379"/>
                    <a:gd name="T54" fmla="*/ 19 w 204"/>
                    <a:gd name="T55" fmla="*/ 0 h 379"/>
                    <a:gd name="T56" fmla="*/ 20 w 204"/>
                    <a:gd name="T57" fmla="*/ 0 h 379"/>
                    <a:gd name="T58" fmla="*/ 20 w 204"/>
                    <a:gd name="T59" fmla="*/ 1 h 379"/>
                    <a:gd name="T60" fmla="*/ 21 w 204"/>
                    <a:gd name="T61" fmla="*/ 1 h 379"/>
                    <a:gd name="T62" fmla="*/ 22 w 204"/>
                    <a:gd name="T63" fmla="*/ 1 h 379"/>
                    <a:gd name="T64" fmla="*/ 23 w 204"/>
                    <a:gd name="T65" fmla="*/ 2 h 379"/>
                    <a:gd name="T66" fmla="*/ 25 w 204"/>
                    <a:gd name="T67" fmla="*/ 4 h 379"/>
                    <a:gd name="T68" fmla="*/ 21 w 204"/>
                    <a:gd name="T69" fmla="*/ 10 h 379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04"/>
                    <a:gd name="T106" fmla="*/ 0 h 379"/>
                    <a:gd name="T107" fmla="*/ 204 w 204"/>
                    <a:gd name="T108" fmla="*/ 379 h 379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04" h="379">
                      <a:moveTo>
                        <a:pt x="175" y="78"/>
                      </a:moveTo>
                      <a:lnTo>
                        <a:pt x="165" y="72"/>
                      </a:lnTo>
                      <a:lnTo>
                        <a:pt x="159" y="66"/>
                      </a:lnTo>
                      <a:lnTo>
                        <a:pt x="152" y="64"/>
                      </a:lnTo>
                      <a:lnTo>
                        <a:pt x="146" y="63"/>
                      </a:lnTo>
                      <a:lnTo>
                        <a:pt x="142" y="63"/>
                      </a:lnTo>
                      <a:lnTo>
                        <a:pt x="138" y="64"/>
                      </a:lnTo>
                      <a:lnTo>
                        <a:pt x="134" y="66"/>
                      </a:lnTo>
                      <a:lnTo>
                        <a:pt x="130" y="70"/>
                      </a:lnTo>
                      <a:lnTo>
                        <a:pt x="120" y="77"/>
                      </a:lnTo>
                      <a:lnTo>
                        <a:pt x="109" y="88"/>
                      </a:lnTo>
                      <a:lnTo>
                        <a:pt x="98" y="102"/>
                      </a:lnTo>
                      <a:lnTo>
                        <a:pt x="86" y="119"/>
                      </a:lnTo>
                      <a:lnTo>
                        <a:pt x="72" y="138"/>
                      </a:lnTo>
                      <a:lnTo>
                        <a:pt x="58" y="161"/>
                      </a:lnTo>
                      <a:lnTo>
                        <a:pt x="58" y="379"/>
                      </a:lnTo>
                      <a:lnTo>
                        <a:pt x="0" y="379"/>
                      </a:lnTo>
                      <a:lnTo>
                        <a:pt x="0" y="10"/>
                      </a:lnTo>
                      <a:lnTo>
                        <a:pt x="58" y="10"/>
                      </a:lnTo>
                      <a:lnTo>
                        <a:pt x="58" y="78"/>
                      </a:lnTo>
                      <a:lnTo>
                        <a:pt x="75" y="58"/>
                      </a:lnTo>
                      <a:lnTo>
                        <a:pt x="90" y="41"/>
                      </a:lnTo>
                      <a:lnTo>
                        <a:pt x="103" y="28"/>
                      </a:lnTo>
                      <a:lnTo>
                        <a:pt x="114" y="17"/>
                      </a:lnTo>
                      <a:lnTo>
                        <a:pt x="124" y="10"/>
                      </a:lnTo>
                      <a:lnTo>
                        <a:pt x="135" y="4"/>
                      </a:lnTo>
                      <a:lnTo>
                        <a:pt x="145" y="1"/>
                      </a:lnTo>
                      <a:lnTo>
                        <a:pt x="156" y="0"/>
                      </a:lnTo>
                      <a:lnTo>
                        <a:pt x="161" y="0"/>
                      </a:lnTo>
                      <a:lnTo>
                        <a:pt x="166" y="2"/>
                      </a:lnTo>
                      <a:lnTo>
                        <a:pt x="172" y="4"/>
                      </a:lnTo>
                      <a:lnTo>
                        <a:pt x="178" y="7"/>
                      </a:lnTo>
                      <a:lnTo>
                        <a:pt x="190" y="16"/>
                      </a:lnTo>
                      <a:lnTo>
                        <a:pt x="204" y="29"/>
                      </a:lnTo>
                      <a:lnTo>
                        <a:pt x="175" y="7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</p:grpSp>
        </p:grpSp>
        <p:grpSp>
          <p:nvGrpSpPr>
            <p:cNvPr id="21521" name="Group 92"/>
            <p:cNvGrpSpPr>
              <a:grpSpLocks/>
            </p:cNvGrpSpPr>
            <p:nvPr/>
          </p:nvGrpSpPr>
          <p:grpSpPr bwMode="auto">
            <a:xfrm>
              <a:off x="7822" y="8100"/>
              <a:ext cx="2456" cy="1364"/>
              <a:chOff x="7822" y="8100"/>
              <a:chExt cx="2456" cy="1364"/>
            </a:xfrm>
          </p:grpSpPr>
          <p:grpSp>
            <p:nvGrpSpPr>
              <p:cNvPr id="21568" name="Group 93"/>
              <p:cNvGrpSpPr>
                <a:grpSpLocks/>
              </p:cNvGrpSpPr>
              <p:nvPr/>
            </p:nvGrpSpPr>
            <p:grpSpPr bwMode="auto">
              <a:xfrm>
                <a:off x="8472" y="8100"/>
                <a:ext cx="1082" cy="301"/>
                <a:chOff x="8472" y="8100"/>
                <a:chExt cx="1082" cy="301"/>
              </a:xfrm>
            </p:grpSpPr>
            <p:sp>
              <p:nvSpPr>
                <p:cNvPr id="21593" name="Freeform 94"/>
                <p:cNvSpPr>
                  <a:spLocks/>
                </p:cNvSpPr>
                <p:nvPr/>
              </p:nvSpPr>
              <p:spPr bwMode="auto">
                <a:xfrm>
                  <a:off x="8472" y="8126"/>
                  <a:ext cx="211" cy="268"/>
                </a:xfrm>
                <a:custGeom>
                  <a:avLst/>
                  <a:gdLst>
                    <a:gd name="T0" fmla="*/ 30 w 423"/>
                    <a:gd name="T1" fmla="*/ 8 h 535"/>
                    <a:gd name="T2" fmla="*/ 30 w 423"/>
                    <a:gd name="T3" fmla="*/ 67 h 535"/>
                    <a:gd name="T4" fmla="*/ 22 w 423"/>
                    <a:gd name="T5" fmla="*/ 67 h 535"/>
                    <a:gd name="T6" fmla="*/ 22 w 423"/>
                    <a:gd name="T7" fmla="*/ 8 h 535"/>
                    <a:gd name="T8" fmla="*/ 0 w 423"/>
                    <a:gd name="T9" fmla="*/ 8 h 535"/>
                    <a:gd name="T10" fmla="*/ 0 w 423"/>
                    <a:gd name="T11" fmla="*/ 0 h 535"/>
                    <a:gd name="T12" fmla="*/ 52 w 423"/>
                    <a:gd name="T13" fmla="*/ 0 h 535"/>
                    <a:gd name="T14" fmla="*/ 52 w 423"/>
                    <a:gd name="T15" fmla="*/ 8 h 535"/>
                    <a:gd name="T16" fmla="*/ 30 w 423"/>
                    <a:gd name="T17" fmla="*/ 8 h 5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23"/>
                    <a:gd name="T28" fmla="*/ 0 h 535"/>
                    <a:gd name="T29" fmla="*/ 423 w 423"/>
                    <a:gd name="T30" fmla="*/ 535 h 53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23" h="535">
                      <a:moveTo>
                        <a:pt x="247" y="59"/>
                      </a:moveTo>
                      <a:lnTo>
                        <a:pt x="247" y="535"/>
                      </a:lnTo>
                      <a:lnTo>
                        <a:pt x="180" y="535"/>
                      </a:lnTo>
                      <a:lnTo>
                        <a:pt x="180" y="59"/>
                      </a:lnTo>
                      <a:lnTo>
                        <a:pt x="0" y="59"/>
                      </a:lnTo>
                      <a:lnTo>
                        <a:pt x="0" y="0"/>
                      </a:lnTo>
                      <a:lnTo>
                        <a:pt x="423" y="0"/>
                      </a:lnTo>
                      <a:lnTo>
                        <a:pt x="423" y="59"/>
                      </a:lnTo>
                      <a:lnTo>
                        <a:pt x="247" y="5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594" name="Freeform 95"/>
                <p:cNvSpPr>
                  <a:spLocks noEditPoints="1"/>
                </p:cNvSpPr>
                <p:nvPr/>
              </p:nvSpPr>
              <p:spPr bwMode="auto">
                <a:xfrm>
                  <a:off x="8664" y="8207"/>
                  <a:ext cx="182" cy="192"/>
                </a:xfrm>
                <a:custGeom>
                  <a:avLst/>
                  <a:gdLst>
                    <a:gd name="T0" fmla="*/ 20 w 365"/>
                    <a:gd name="T1" fmla="*/ 7 h 385"/>
                    <a:gd name="T2" fmla="*/ 15 w 365"/>
                    <a:gd name="T3" fmla="*/ 8 h 385"/>
                    <a:gd name="T4" fmla="*/ 12 w 365"/>
                    <a:gd name="T5" fmla="*/ 12 h 385"/>
                    <a:gd name="T6" fmla="*/ 10 w 365"/>
                    <a:gd name="T7" fmla="*/ 16 h 385"/>
                    <a:gd name="T8" fmla="*/ 8 w 365"/>
                    <a:gd name="T9" fmla="*/ 20 h 385"/>
                    <a:gd name="T10" fmla="*/ 8 w 365"/>
                    <a:gd name="T11" fmla="*/ 26 h 385"/>
                    <a:gd name="T12" fmla="*/ 9 w 365"/>
                    <a:gd name="T13" fmla="*/ 31 h 385"/>
                    <a:gd name="T14" fmla="*/ 11 w 365"/>
                    <a:gd name="T15" fmla="*/ 35 h 385"/>
                    <a:gd name="T16" fmla="*/ 14 w 365"/>
                    <a:gd name="T17" fmla="*/ 38 h 385"/>
                    <a:gd name="T18" fmla="*/ 18 w 365"/>
                    <a:gd name="T19" fmla="*/ 40 h 385"/>
                    <a:gd name="T20" fmla="*/ 23 w 365"/>
                    <a:gd name="T21" fmla="*/ 41 h 385"/>
                    <a:gd name="T22" fmla="*/ 27 w 365"/>
                    <a:gd name="T23" fmla="*/ 40 h 385"/>
                    <a:gd name="T24" fmla="*/ 31 w 365"/>
                    <a:gd name="T25" fmla="*/ 38 h 385"/>
                    <a:gd name="T26" fmla="*/ 34 w 365"/>
                    <a:gd name="T27" fmla="*/ 35 h 385"/>
                    <a:gd name="T28" fmla="*/ 36 w 365"/>
                    <a:gd name="T29" fmla="*/ 31 h 385"/>
                    <a:gd name="T30" fmla="*/ 37 w 365"/>
                    <a:gd name="T31" fmla="*/ 26 h 385"/>
                    <a:gd name="T32" fmla="*/ 36 w 365"/>
                    <a:gd name="T33" fmla="*/ 20 h 385"/>
                    <a:gd name="T34" fmla="*/ 35 w 365"/>
                    <a:gd name="T35" fmla="*/ 16 h 385"/>
                    <a:gd name="T36" fmla="*/ 33 w 365"/>
                    <a:gd name="T37" fmla="*/ 12 h 385"/>
                    <a:gd name="T38" fmla="*/ 29 w 365"/>
                    <a:gd name="T39" fmla="*/ 8 h 385"/>
                    <a:gd name="T40" fmla="*/ 26 w 365"/>
                    <a:gd name="T41" fmla="*/ 7 h 385"/>
                    <a:gd name="T42" fmla="*/ 23 w 365"/>
                    <a:gd name="T43" fmla="*/ 48 h 385"/>
                    <a:gd name="T44" fmla="*/ 16 w 365"/>
                    <a:gd name="T45" fmla="*/ 47 h 385"/>
                    <a:gd name="T46" fmla="*/ 10 w 365"/>
                    <a:gd name="T47" fmla="*/ 44 h 385"/>
                    <a:gd name="T48" fmla="*/ 5 w 365"/>
                    <a:gd name="T49" fmla="*/ 39 h 385"/>
                    <a:gd name="T50" fmla="*/ 1 w 365"/>
                    <a:gd name="T51" fmla="*/ 33 h 385"/>
                    <a:gd name="T52" fmla="*/ 0 w 365"/>
                    <a:gd name="T53" fmla="*/ 26 h 385"/>
                    <a:gd name="T54" fmla="*/ 0 w 365"/>
                    <a:gd name="T55" fmla="*/ 19 h 385"/>
                    <a:gd name="T56" fmla="*/ 2 w 365"/>
                    <a:gd name="T57" fmla="*/ 12 h 385"/>
                    <a:gd name="T58" fmla="*/ 6 w 365"/>
                    <a:gd name="T59" fmla="*/ 7 h 385"/>
                    <a:gd name="T60" fmla="*/ 12 w 365"/>
                    <a:gd name="T61" fmla="*/ 3 h 385"/>
                    <a:gd name="T62" fmla="*/ 18 w 365"/>
                    <a:gd name="T63" fmla="*/ 0 h 385"/>
                    <a:gd name="T64" fmla="*/ 25 w 365"/>
                    <a:gd name="T65" fmla="*/ 0 h 385"/>
                    <a:gd name="T66" fmla="*/ 31 w 365"/>
                    <a:gd name="T67" fmla="*/ 2 h 385"/>
                    <a:gd name="T68" fmla="*/ 37 w 365"/>
                    <a:gd name="T69" fmla="*/ 5 h 385"/>
                    <a:gd name="T70" fmla="*/ 41 w 365"/>
                    <a:gd name="T71" fmla="*/ 10 h 385"/>
                    <a:gd name="T72" fmla="*/ 44 w 365"/>
                    <a:gd name="T73" fmla="*/ 17 h 385"/>
                    <a:gd name="T74" fmla="*/ 45 w 365"/>
                    <a:gd name="T75" fmla="*/ 24 h 385"/>
                    <a:gd name="T76" fmla="*/ 44 w 365"/>
                    <a:gd name="T77" fmla="*/ 31 h 385"/>
                    <a:gd name="T78" fmla="*/ 41 w 365"/>
                    <a:gd name="T79" fmla="*/ 37 h 385"/>
                    <a:gd name="T80" fmla="*/ 37 w 365"/>
                    <a:gd name="T81" fmla="*/ 42 h 385"/>
                    <a:gd name="T82" fmla="*/ 31 w 365"/>
                    <a:gd name="T83" fmla="*/ 46 h 385"/>
                    <a:gd name="T84" fmla="*/ 25 w 365"/>
                    <a:gd name="T85" fmla="*/ 48 h 38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65"/>
                    <a:gd name="T130" fmla="*/ 0 h 385"/>
                    <a:gd name="T131" fmla="*/ 365 w 365"/>
                    <a:gd name="T132" fmla="*/ 385 h 38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65" h="385">
                      <a:moveTo>
                        <a:pt x="185" y="54"/>
                      </a:moveTo>
                      <a:lnTo>
                        <a:pt x="172" y="55"/>
                      </a:lnTo>
                      <a:lnTo>
                        <a:pt x="161" y="57"/>
                      </a:lnTo>
                      <a:lnTo>
                        <a:pt x="149" y="60"/>
                      </a:lnTo>
                      <a:lnTo>
                        <a:pt x="138" y="66"/>
                      </a:lnTo>
                      <a:lnTo>
                        <a:pt x="127" y="71"/>
                      </a:lnTo>
                      <a:lnTo>
                        <a:pt x="118" y="79"/>
                      </a:lnTo>
                      <a:lnTo>
                        <a:pt x="109" y="86"/>
                      </a:lnTo>
                      <a:lnTo>
                        <a:pt x="101" y="96"/>
                      </a:lnTo>
                      <a:lnTo>
                        <a:pt x="94" y="105"/>
                      </a:lnTo>
                      <a:lnTo>
                        <a:pt x="87" y="116"/>
                      </a:lnTo>
                      <a:lnTo>
                        <a:pt x="81" y="128"/>
                      </a:lnTo>
                      <a:lnTo>
                        <a:pt x="77" y="141"/>
                      </a:lnTo>
                      <a:lnTo>
                        <a:pt x="73" y="154"/>
                      </a:lnTo>
                      <a:lnTo>
                        <a:pt x="71" y="166"/>
                      </a:lnTo>
                      <a:lnTo>
                        <a:pt x="69" y="180"/>
                      </a:lnTo>
                      <a:lnTo>
                        <a:pt x="69" y="195"/>
                      </a:lnTo>
                      <a:lnTo>
                        <a:pt x="69" y="209"/>
                      </a:lnTo>
                      <a:lnTo>
                        <a:pt x="71" y="223"/>
                      </a:lnTo>
                      <a:lnTo>
                        <a:pt x="73" y="237"/>
                      </a:lnTo>
                      <a:lnTo>
                        <a:pt x="77" y="249"/>
                      </a:lnTo>
                      <a:lnTo>
                        <a:pt x="81" y="262"/>
                      </a:lnTo>
                      <a:lnTo>
                        <a:pt x="87" y="272"/>
                      </a:lnTo>
                      <a:lnTo>
                        <a:pt x="94" y="283"/>
                      </a:lnTo>
                      <a:lnTo>
                        <a:pt x="101" y="293"/>
                      </a:lnTo>
                      <a:lnTo>
                        <a:pt x="109" y="301"/>
                      </a:lnTo>
                      <a:lnTo>
                        <a:pt x="118" y="309"/>
                      </a:lnTo>
                      <a:lnTo>
                        <a:pt x="127" y="315"/>
                      </a:lnTo>
                      <a:lnTo>
                        <a:pt x="138" y="321"/>
                      </a:lnTo>
                      <a:lnTo>
                        <a:pt x="149" y="325"/>
                      </a:lnTo>
                      <a:lnTo>
                        <a:pt x="161" y="328"/>
                      </a:lnTo>
                      <a:lnTo>
                        <a:pt x="172" y="330"/>
                      </a:lnTo>
                      <a:lnTo>
                        <a:pt x="185" y="331"/>
                      </a:lnTo>
                      <a:lnTo>
                        <a:pt x="197" y="330"/>
                      </a:lnTo>
                      <a:lnTo>
                        <a:pt x="208" y="328"/>
                      </a:lnTo>
                      <a:lnTo>
                        <a:pt x="218" y="325"/>
                      </a:lnTo>
                      <a:lnTo>
                        <a:pt x="229" y="321"/>
                      </a:lnTo>
                      <a:lnTo>
                        <a:pt x="239" y="315"/>
                      </a:lnTo>
                      <a:lnTo>
                        <a:pt x="248" y="309"/>
                      </a:lnTo>
                      <a:lnTo>
                        <a:pt x="257" y="301"/>
                      </a:lnTo>
                      <a:lnTo>
                        <a:pt x="265" y="293"/>
                      </a:lnTo>
                      <a:lnTo>
                        <a:pt x="272" y="283"/>
                      </a:lnTo>
                      <a:lnTo>
                        <a:pt x="278" y="272"/>
                      </a:lnTo>
                      <a:lnTo>
                        <a:pt x="284" y="262"/>
                      </a:lnTo>
                      <a:lnTo>
                        <a:pt x="288" y="249"/>
                      </a:lnTo>
                      <a:lnTo>
                        <a:pt x="292" y="237"/>
                      </a:lnTo>
                      <a:lnTo>
                        <a:pt x="295" y="223"/>
                      </a:lnTo>
                      <a:lnTo>
                        <a:pt x="297" y="209"/>
                      </a:lnTo>
                      <a:lnTo>
                        <a:pt x="297" y="195"/>
                      </a:lnTo>
                      <a:lnTo>
                        <a:pt x="297" y="180"/>
                      </a:lnTo>
                      <a:lnTo>
                        <a:pt x="295" y="166"/>
                      </a:lnTo>
                      <a:lnTo>
                        <a:pt x="292" y="154"/>
                      </a:lnTo>
                      <a:lnTo>
                        <a:pt x="288" y="141"/>
                      </a:lnTo>
                      <a:lnTo>
                        <a:pt x="284" y="128"/>
                      </a:lnTo>
                      <a:lnTo>
                        <a:pt x="278" y="116"/>
                      </a:lnTo>
                      <a:lnTo>
                        <a:pt x="272" y="105"/>
                      </a:lnTo>
                      <a:lnTo>
                        <a:pt x="265" y="96"/>
                      </a:lnTo>
                      <a:lnTo>
                        <a:pt x="257" y="86"/>
                      </a:lnTo>
                      <a:lnTo>
                        <a:pt x="248" y="79"/>
                      </a:lnTo>
                      <a:lnTo>
                        <a:pt x="239" y="71"/>
                      </a:lnTo>
                      <a:lnTo>
                        <a:pt x="229" y="66"/>
                      </a:lnTo>
                      <a:lnTo>
                        <a:pt x="218" y="60"/>
                      </a:lnTo>
                      <a:lnTo>
                        <a:pt x="208" y="57"/>
                      </a:lnTo>
                      <a:lnTo>
                        <a:pt x="197" y="55"/>
                      </a:lnTo>
                      <a:lnTo>
                        <a:pt x="185" y="54"/>
                      </a:lnTo>
                      <a:close/>
                      <a:moveTo>
                        <a:pt x="185" y="385"/>
                      </a:moveTo>
                      <a:lnTo>
                        <a:pt x="166" y="384"/>
                      </a:lnTo>
                      <a:lnTo>
                        <a:pt x="148" y="381"/>
                      </a:lnTo>
                      <a:lnTo>
                        <a:pt x="130" y="376"/>
                      </a:lnTo>
                      <a:lnTo>
                        <a:pt x="114" y="370"/>
                      </a:lnTo>
                      <a:lnTo>
                        <a:pt x="96" y="361"/>
                      </a:lnTo>
                      <a:lnTo>
                        <a:pt x="81" y="352"/>
                      </a:lnTo>
                      <a:lnTo>
                        <a:pt x="67" y="341"/>
                      </a:lnTo>
                      <a:lnTo>
                        <a:pt x="55" y="328"/>
                      </a:lnTo>
                      <a:lnTo>
                        <a:pt x="43" y="314"/>
                      </a:lnTo>
                      <a:lnTo>
                        <a:pt x="32" y="300"/>
                      </a:lnTo>
                      <a:lnTo>
                        <a:pt x="22" y="284"/>
                      </a:lnTo>
                      <a:lnTo>
                        <a:pt x="15" y="268"/>
                      </a:lnTo>
                      <a:lnTo>
                        <a:pt x="9" y="251"/>
                      </a:lnTo>
                      <a:lnTo>
                        <a:pt x="4" y="233"/>
                      </a:lnTo>
                      <a:lnTo>
                        <a:pt x="1" y="215"/>
                      </a:lnTo>
                      <a:lnTo>
                        <a:pt x="0" y="195"/>
                      </a:lnTo>
                      <a:lnTo>
                        <a:pt x="1" y="175"/>
                      </a:lnTo>
                      <a:lnTo>
                        <a:pt x="4" y="156"/>
                      </a:lnTo>
                      <a:lnTo>
                        <a:pt x="9" y="137"/>
                      </a:lnTo>
                      <a:lnTo>
                        <a:pt x="15" y="119"/>
                      </a:lnTo>
                      <a:lnTo>
                        <a:pt x="22" y="102"/>
                      </a:lnTo>
                      <a:lnTo>
                        <a:pt x="32" y="86"/>
                      </a:lnTo>
                      <a:lnTo>
                        <a:pt x="43" y="72"/>
                      </a:lnTo>
                      <a:lnTo>
                        <a:pt x="55" y="58"/>
                      </a:lnTo>
                      <a:lnTo>
                        <a:pt x="67" y="45"/>
                      </a:lnTo>
                      <a:lnTo>
                        <a:pt x="81" y="34"/>
                      </a:lnTo>
                      <a:lnTo>
                        <a:pt x="96" y="24"/>
                      </a:lnTo>
                      <a:lnTo>
                        <a:pt x="114" y="16"/>
                      </a:lnTo>
                      <a:lnTo>
                        <a:pt x="130" y="9"/>
                      </a:lnTo>
                      <a:lnTo>
                        <a:pt x="148" y="5"/>
                      </a:lnTo>
                      <a:lnTo>
                        <a:pt x="166" y="1"/>
                      </a:lnTo>
                      <a:lnTo>
                        <a:pt x="185" y="0"/>
                      </a:lnTo>
                      <a:lnTo>
                        <a:pt x="203" y="1"/>
                      </a:lnTo>
                      <a:lnTo>
                        <a:pt x="221" y="5"/>
                      </a:lnTo>
                      <a:lnTo>
                        <a:pt x="238" y="9"/>
                      </a:lnTo>
                      <a:lnTo>
                        <a:pt x="254" y="16"/>
                      </a:lnTo>
                      <a:lnTo>
                        <a:pt x="270" y="24"/>
                      </a:lnTo>
                      <a:lnTo>
                        <a:pt x="285" y="34"/>
                      </a:lnTo>
                      <a:lnTo>
                        <a:pt x="299" y="45"/>
                      </a:lnTo>
                      <a:lnTo>
                        <a:pt x="312" y="58"/>
                      </a:lnTo>
                      <a:lnTo>
                        <a:pt x="323" y="72"/>
                      </a:lnTo>
                      <a:lnTo>
                        <a:pt x="334" y="86"/>
                      </a:lnTo>
                      <a:lnTo>
                        <a:pt x="343" y="102"/>
                      </a:lnTo>
                      <a:lnTo>
                        <a:pt x="350" y="119"/>
                      </a:lnTo>
                      <a:lnTo>
                        <a:pt x="357" y="137"/>
                      </a:lnTo>
                      <a:lnTo>
                        <a:pt x="361" y="156"/>
                      </a:lnTo>
                      <a:lnTo>
                        <a:pt x="364" y="175"/>
                      </a:lnTo>
                      <a:lnTo>
                        <a:pt x="365" y="195"/>
                      </a:lnTo>
                      <a:lnTo>
                        <a:pt x="364" y="215"/>
                      </a:lnTo>
                      <a:lnTo>
                        <a:pt x="361" y="233"/>
                      </a:lnTo>
                      <a:lnTo>
                        <a:pt x="357" y="251"/>
                      </a:lnTo>
                      <a:lnTo>
                        <a:pt x="350" y="268"/>
                      </a:lnTo>
                      <a:lnTo>
                        <a:pt x="343" y="284"/>
                      </a:lnTo>
                      <a:lnTo>
                        <a:pt x="334" y="300"/>
                      </a:lnTo>
                      <a:lnTo>
                        <a:pt x="323" y="314"/>
                      </a:lnTo>
                      <a:lnTo>
                        <a:pt x="312" y="328"/>
                      </a:lnTo>
                      <a:lnTo>
                        <a:pt x="299" y="341"/>
                      </a:lnTo>
                      <a:lnTo>
                        <a:pt x="285" y="352"/>
                      </a:lnTo>
                      <a:lnTo>
                        <a:pt x="270" y="361"/>
                      </a:lnTo>
                      <a:lnTo>
                        <a:pt x="254" y="370"/>
                      </a:lnTo>
                      <a:lnTo>
                        <a:pt x="238" y="376"/>
                      </a:lnTo>
                      <a:lnTo>
                        <a:pt x="221" y="381"/>
                      </a:lnTo>
                      <a:lnTo>
                        <a:pt x="203" y="384"/>
                      </a:lnTo>
                      <a:lnTo>
                        <a:pt x="185" y="38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595" name="Freeform 96"/>
                <p:cNvSpPr>
                  <a:spLocks/>
                </p:cNvSpPr>
                <p:nvPr/>
              </p:nvSpPr>
              <p:spPr bwMode="auto">
                <a:xfrm>
                  <a:off x="8897" y="8211"/>
                  <a:ext cx="153" cy="190"/>
                </a:xfrm>
                <a:custGeom>
                  <a:avLst/>
                  <a:gdLst>
                    <a:gd name="T0" fmla="*/ 30 w 306"/>
                    <a:gd name="T1" fmla="*/ 37 h 379"/>
                    <a:gd name="T2" fmla="*/ 28 w 306"/>
                    <a:gd name="T3" fmla="*/ 40 h 379"/>
                    <a:gd name="T4" fmla="*/ 26 w 306"/>
                    <a:gd name="T5" fmla="*/ 42 h 379"/>
                    <a:gd name="T6" fmla="*/ 24 w 306"/>
                    <a:gd name="T7" fmla="*/ 44 h 379"/>
                    <a:gd name="T8" fmla="*/ 21 w 306"/>
                    <a:gd name="T9" fmla="*/ 45 h 379"/>
                    <a:gd name="T10" fmla="*/ 19 w 306"/>
                    <a:gd name="T11" fmla="*/ 46 h 379"/>
                    <a:gd name="T12" fmla="*/ 18 w 306"/>
                    <a:gd name="T13" fmla="*/ 47 h 379"/>
                    <a:gd name="T14" fmla="*/ 14 w 306"/>
                    <a:gd name="T15" fmla="*/ 48 h 379"/>
                    <a:gd name="T16" fmla="*/ 12 w 306"/>
                    <a:gd name="T17" fmla="*/ 48 h 379"/>
                    <a:gd name="T18" fmla="*/ 10 w 306"/>
                    <a:gd name="T19" fmla="*/ 48 h 379"/>
                    <a:gd name="T20" fmla="*/ 7 w 306"/>
                    <a:gd name="T21" fmla="*/ 47 h 379"/>
                    <a:gd name="T22" fmla="*/ 5 w 306"/>
                    <a:gd name="T23" fmla="*/ 46 h 379"/>
                    <a:gd name="T24" fmla="*/ 3 w 306"/>
                    <a:gd name="T25" fmla="*/ 44 h 379"/>
                    <a:gd name="T26" fmla="*/ 1 w 306"/>
                    <a:gd name="T27" fmla="*/ 42 h 379"/>
                    <a:gd name="T28" fmla="*/ 1 w 306"/>
                    <a:gd name="T29" fmla="*/ 40 h 379"/>
                    <a:gd name="T30" fmla="*/ 1 w 306"/>
                    <a:gd name="T31" fmla="*/ 38 h 379"/>
                    <a:gd name="T32" fmla="*/ 0 w 306"/>
                    <a:gd name="T33" fmla="*/ 35 h 379"/>
                    <a:gd name="T34" fmla="*/ 7 w 306"/>
                    <a:gd name="T35" fmla="*/ 0 h 379"/>
                    <a:gd name="T36" fmla="*/ 7 w 306"/>
                    <a:gd name="T37" fmla="*/ 35 h 379"/>
                    <a:gd name="T38" fmla="*/ 7 w 306"/>
                    <a:gd name="T39" fmla="*/ 37 h 379"/>
                    <a:gd name="T40" fmla="*/ 9 w 306"/>
                    <a:gd name="T41" fmla="*/ 38 h 379"/>
                    <a:gd name="T42" fmla="*/ 9 w 306"/>
                    <a:gd name="T43" fmla="*/ 39 h 379"/>
                    <a:gd name="T44" fmla="*/ 10 w 306"/>
                    <a:gd name="T45" fmla="*/ 40 h 379"/>
                    <a:gd name="T46" fmla="*/ 11 w 306"/>
                    <a:gd name="T47" fmla="*/ 40 h 379"/>
                    <a:gd name="T48" fmla="*/ 13 w 306"/>
                    <a:gd name="T49" fmla="*/ 41 h 379"/>
                    <a:gd name="T50" fmla="*/ 15 w 306"/>
                    <a:gd name="T51" fmla="*/ 40 h 379"/>
                    <a:gd name="T52" fmla="*/ 18 w 306"/>
                    <a:gd name="T53" fmla="*/ 39 h 379"/>
                    <a:gd name="T54" fmla="*/ 20 w 306"/>
                    <a:gd name="T55" fmla="*/ 38 h 379"/>
                    <a:gd name="T56" fmla="*/ 23 w 306"/>
                    <a:gd name="T57" fmla="*/ 36 h 379"/>
                    <a:gd name="T58" fmla="*/ 28 w 306"/>
                    <a:gd name="T59" fmla="*/ 31 h 379"/>
                    <a:gd name="T60" fmla="*/ 30 w 306"/>
                    <a:gd name="T61" fmla="*/ 0 h 379"/>
                    <a:gd name="T62" fmla="*/ 38 w 306"/>
                    <a:gd name="T63" fmla="*/ 46 h 37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06"/>
                    <a:gd name="T97" fmla="*/ 0 h 379"/>
                    <a:gd name="T98" fmla="*/ 306 w 306"/>
                    <a:gd name="T99" fmla="*/ 379 h 37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06" h="379">
                      <a:moveTo>
                        <a:pt x="243" y="365"/>
                      </a:moveTo>
                      <a:lnTo>
                        <a:pt x="243" y="292"/>
                      </a:lnTo>
                      <a:lnTo>
                        <a:pt x="235" y="303"/>
                      </a:lnTo>
                      <a:lnTo>
                        <a:pt x="227" y="313"/>
                      </a:lnTo>
                      <a:lnTo>
                        <a:pt x="218" y="322"/>
                      </a:lnTo>
                      <a:lnTo>
                        <a:pt x="210" y="330"/>
                      </a:lnTo>
                      <a:lnTo>
                        <a:pt x="200" y="339"/>
                      </a:lnTo>
                      <a:lnTo>
                        <a:pt x="192" y="346"/>
                      </a:lnTo>
                      <a:lnTo>
                        <a:pt x="183" y="352"/>
                      </a:lnTo>
                      <a:lnTo>
                        <a:pt x="173" y="358"/>
                      </a:lnTo>
                      <a:lnTo>
                        <a:pt x="165" y="363"/>
                      </a:lnTo>
                      <a:lnTo>
                        <a:pt x="155" y="367"/>
                      </a:lnTo>
                      <a:lnTo>
                        <a:pt x="146" y="371"/>
                      </a:lnTo>
                      <a:lnTo>
                        <a:pt x="137" y="374"/>
                      </a:lnTo>
                      <a:lnTo>
                        <a:pt x="127" y="377"/>
                      </a:lnTo>
                      <a:lnTo>
                        <a:pt x="117" y="378"/>
                      </a:lnTo>
                      <a:lnTo>
                        <a:pt x="107" y="379"/>
                      </a:lnTo>
                      <a:lnTo>
                        <a:pt x="97" y="379"/>
                      </a:lnTo>
                      <a:lnTo>
                        <a:pt x="86" y="379"/>
                      </a:lnTo>
                      <a:lnTo>
                        <a:pt x="75" y="378"/>
                      </a:lnTo>
                      <a:lnTo>
                        <a:pt x="65" y="376"/>
                      </a:lnTo>
                      <a:lnTo>
                        <a:pt x="56" y="373"/>
                      </a:lnTo>
                      <a:lnTo>
                        <a:pt x="47" y="369"/>
                      </a:lnTo>
                      <a:lnTo>
                        <a:pt x="39" y="364"/>
                      </a:lnTo>
                      <a:lnTo>
                        <a:pt x="31" y="358"/>
                      </a:lnTo>
                      <a:lnTo>
                        <a:pt x="25" y="351"/>
                      </a:lnTo>
                      <a:lnTo>
                        <a:pt x="19" y="345"/>
                      </a:lnTo>
                      <a:lnTo>
                        <a:pt x="14" y="336"/>
                      </a:lnTo>
                      <a:lnTo>
                        <a:pt x="10" y="328"/>
                      </a:lnTo>
                      <a:lnTo>
                        <a:pt x="6" y="318"/>
                      </a:lnTo>
                      <a:lnTo>
                        <a:pt x="3" y="307"/>
                      </a:lnTo>
                      <a:lnTo>
                        <a:pt x="2" y="297"/>
                      </a:lnTo>
                      <a:lnTo>
                        <a:pt x="0" y="285"/>
                      </a:lnTo>
                      <a:lnTo>
                        <a:pt x="0" y="273"/>
                      </a:lnTo>
                      <a:lnTo>
                        <a:pt x="0" y="0"/>
                      </a:lnTo>
                      <a:lnTo>
                        <a:pt x="59" y="0"/>
                      </a:lnTo>
                      <a:lnTo>
                        <a:pt x="59" y="258"/>
                      </a:lnTo>
                      <a:lnTo>
                        <a:pt x="59" y="275"/>
                      </a:lnTo>
                      <a:lnTo>
                        <a:pt x="61" y="288"/>
                      </a:lnTo>
                      <a:lnTo>
                        <a:pt x="63" y="295"/>
                      </a:lnTo>
                      <a:lnTo>
                        <a:pt x="64" y="300"/>
                      </a:lnTo>
                      <a:lnTo>
                        <a:pt x="66" y="304"/>
                      </a:lnTo>
                      <a:lnTo>
                        <a:pt x="70" y="307"/>
                      </a:lnTo>
                      <a:lnTo>
                        <a:pt x="72" y="312"/>
                      </a:lnTo>
                      <a:lnTo>
                        <a:pt x="76" y="314"/>
                      </a:lnTo>
                      <a:lnTo>
                        <a:pt x="79" y="316"/>
                      </a:lnTo>
                      <a:lnTo>
                        <a:pt x="84" y="318"/>
                      </a:lnTo>
                      <a:lnTo>
                        <a:pt x="92" y="320"/>
                      </a:lnTo>
                      <a:lnTo>
                        <a:pt x="102" y="321"/>
                      </a:lnTo>
                      <a:lnTo>
                        <a:pt x="109" y="321"/>
                      </a:lnTo>
                      <a:lnTo>
                        <a:pt x="118" y="319"/>
                      </a:lnTo>
                      <a:lnTo>
                        <a:pt x="126" y="317"/>
                      </a:lnTo>
                      <a:lnTo>
                        <a:pt x="135" y="314"/>
                      </a:lnTo>
                      <a:lnTo>
                        <a:pt x="143" y="311"/>
                      </a:lnTo>
                      <a:lnTo>
                        <a:pt x="152" y="306"/>
                      </a:lnTo>
                      <a:lnTo>
                        <a:pt x="162" y="301"/>
                      </a:lnTo>
                      <a:lnTo>
                        <a:pt x="171" y="295"/>
                      </a:lnTo>
                      <a:lnTo>
                        <a:pt x="190" y="281"/>
                      </a:lnTo>
                      <a:lnTo>
                        <a:pt x="208" y="264"/>
                      </a:lnTo>
                      <a:lnTo>
                        <a:pt x="226" y="245"/>
                      </a:lnTo>
                      <a:lnTo>
                        <a:pt x="243" y="224"/>
                      </a:lnTo>
                      <a:lnTo>
                        <a:pt x="243" y="0"/>
                      </a:lnTo>
                      <a:lnTo>
                        <a:pt x="306" y="0"/>
                      </a:lnTo>
                      <a:lnTo>
                        <a:pt x="306" y="365"/>
                      </a:lnTo>
                      <a:lnTo>
                        <a:pt x="243" y="36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596" name="Freeform 97"/>
                <p:cNvSpPr>
                  <a:spLocks/>
                </p:cNvSpPr>
                <p:nvPr/>
              </p:nvSpPr>
              <p:spPr bwMode="auto">
                <a:xfrm>
                  <a:off x="9099" y="8207"/>
                  <a:ext cx="158" cy="192"/>
                </a:xfrm>
                <a:custGeom>
                  <a:avLst/>
                  <a:gdLst>
                    <a:gd name="T0" fmla="*/ 35 w 316"/>
                    <a:gd name="T1" fmla="*/ 45 h 385"/>
                    <a:gd name="T2" fmla="*/ 33 w 316"/>
                    <a:gd name="T3" fmla="*/ 47 h 385"/>
                    <a:gd name="T4" fmla="*/ 28 w 316"/>
                    <a:gd name="T5" fmla="*/ 47 h 385"/>
                    <a:gd name="T6" fmla="*/ 25 w 316"/>
                    <a:gd name="T7" fmla="*/ 48 h 385"/>
                    <a:gd name="T8" fmla="*/ 21 w 316"/>
                    <a:gd name="T9" fmla="*/ 48 h 385"/>
                    <a:gd name="T10" fmla="*/ 17 w 316"/>
                    <a:gd name="T11" fmla="*/ 47 h 385"/>
                    <a:gd name="T12" fmla="*/ 12 w 316"/>
                    <a:gd name="T13" fmla="*/ 45 h 385"/>
                    <a:gd name="T14" fmla="*/ 9 w 316"/>
                    <a:gd name="T15" fmla="*/ 43 h 385"/>
                    <a:gd name="T16" fmla="*/ 5 w 316"/>
                    <a:gd name="T17" fmla="*/ 40 h 385"/>
                    <a:gd name="T18" fmla="*/ 2 w 316"/>
                    <a:gd name="T19" fmla="*/ 36 h 385"/>
                    <a:gd name="T20" fmla="*/ 1 w 316"/>
                    <a:gd name="T21" fmla="*/ 32 h 385"/>
                    <a:gd name="T22" fmla="*/ 1 w 316"/>
                    <a:gd name="T23" fmla="*/ 27 h 385"/>
                    <a:gd name="T24" fmla="*/ 1 w 316"/>
                    <a:gd name="T25" fmla="*/ 21 h 385"/>
                    <a:gd name="T26" fmla="*/ 1 w 316"/>
                    <a:gd name="T27" fmla="*/ 16 h 385"/>
                    <a:gd name="T28" fmla="*/ 2 w 316"/>
                    <a:gd name="T29" fmla="*/ 12 h 385"/>
                    <a:gd name="T30" fmla="*/ 5 w 316"/>
                    <a:gd name="T31" fmla="*/ 8 h 385"/>
                    <a:gd name="T32" fmla="*/ 9 w 316"/>
                    <a:gd name="T33" fmla="*/ 5 h 385"/>
                    <a:gd name="T34" fmla="*/ 12 w 316"/>
                    <a:gd name="T35" fmla="*/ 2 h 385"/>
                    <a:gd name="T36" fmla="*/ 17 w 316"/>
                    <a:gd name="T37" fmla="*/ 1 h 385"/>
                    <a:gd name="T38" fmla="*/ 21 w 316"/>
                    <a:gd name="T39" fmla="*/ 0 h 385"/>
                    <a:gd name="T40" fmla="*/ 26 w 316"/>
                    <a:gd name="T41" fmla="*/ 0 h 385"/>
                    <a:gd name="T42" fmla="*/ 29 w 316"/>
                    <a:gd name="T43" fmla="*/ 0 h 385"/>
                    <a:gd name="T44" fmla="*/ 33 w 316"/>
                    <a:gd name="T45" fmla="*/ 1 h 385"/>
                    <a:gd name="T46" fmla="*/ 37 w 316"/>
                    <a:gd name="T47" fmla="*/ 3 h 385"/>
                    <a:gd name="T48" fmla="*/ 34 w 316"/>
                    <a:gd name="T49" fmla="*/ 11 h 385"/>
                    <a:gd name="T50" fmla="*/ 31 w 316"/>
                    <a:gd name="T51" fmla="*/ 9 h 385"/>
                    <a:gd name="T52" fmla="*/ 29 w 316"/>
                    <a:gd name="T53" fmla="*/ 7 h 385"/>
                    <a:gd name="T54" fmla="*/ 26 w 316"/>
                    <a:gd name="T55" fmla="*/ 7 h 385"/>
                    <a:gd name="T56" fmla="*/ 23 w 316"/>
                    <a:gd name="T57" fmla="*/ 6 h 385"/>
                    <a:gd name="T58" fmla="*/ 20 w 316"/>
                    <a:gd name="T59" fmla="*/ 7 h 385"/>
                    <a:gd name="T60" fmla="*/ 18 w 316"/>
                    <a:gd name="T61" fmla="*/ 8 h 385"/>
                    <a:gd name="T62" fmla="*/ 14 w 316"/>
                    <a:gd name="T63" fmla="*/ 9 h 385"/>
                    <a:gd name="T64" fmla="*/ 12 w 316"/>
                    <a:gd name="T65" fmla="*/ 11 h 385"/>
                    <a:gd name="T66" fmla="*/ 10 w 316"/>
                    <a:gd name="T67" fmla="*/ 14 h 385"/>
                    <a:gd name="T68" fmla="*/ 10 w 316"/>
                    <a:gd name="T69" fmla="*/ 17 h 385"/>
                    <a:gd name="T70" fmla="*/ 9 w 316"/>
                    <a:gd name="T71" fmla="*/ 20 h 385"/>
                    <a:gd name="T72" fmla="*/ 9 w 316"/>
                    <a:gd name="T73" fmla="*/ 24 h 385"/>
                    <a:gd name="T74" fmla="*/ 9 w 316"/>
                    <a:gd name="T75" fmla="*/ 28 h 385"/>
                    <a:gd name="T76" fmla="*/ 10 w 316"/>
                    <a:gd name="T77" fmla="*/ 31 h 385"/>
                    <a:gd name="T78" fmla="*/ 11 w 316"/>
                    <a:gd name="T79" fmla="*/ 34 h 385"/>
                    <a:gd name="T80" fmla="*/ 12 w 316"/>
                    <a:gd name="T81" fmla="*/ 36 h 385"/>
                    <a:gd name="T82" fmla="*/ 15 w 316"/>
                    <a:gd name="T83" fmla="*/ 38 h 385"/>
                    <a:gd name="T84" fmla="*/ 18 w 316"/>
                    <a:gd name="T85" fmla="*/ 40 h 385"/>
                    <a:gd name="T86" fmla="*/ 20 w 316"/>
                    <a:gd name="T87" fmla="*/ 41 h 385"/>
                    <a:gd name="T88" fmla="*/ 24 w 316"/>
                    <a:gd name="T89" fmla="*/ 41 h 385"/>
                    <a:gd name="T90" fmla="*/ 27 w 316"/>
                    <a:gd name="T91" fmla="*/ 41 h 385"/>
                    <a:gd name="T92" fmla="*/ 30 w 316"/>
                    <a:gd name="T93" fmla="*/ 40 h 385"/>
                    <a:gd name="T94" fmla="*/ 33 w 316"/>
                    <a:gd name="T95" fmla="*/ 39 h 385"/>
                    <a:gd name="T96" fmla="*/ 36 w 316"/>
                    <a:gd name="T97" fmla="*/ 37 h 385"/>
                    <a:gd name="T98" fmla="*/ 39 w 316"/>
                    <a:gd name="T99" fmla="*/ 44 h 385"/>
                    <a:gd name="T100" fmla="*/ 37 w 316"/>
                    <a:gd name="T101" fmla="*/ 44 h 385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16"/>
                    <a:gd name="T154" fmla="*/ 0 h 385"/>
                    <a:gd name="T155" fmla="*/ 316 w 316"/>
                    <a:gd name="T156" fmla="*/ 385 h 385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16" h="385">
                      <a:moveTo>
                        <a:pt x="291" y="360"/>
                      </a:moveTo>
                      <a:lnTo>
                        <a:pt x="280" y="367"/>
                      </a:lnTo>
                      <a:lnTo>
                        <a:pt x="269" y="372"/>
                      </a:lnTo>
                      <a:lnTo>
                        <a:pt x="257" y="376"/>
                      </a:lnTo>
                      <a:lnTo>
                        <a:pt x="244" y="380"/>
                      </a:lnTo>
                      <a:lnTo>
                        <a:pt x="231" y="383"/>
                      </a:lnTo>
                      <a:lnTo>
                        <a:pt x="217" y="384"/>
                      </a:lnTo>
                      <a:lnTo>
                        <a:pt x="203" y="385"/>
                      </a:lnTo>
                      <a:lnTo>
                        <a:pt x="189" y="385"/>
                      </a:lnTo>
                      <a:lnTo>
                        <a:pt x="169" y="384"/>
                      </a:lnTo>
                      <a:lnTo>
                        <a:pt x="149" y="382"/>
                      </a:lnTo>
                      <a:lnTo>
                        <a:pt x="130" y="377"/>
                      </a:lnTo>
                      <a:lnTo>
                        <a:pt x="112" y="372"/>
                      </a:lnTo>
                      <a:lnTo>
                        <a:pt x="96" y="365"/>
                      </a:lnTo>
                      <a:lnTo>
                        <a:pt x="80" y="356"/>
                      </a:lnTo>
                      <a:lnTo>
                        <a:pt x="66" y="345"/>
                      </a:lnTo>
                      <a:lnTo>
                        <a:pt x="52" y="334"/>
                      </a:lnTo>
                      <a:lnTo>
                        <a:pt x="40" y="321"/>
                      </a:lnTo>
                      <a:lnTo>
                        <a:pt x="30" y="307"/>
                      </a:lnTo>
                      <a:lnTo>
                        <a:pt x="21" y="291"/>
                      </a:lnTo>
                      <a:lnTo>
                        <a:pt x="14" y="274"/>
                      </a:lnTo>
                      <a:lnTo>
                        <a:pt x="7" y="256"/>
                      </a:lnTo>
                      <a:lnTo>
                        <a:pt x="3" y="237"/>
                      </a:lnTo>
                      <a:lnTo>
                        <a:pt x="1" y="217"/>
                      </a:lnTo>
                      <a:lnTo>
                        <a:pt x="0" y="195"/>
                      </a:lnTo>
                      <a:lnTo>
                        <a:pt x="1" y="175"/>
                      </a:lnTo>
                      <a:lnTo>
                        <a:pt x="3" y="155"/>
                      </a:lnTo>
                      <a:lnTo>
                        <a:pt x="8" y="135"/>
                      </a:lnTo>
                      <a:lnTo>
                        <a:pt x="15" y="117"/>
                      </a:lnTo>
                      <a:lnTo>
                        <a:pt x="22" y="100"/>
                      </a:lnTo>
                      <a:lnTo>
                        <a:pt x="32" y="85"/>
                      </a:lnTo>
                      <a:lnTo>
                        <a:pt x="43" y="70"/>
                      </a:lnTo>
                      <a:lnTo>
                        <a:pt x="55" y="56"/>
                      </a:lnTo>
                      <a:lnTo>
                        <a:pt x="68" y="43"/>
                      </a:lnTo>
                      <a:lnTo>
                        <a:pt x="83" y="32"/>
                      </a:lnTo>
                      <a:lnTo>
                        <a:pt x="99" y="23"/>
                      </a:lnTo>
                      <a:lnTo>
                        <a:pt x="116" y="15"/>
                      </a:lnTo>
                      <a:lnTo>
                        <a:pt x="135" y="9"/>
                      </a:lnTo>
                      <a:lnTo>
                        <a:pt x="154" y="5"/>
                      </a:lnTo>
                      <a:lnTo>
                        <a:pt x="173" y="1"/>
                      </a:lnTo>
                      <a:lnTo>
                        <a:pt x="195" y="0"/>
                      </a:lnTo>
                      <a:lnTo>
                        <a:pt x="208" y="0"/>
                      </a:lnTo>
                      <a:lnTo>
                        <a:pt x="221" y="1"/>
                      </a:lnTo>
                      <a:lnTo>
                        <a:pt x="234" y="2"/>
                      </a:lnTo>
                      <a:lnTo>
                        <a:pt x="248" y="6"/>
                      </a:lnTo>
                      <a:lnTo>
                        <a:pt x="263" y="12"/>
                      </a:lnTo>
                      <a:lnTo>
                        <a:pt x="277" y="19"/>
                      </a:lnTo>
                      <a:lnTo>
                        <a:pt x="292" y="25"/>
                      </a:lnTo>
                      <a:lnTo>
                        <a:pt x="311" y="35"/>
                      </a:lnTo>
                      <a:lnTo>
                        <a:pt x="272" y="88"/>
                      </a:lnTo>
                      <a:lnTo>
                        <a:pt x="263" y="80"/>
                      </a:lnTo>
                      <a:lnTo>
                        <a:pt x="254" y="72"/>
                      </a:lnTo>
                      <a:lnTo>
                        <a:pt x="244" y="67"/>
                      </a:lnTo>
                      <a:lnTo>
                        <a:pt x="234" y="62"/>
                      </a:lnTo>
                      <a:lnTo>
                        <a:pt x="224" y="58"/>
                      </a:lnTo>
                      <a:lnTo>
                        <a:pt x="213" y="56"/>
                      </a:lnTo>
                      <a:lnTo>
                        <a:pt x="202" y="55"/>
                      </a:lnTo>
                      <a:lnTo>
                        <a:pt x="189" y="54"/>
                      </a:lnTo>
                      <a:lnTo>
                        <a:pt x="176" y="55"/>
                      </a:lnTo>
                      <a:lnTo>
                        <a:pt x="164" y="57"/>
                      </a:lnTo>
                      <a:lnTo>
                        <a:pt x="151" y="60"/>
                      </a:lnTo>
                      <a:lnTo>
                        <a:pt x="140" y="65"/>
                      </a:lnTo>
                      <a:lnTo>
                        <a:pt x="128" y="70"/>
                      </a:lnTo>
                      <a:lnTo>
                        <a:pt x="119" y="76"/>
                      </a:lnTo>
                      <a:lnTo>
                        <a:pt x="110" y="85"/>
                      </a:lnTo>
                      <a:lnTo>
                        <a:pt x="101" y="94"/>
                      </a:lnTo>
                      <a:lnTo>
                        <a:pt x="94" y="103"/>
                      </a:lnTo>
                      <a:lnTo>
                        <a:pt x="86" y="114"/>
                      </a:lnTo>
                      <a:lnTo>
                        <a:pt x="81" y="126"/>
                      </a:lnTo>
                      <a:lnTo>
                        <a:pt x="77" y="139"/>
                      </a:lnTo>
                      <a:lnTo>
                        <a:pt x="73" y="151"/>
                      </a:lnTo>
                      <a:lnTo>
                        <a:pt x="70" y="165"/>
                      </a:lnTo>
                      <a:lnTo>
                        <a:pt x="68" y="180"/>
                      </a:lnTo>
                      <a:lnTo>
                        <a:pt x="68" y="195"/>
                      </a:lnTo>
                      <a:lnTo>
                        <a:pt x="68" y="210"/>
                      </a:lnTo>
                      <a:lnTo>
                        <a:pt x="70" y="224"/>
                      </a:lnTo>
                      <a:lnTo>
                        <a:pt x="73" y="238"/>
                      </a:lnTo>
                      <a:lnTo>
                        <a:pt x="77" y="251"/>
                      </a:lnTo>
                      <a:lnTo>
                        <a:pt x="81" y="264"/>
                      </a:lnTo>
                      <a:lnTo>
                        <a:pt x="88" y="275"/>
                      </a:lnTo>
                      <a:lnTo>
                        <a:pt x="94" y="285"/>
                      </a:lnTo>
                      <a:lnTo>
                        <a:pt x="101" y="294"/>
                      </a:lnTo>
                      <a:lnTo>
                        <a:pt x="110" y="302"/>
                      </a:lnTo>
                      <a:lnTo>
                        <a:pt x="120" y="310"/>
                      </a:lnTo>
                      <a:lnTo>
                        <a:pt x="130" y="316"/>
                      </a:lnTo>
                      <a:lnTo>
                        <a:pt x="141" y="322"/>
                      </a:lnTo>
                      <a:lnTo>
                        <a:pt x="154" y="326"/>
                      </a:lnTo>
                      <a:lnTo>
                        <a:pt x="167" y="329"/>
                      </a:lnTo>
                      <a:lnTo>
                        <a:pt x="180" y="330"/>
                      </a:lnTo>
                      <a:lnTo>
                        <a:pt x="195" y="331"/>
                      </a:lnTo>
                      <a:lnTo>
                        <a:pt x="208" y="331"/>
                      </a:lnTo>
                      <a:lnTo>
                        <a:pt x="220" y="329"/>
                      </a:lnTo>
                      <a:lnTo>
                        <a:pt x="231" y="327"/>
                      </a:lnTo>
                      <a:lnTo>
                        <a:pt x="242" y="324"/>
                      </a:lnTo>
                      <a:lnTo>
                        <a:pt x="252" y="320"/>
                      </a:lnTo>
                      <a:lnTo>
                        <a:pt x="263" y="315"/>
                      </a:lnTo>
                      <a:lnTo>
                        <a:pt x="274" y="309"/>
                      </a:lnTo>
                      <a:lnTo>
                        <a:pt x="287" y="302"/>
                      </a:lnTo>
                      <a:lnTo>
                        <a:pt x="316" y="346"/>
                      </a:lnTo>
                      <a:lnTo>
                        <a:pt x="308" y="353"/>
                      </a:lnTo>
                      <a:lnTo>
                        <a:pt x="302" y="357"/>
                      </a:lnTo>
                      <a:lnTo>
                        <a:pt x="296" y="359"/>
                      </a:lnTo>
                      <a:lnTo>
                        <a:pt x="291" y="36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597" name="Freeform 98"/>
                <p:cNvSpPr>
                  <a:spLocks/>
                </p:cNvSpPr>
                <p:nvPr/>
              </p:nvSpPr>
              <p:spPr bwMode="auto">
                <a:xfrm>
                  <a:off x="9293" y="8100"/>
                  <a:ext cx="153" cy="294"/>
                </a:xfrm>
                <a:custGeom>
                  <a:avLst/>
                  <a:gdLst>
                    <a:gd name="T0" fmla="*/ 30 w 306"/>
                    <a:gd name="T1" fmla="*/ 73 h 589"/>
                    <a:gd name="T2" fmla="*/ 30 w 306"/>
                    <a:gd name="T3" fmla="*/ 41 h 589"/>
                    <a:gd name="T4" fmla="*/ 30 w 306"/>
                    <a:gd name="T5" fmla="*/ 39 h 589"/>
                    <a:gd name="T6" fmla="*/ 30 w 306"/>
                    <a:gd name="T7" fmla="*/ 38 h 589"/>
                    <a:gd name="T8" fmla="*/ 30 w 306"/>
                    <a:gd name="T9" fmla="*/ 36 h 589"/>
                    <a:gd name="T10" fmla="*/ 29 w 306"/>
                    <a:gd name="T11" fmla="*/ 35 h 589"/>
                    <a:gd name="T12" fmla="*/ 29 w 306"/>
                    <a:gd name="T13" fmla="*/ 35 h 589"/>
                    <a:gd name="T14" fmla="*/ 29 w 306"/>
                    <a:gd name="T15" fmla="*/ 34 h 589"/>
                    <a:gd name="T16" fmla="*/ 28 w 306"/>
                    <a:gd name="T17" fmla="*/ 34 h 589"/>
                    <a:gd name="T18" fmla="*/ 28 w 306"/>
                    <a:gd name="T19" fmla="*/ 34 h 589"/>
                    <a:gd name="T20" fmla="*/ 27 w 306"/>
                    <a:gd name="T21" fmla="*/ 33 h 589"/>
                    <a:gd name="T22" fmla="*/ 26 w 306"/>
                    <a:gd name="T23" fmla="*/ 33 h 589"/>
                    <a:gd name="T24" fmla="*/ 26 w 306"/>
                    <a:gd name="T25" fmla="*/ 33 h 589"/>
                    <a:gd name="T26" fmla="*/ 25 w 306"/>
                    <a:gd name="T27" fmla="*/ 33 h 589"/>
                    <a:gd name="T28" fmla="*/ 24 w 306"/>
                    <a:gd name="T29" fmla="*/ 33 h 589"/>
                    <a:gd name="T30" fmla="*/ 23 w 306"/>
                    <a:gd name="T31" fmla="*/ 33 h 589"/>
                    <a:gd name="T32" fmla="*/ 22 w 306"/>
                    <a:gd name="T33" fmla="*/ 33 h 589"/>
                    <a:gd name="T34" fmla="*/ 21 w 306"/>
                    <a:gd name="T35" fmla="*/ 34 h 589"/>
                    <a:gd name="T36" fmla="*/ 20 w 306"/>
                    <a:gd name="T37" fmla="*/ 34 h 589"/>
                    <a:gd name="T38" fmla="*/ 19 w 306"/>
                    <a:gd name="T39" fmla="*/ 35 h 589"/>
                    <a:gd name="T40" fmla="*/ 19 w 306"/>
                    <a:gd name="T41" fmla="*/ 35 h 589"/>
                    <a:gd name="T42" fmla="*/ 18 w 306"/>
                    <a:gd name="T43" fmla="*/ 36 h 589"/>
                    <a:gd name="T44" fmla="*/ 15 w 306"/>
                    <a:gd name="T45" fmla="*/ 38 h 589"/>
                    <a:gd name="T46" fmla="*/ 13 w 306"/>
                    <a:gd name="T47" fmla="*/ 40 h 589"/>
                    <a:gd name="T48" fmla="*/ 10 w 306"/>
                    <a:gd name="T49" fmla="*/ 42 h 589"/>
                    <a:gd name="T50" fmla="*/ 7 w 306"/>
                    <a:gd name="T51" fmla="*/ 45 h 589"/>
                    <a:gd name="T52" fmla="*/ 7 w 306"/>
                    <a:gd name="T53" fmla="*/ 73 h 589"/>
                    <a:gd name="T54" fmla="*/ 0 w 306"/>
                    <a:gd name="T55" fmla="*/ 73 h 589"/>
                    <a:gd name="T56" fmla="*/ 0 w 306"/>
                    <a:gd name="T57" fmla="*/ 0 h 589"/>
                    <a:gd name="T58" fmla="*/ 7 w 306"/>
                    <a:gd name="T59" fmla="*/ 0 h 589"/>
                    <a:gd name="T60" fmla="*/ 7 w 306"/>
                    <a:gd name="T61" fmla="*/ 37 h 589"/>
                    <a:gd name="T62" fmla="*/ 10 w 306"/>
                    <a:gd name="T63" fmla="*/ 35 h 589"/>
                    <a:gd name="T64" fmla="*/ 11 w 306"/>
                    <a:gd name="T65" fmla="*/ 33 h 589"/>
                    <a:gd name="T66" fmla="*/ 12 w 306"/>
                    <a:gd name="T67" fmla="*/ 32 h 589"/>
                    <a:gd name="T68" fmla="*/ 14 w 306"/>
                    <a:gd name="T69" fmla="*/ 31 h 589"/>
                    <a:gd name="T70" fmla="*/ 15 w 306"/>
                    <a:gd name="T71" fmla="*/ 30 h 589"/>
                    <a:gd name="T72" fmla="*/ 17 w 306"/>
                    <a:gd name="T73" fmla="*/ 29 h 589"/>
                    <a:gd name="T74" fmla="*/ 19 w 306"/>
                    <a:gd name="T75" fmla="*/ 28 h 589"/>
                    <a:gd name="T76" fmla="*/ 19 w 306"/>
                    <a:gd name="T77" fmla="*/ 27 h 589"/>
                    <a:gd name="T78" fmla="*/ 21 w 306"/>
                    <a:gd name="T79" fmla="*/ 27 h 589"/>
                    <a:gd name="T80" fmla="*/ 23 w 306"/>
                    <a:gd name="T81" fmla="*/ 27 h 589"/>
                    <a:gd name="T82" fmla="*/ 24 w 306"/>
                    <a:gd name="T83" fmla="*/ 26 h 589"/>
                    <a:gd name="T84" fmla="*/ 26 w 306"/>
                    <a:gd name="T85" fmla="*/ 26 h 589"/>
                    <a:gd name="T86" fmla="*/ 27 w 306"/>
                    <a:gd name="T87" fmla="*/ 26 h 589"/>
                    <a:gd name="T88" fmla="*/ 29 w 306"/>
                    <a:gd name="T89" fmla="*/ 27 h 589"/>
                    <a:gd name="T90" fmla="*/ 30 w 306"/>
                    <a:gd name="T91" fmla="*/ 27 h 589"/>
                    <a:gd name="T92" fmla="*/ 31 w 306"/>
                    <a:gd name="T93" fmla="*/ 27 h 589"/>
                    <a:gd name="T94" fmla="*/ 33 w 306"/>
                    <a:gd name="T95" fmla="*/ 28 h 589"/>
                    <a:gd name="T96" fmla="*/ 34 w 306"/>
                    <a:gd name="T97" fmla="*/ 28 h 589"/>
                    <a:gd name="T98" fmla="*/ 35 w 306"/>
                    <a:gd name="T99" fmla="*/ 29 h 589"/>
                    <a:gd name="T100" fmla="*/ 36 w 306"/>
                    <a:gd name="T101" fmla="*/ 30 h 589"/>
                    <a:gd name="T102" fmla="*/ 37 w 306"/>
                    <a:gd name="T103" fmla="*/ 30 h 589"/>
                    <a:gd name="T104" fmla="*/ 37 w 306"/>
                    <a:gd name="T105" fmla="*/ 31 h 589"/>
                    <a:gd name="T106" fmla="*/ 38 w 306"/>
                    <a:gd name="T107" fmla="*/ 32 h 589"/>
                    <a:gd name="T108" fmla="*/ 38 w 306"/>
                    <a:gd name="T109" fmla="*/ 34 h 589"/>
                    <a:gd name="T110" fmla="*/ 38 w 306"/>
                    <a:gd name="T111" fmla="*/ 35 h 589"/>
                    <a:gd name="T112" fmla="*/ 38 w 306"/>
                    <a:gd name="T113" fmla="*/ 36 h 589"/>
                    <a:gd name="T114" fmla="*/ 38 w 306"/>
                    <a:gd name="T115" fmla="*/ 38 h 589"/>
                    <a:gd name="T116" fmla="*/ 38 w 306"/>
                    <a:gd name="T117" fmla="*/ 39 h 589"/>
                    <a:gd name="T118" fmla="*/ 38 w 306"/>
                    <a:gd name="T119" fmla="*/ 73 h 589"/>
                    <a:gd name="T120" fmla="*/ 30 w 306"/>
                    <a:gd name="T121" fmla="*/ 73 h 589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06"/>
                    <a:gd name="T184" fmla="*/ 0 h 589"/>
                    <a:gd name="T185" fmla="*/ 306 w 306"/>
                    <a:gd name="T186" fmla="*/ 589 h 589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06" h="589">
                      <a:moveTo>
                        <a:pt x="243" y="589"/>
                      </a:moveTo>
                      <a:lnTo>
                        <a:pt x="243" y="331"/>
                      </a:lnTo>
                      <a:lnTo>
                        <a:pt x="243" y="316"/>
                      </a:lnTo>
                      <a:lnTo>
                        <a:pt x="243" y="304"/>
                      </a:lnTo>
                      <a:lnTo>
                        <a:pt x="240" y="295"/>
                      </a:lnTo>
                      <a:lnTo>
                        <a:pt x="238" y="287"/>
                      </a:lnTo>
                      <a:lnTo>
                        <a:pt x="236" y="283"/>
                      </a:lnTo>
                      <a:lnTo>
                        <a:pt x="233" y="279"/>
                      </a:lnTo>
                      <a:lnTo>
                        <a:pt x="229" y="275"/>
                      </a:lnTo>
                      <a:lnTo>
                        <a:pt x="224" y="272"/>
                      </a:lnTo>
                      <a:lnTo>
                        <a:pt x="220" y="270"/>
                      </a:lnTo>
                      <a:lnTo>
                        <a:pt x="215" y="269"/>
                      </a:lnTo>
                      <a:lnTo>
                        <a:pt x="209" y="268"/>
                      </a:lnTo>
                      <a:lnTo>
                        <a:pt x="204" y="268"/>
                      </a:lnTo>
                      <a:lnTo>
                        <a:pt x="197" y="268"/>
                      </a:lnTo>
                      <a:lnTo>
                        <a:pt x="189" y="269"/>
                      </a:lnTo>
                      <a:lnTo>
                        <a:pt x="182" y="271"/>
                      </a:lnTo>
                      <a:lnTo>
                        <a:pt x="174" y="273"/>
                      </a:lnTo>
                      <a:lnTo>
                        <a:pt x="167" y="276"/>
                      </a:lnTo>
                      <a:lnTo>
                        <a:pt x="159" y="281"/>
                      </a:lnTo>
                      <a:lnTo>
                        <a:pt x="151" y="286"/>
                      </a:lnTo>
                      <a:lnTo>
                        <a:pt x="143" y="291"/>
                      </a:lnTo>
                      <a:lnTo>
                        <a:pt x="125" y="304"/>
                      </a:lnTo>
                      <a:lnTo>
                        <a:pt x="107" y="321"/>
                      </a:lnTo>
                      <a:lnTo>
                        <a:pt x="85" y="342"/>
                      </a:lnTo>
                      <a:lnTo>
                        <a:pt x="63" y="365"/>
                      </a:lnTo>
                      <a:lnTo>
                        <a:pt x="63" y="589"/>
                      </a:lnTo>
                      <a:lnTo>
                        <a:pt x="0" y="589"/>
                      </a:lnTo>
                      <a:lnTo>
                        <a:pt x="0" y="0"/>
                      </a:lnTo>
                      <a:lnTo>
                        <a:pt x="63" y="0"/>
                      </a:lnTo>
                      <a:lnTo>
                        <a:pt x="63" y="302"/>
                      </a:lnTo>
                      <a:lnTo>
                        <a:pt x="78" y="284"/>
                      </a:lnTo>
                      <a:lnTo>
                        <a:pt x="89" y="270"/>
                      </a:lnTo>
                      <a:lnTo>
                        <a:pt x="99" y="259"/>
                      </a:lnTo>
                      <a:lnTo>
                        <a:pt x="112" y="249"/>
                      </a:lnTo>
                      <a:lnTo>
                        <a:pt x="123" y="240"/>
                      </a:lnTo>
                      <a:lnTo>
                        <a:pt x="134" y="233"/>
                      </a:lnTo>
                      <a:lnTo>
                        <a:pt x="146" y="227"/>
                      </a:lnTo>
                      <a:lnTo>
                        <a:pt x="158" y="223"/>
                      </a:lnTo>
                      <a:lnTo>
                        <a:pt x="171" y="219"/>
                      </a:lnTo>
                      <a:lnTo>
                        <a:pt x="184" y="216"/>
                      </a:lnTo>
                      <a:lnTo>
                        <a:pt x="195" y="215"/>
                      </a:lnTo>
                      <a:lnTo>
                        <a:pt x="208" y="214"/>
                      </a:lnTo>
                      <a:lnTo>
                        <a:pt x="221" y="215"/>
                      </a:lnTo>
                      <a:lnTo>
                        <a:pt x="233" y="216"/>
                      </a:lnTo>
                      <a:lnTo>
                        <a:pt x="243" y="219"/>
                      </a:lnTo>
                      <a:lnTo>
                        <a:pt x="252" y="221"/>
                      </a:lnTo>
                      <a:lnTo>
                        <a:pt x="262" y="225"/>
                      </a:lnTo>
                      <a:lnTo>
                        <a:pt x="269" y="229"/>
                      </a:lnTo>
                      <a:lnTo>
                        <a:pt x="277" y="234"/>
                      </a:lnTo>
                      <a:lnTo>
                        <a:pt x="283" y="240"/>
                      </a:lnTo>
                      <a:lnTo>
                        <a:pt x="289" y="246"/>
                      </a:lnTo>
                      <a:lnTo>
                        <a:pt x="293" y="254"/>
                      </a:lnTo>
                      <a:lnTo>
                        <a:pt x="297" y="263"/>
                      </a:lnTo>
                      <a:lnTo>
                        <a:pt x="300" y="272"/>
                      </a:lnTo>
                      <a:lnTo>
                        <a:pt x="303" y="282"/>
                      </a:lnTo>
                      <a:lnTo>
                        <a:pt x="305" y="293"/>
                      </a:lnTo>
                      <a:lnTo>
                        <a:pt x="306" y="304"/>
                      </a:lnTo>
                      <a:lnTo>
                        <a:pt x="306" y="317"/>
                      </a:lnTo>
                      <a:lnTo>
                        <a:pt x="306" y="589"/>
                      </a:lnTo>
                      <a:lnTo>
                        <a:pt x="243" y="58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598" name="Freeform 99"/>
                <p:cNvSpPr>
                  <a:spLocks noEditPoints="1"/>
                </p:cNvSpPr>
                <p:nvPr/>
              </p:nvSpPr>
              <p:spPr bwMode="auto">
                <a:xfrm>
                  <a:off x="9507" y="8207"/>
                  <a:ext cx="47" cy="192"/>
                </a:xfrm>
                <a:custGeom>
                  <a:avLst/>
                  <a:gdLst>
                    <a:gd name="T0" fmla="*/ 5 w 92"/>
                    <a:gd name="T1" fmla="*/ 48 h 385"/>
                    <a:gd name="T2" fmla="*/ 3 w 92"/>
                    <a:gd name="T3" fmla="*/ 47 h 385"/>
                    <a:gd name="T4" fmla="*/ 1 w 92"/>
                    <a:gd name="T5" fmla="*/ 45 h 385"/>
                    <a:gd name="T6" fmla="*/ 1 w 92"/>
                    <a:gd name="T7" fmla="*/ 43 h 385"/>
                    <a:gd name="T8" fmla="*/ 1 w 92"/>
                    <a:gd name="T9" fmla="*/ 41 h 385"/>
                    <a:gd name="T10" fmla="*/ 1 w 92"/>
                    <a:gd name="T11" fmla="*/ 39 h 385"/>
                    <a:gd name="T12" fmla="*/ 3 w 92"/>
                    <a:gd name="T13" fmla="*/ 37 h 385"/>
                    <a:gd name="T14" fmla="*/ 5 w 92"/>
                    <a:gd name="T15" fmla="*/ 36 h 385"/>
                    <a:gd name="T16" fmla="*/ 6 w 92"/>
                    <a:gd name="T17" fmla="*/ 36 h 385"/>
                    <a:gd name="T18" fmla="*/ 8 w 92"/>
                    <a:gd name="T19" fmla="*/ 36 h 385"/>
                    <a:gd name="T20" fmla="*/ 10 w 92"/>
                    <a:gd name="T21" fmla="*/ 37 h 385"/>
                    <a:gd name="T22" fmla="*/ 11 w 92"/>
                    <a:gd name="T23" fmla="*/ 39 h 385"/>
                    <a:gd name="T24" fmla="*/ 12 w 92"/>
                    <a:gd name="T25" fmla="*/ 41 h 385"/>
                    <a:gd name="T26" fmla="*/ 12 w 92"/>
                    <a:gd name="T27" fmla="*/ 43 h 385"/>
                    <a:gd name="T28" fmla="*/ 11 w 92"/>
                    <a:gd name="T29" fmla="*/ 45 h 385"/>
                    <a:gd name="T30" fmla="*/ 10 w 92"/>
                    <a:gd name="T31" fmla="*/ 47 h 385"/>
                    <a:gd name="T32" fmla="*/ 8 w 92"/>
                    <a:gd name="T33" fmla="*/ 48 h 385"/>
                    <a:gd name="T34" fmla="*/ 7 w 92"/>
                    <a:gd name="T35" fmla="*/ 11 h 385"/>
                    <a:gd name="T36" fmla="*/ 5 w 92"/>
                    <a:gd name="T37" fmla="*/ 11 h 385"/>
                    <a:gd name="T38" fmla="*/ 4 w 92"/>
                    <a:gd name="T39" fmla="*/ 11 h 385"/>
                    <a:gd name="T40" fmla="*/ 2 w 92"/>
                    <a:gd name="T41" fmla="*/ 9 h 385"/>
                    <a:gd name="T42" fmla="*/ 1 w 92"/>
                    <a:gd name="T43" fmla="*/ 7 h 385"/>
                    <a:gd name="T44" fmla="*/ 0 w 92"/>
                    <a:gd name="T45" fmla="*/ 5 h 385"/>
                    <a:gd name="T46" fmla="*/ 1 w 92"/>
                    <a:gd name="T47" fmla="*/ 3 h 385"/>
                    <a:gd name="T48" fmla="*/ 2 w 92"/>
                    <a:gd name="T49" fmla="*/ 1 h 385"/>
                    <a:gd name="T50" fmla="*/ 4 w 92"/>
                    <a:gd name="T51" fmla="*/ 0 h 385"/>
                    <a:gd name="T52" fmla="*/ 7 w 92"/>
                    <a:gd name="T53" fmla="*/ 0 h 385"/>
                    <a:gd name="T54" fmla="*/ 9 w 92"/>
                    <a:gd name="T55" fmla="*/ 0 h 385"/>
                    <a:gd name="T56" fmla="*/ 10 w 92"/>
                    <a:gd name="T57" fmla="*/ 1 h 385"/>
                    <a:gd name="T58" fmla="*/ 12 w 92"/>
                    <a:gd name="T59" fmla="*/ 3 h 385"/>
                    <a:gd name="T60" fmla="*/ 12 w 92"/>
                    <a:gd name="T61" fmla="*/ 5 h 385"/>
                    <a:gd name="T62" fmla="*/ 12 w 92"/>
                    <a:gd name="T63" fmla="*/ 7 h 385"/>
                    <a:gd name="T64" fmla="*/ 10 w 92"/>
                    <a:gd name="T65" fmla="*/ 9 h 385"/>
                    <a:gd name="T66" fmla="*/ 9 w 92"/>
                    <a:gd name="T67" fmla="*/ 11 h 385"/>
                    <a:gd name="T68" fmla="*/ 7 w 92"/>
                    <a:gd name="T69" fmla="*/ 11 h 38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92"/>
                    <a:gd name="T106" fmla="*/ 0 h 385"/>
                    <a:gd name="T107" fmla="*/ 92 w 92"/>
                    <a:gd name="T108" fmla="*/ 385 h 38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92" h="385">
                      <a:moveTo>
                        <a:pt x="48" y="385"/>
                      </a:moveTo>
                      <a:lnTo>
                        <a:pt x="37" y="384"/>
                      </a:lnTo>
                      <a:lnTo>
                        <a:pt x="29" y="382"/>
                      </a:lnTo>
                      <a:lnTo>
                        <a:pt x="20" y="377"/>
                      </a:lnTo>
                      <a:lnTo>
                        <a:pt x="13" y="372"/>
                      </a:lnTo>
                      <a:lnTo>
                        <a:pt x="7" y="366"/>
                      </a:lnTo>
                      <a:lnTo>
                        <a:pt x="3" y="358"/>
                      </a:lnTo>
                      <a:lnTo>
                        <a:pt x="1" y="350"/>
                      </a:lnTo>
                      <a:lnTo>
                        <a:pt x="0" y="341"/>
                      </a:lnTo>
                      <a:lnTo>
                        <a:pt x="1" y="332"/>
                      </a:lnTo>
                      <a:lnTo>
                        <a:pt x="3" y="323"/>
                      </a:lnTo>
                      <a:lnTo>
                        <a:pt x="7" y="315"/>
                      </a:lnTo>
                      <a:lnTo>
                        <a:pt x="13" y="308"/>
                      </a:lnTo>
                      <a:lnTo>
                        <a:pt x="20" y="301"/>
                      </a:lnTo>
                      <a:lnTo>
                        <a:pt x="29" y="297"/>
                      </a:lnTo>
                      <a:lnTo>
                        <a:pt x="33" y="295"/>
                      </a:lnTo>
                      <a:lnTo>
                        <a:pt x="37" y="294"/>
                      </a:lnTo>
                      <a:lnTo>
                        <a:pt x="43" y="293"/>
                      </a:lnTo>
                      <a:lnTo>
                        <a:pt x="48" y="293"/>
                      </a:lnTo>
                      <a:lnTo>
                        <a:pt x="57" y="294"/>
                      </a:lnTo>
                      <a:lnTo>
                        <a:pt x="65" y="297"/>
                      </a:lnTo>
                      <a:lnTo>
                        <a:pt x="73" y="301"/>
                      </a:lnTo>
                      <a:lnTo>
                        <a:pt x="79" y="308"/>
                      </a:lnTo>
                      <a:lnTo>
                        <a:pt x="85" y="315"/>
                      </a:lnTo>
                      <a:lnTo>
                        <a:pt x="89" y="323"/>
                      </a:lnTo>
                      <a:lnTo>
                        <a:pt x="91" y="332"/>
                      </a:lnTo>
                      <a:lnTo>
                        <a:pt x="92" y="341"/>
                      </a:lnTo>
                      <a:lnTo>
                        <a:pt x="91" y="350"/>
                      </a:lnTo>
                      <a:lnTo>
                        <a:pt x="89" y="358"/>
                      </a:lnTo>
                      <a:lnTo>
                        <a:pt x="85" y="366"/>
                      </a:lnTo>
                      <a:lnTo>
                        <a:pt x="79" y="372"/>
                      </a:lnTo>
                      <a:lnTo>
                        <a:pt x="73" y="377"/>
                      </a:lnTo>
                      <a:lnTo>
                        <a:pt x="65" y="382"/>
                      </a:lnTo>
                      <a:lnTo>
                        <a:pt x="57" y="384"/>
                      </a:lnTo>
                      <a:lnTo>
                        <a:pt x="48" y="385"/>
                      </a:lnTo>
                      <a:close/>
                      <a:moveTo>
                        <a:pt x="48" y="92"/>
                      </a:moveTo>
                      <a:lnTo>
                        <a:pt x="43" y="92"/>
                      </a:lnTo>
                      <a:lnTo>
                        <a:pt x="37" y="91"/>
                      </a:lnTo>
                      <a:lnTo>
                        <a:pt x="33" y="90"/>
                      </a:lnTo>
                      <a:lnTo>
                        <a:pt x="29" y="89"/>
                      </a:lnTo>
                      <a:lnTo>
                        <a:pt x="20" y="84"/>
                      </a:lnTo>
                      <a:lnTo>
                        <a:pt x="13" y="77"/>
                      </a:lnTo>
                      <a:lnTo>
                        <a:pt x="7" y="70"/>
                      </a:lnTo>
                      <a:lnTo>
                        <a:pt x="3" y="62"/>
                      </a:lnTo>
                      <a:lnTo>
                        <a:pt x="1" y="54"/>
                      </a:lnTo>
                      <a:lnTo>
                        <a:pt x="0" y="44"/>
                      </a:lnTo>
                      <a:lnTo>
                        <a:pt x="1" y="36"/>
                      </a:lnTo>
                      <a:lnTo>
                        <a:pt x="3" y="27"/>
                      </a:lnTo>
                      <a:lnTo>
                        <a:pt x="7" y="20"/>
                      </a:lnTo>
                      <a:lnTo>
                        <a:pt x="13" y="13"/>
                      </a:lnTo>
                      <a:lnTo>
                        <a:pt x="20" y="8"/>
                      </a:lnTo>
                      <a:lnTo>
                        <a:pt x="29" y="4"/>
                      </a:lnTo>
                      <a:lnTo>
                        <a:pt x="37" y="1"/>
                      </a:lnTo>
                      <a:lnTo>
                        <a:pt x="48" y="0"/>
                      </a:lnTo>
                      <a:lnTo>
                        <a:pt x="57" y="1"/>
                      </a:lnTo>
                      <a:lnTo>
                        <a:pt x="65" y="4"/>
                      </a:lnTo>
                      <a:lnTo>
                        <a:pt x="73" y="8"/>
                      </a:lnTo>
                      <a:lnTo>
                        <a:pt x="79" y="13"/>
                      </a:lnTo>
                      <a:lnTo>
                        <a:pt x="85" y="20"/>
                      </a:lnTo>
                      <a:lnTo>
                        <a:pt x="89" y="27"/>
                      </a:lnTo>
                      <a:lnTo>
                        <a:pt x="91" y="36"/>
                      </a:lnTo>
                      <a:lnTo>
                        <a:pt x="92" y="44"/>
                      </a:lnTo>
                      <a:lnTo>
                        <a:pt x="91" y="54"/>
                      </a:lnTo>
                      <a:lnTo>
                        <a:pt x="89" y="62"/>
                      </a:lnTo>
                      <a:lnTo>
                        <a:pt x="85" y="70"/>
                      </a:lnTo>
                      <a:lnTo>
                        <a:pt x="79" y="77"/>
                      </a:lnTo>
                      <a:lnTo>
                        <a:pt x="73" y="84"/>
                      </a:lnTo>
                      <a:lnTo>
                        <a:pt x="65" y="89"/>
                      </a:lnTo>
                      <a:lnTo>
                        <a:pt x="57" y="91"/>
                      </a:lnTo>
                      <a:lnTo>
                        <a:pt x="48" y="9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</p:grpSp>
          <p:grpSp>
            <p:nvGrpSpPr>
              <p:cNvPr id="21569" name="Group 100"/>
              <p:cNvGrpSpPr>
                <a:grpSpLocks/>
              </p:cNvGrpSpPr>
              <p:nvPr/>
            </p:nvGrpSpPr>
            <p:grpSpPr bwMode="auto">
              <a:xfrm>
                <a:off x="7822" y="8586"/>
                <a:ext cx="2456" cy="299"/>
                <a:chOff x="7822" y="8586"/>
                <a:chExt cx="2456" cy="299"/>
              </a:xfrm>
            </p:grpSpPr>
            <p:sp>
              <p:nvSpPr>
                <p:cNvPr id="21579" name="Freeform 101"/>
                <p:cNvSpPr>
                  <a:spLocks noEditPoints="1"/>
                </p:cNvSpPr>
                <p:nvPr/>
              </p:nvSpPr>
              <p:spPr bwMode="auto">
                <a:xfrm>
                  <a:off x="7822" y="8613"/>
                  <a:ext cx="183" cy="268"/>
                </a:xfrm>
                <a:custGeom>
                  <a:avLst/>
                  <a:gdLst>
                    <a:gd name="T0" fmla="*/ 28 w 366"/>
                    <a:gd name="T1" fmla="*/ 8 h 536"/>
                    <a:gd name="T2" fmla="*/ 26 w 366"/>
                    <a:gd name="T3" fmla="*/ 7 h 536"/>
                    <a:gd name="T4" fmla="*/ 23 w 366"/>
                    <a:gd name="T5" fmla="*/ 7 h 536"/>
                    <a:gd name="T6" fmla="*/ 9 w 366"/>
                    <a:gd name="T7" fmla="*/ 7 h 536"/>
                    <a:gd name="T8" fmla="*/ 20 w 366"/>
                    <a:gd name="T9" fmla="*/ 31 h 536"/>
                    <a:gd name="T10" fmla="*/ 23 w 366"/>
                    <a:gd name="T11" fmla="*/ 31 h 536"/>
                    <a:gd name="T12" fmla="*/ 25 w 366"/>
                    <a:gd name="T13" fmla="*/ 30 h 536"/>
                    <a:gd name="T14" fmla="*/ 27 w 366"/>
                    <a:gd name="T15" fmla="*/ 29 h 536"/>
                    <a:gd name="T16" fmla="*/ 29 w 366"/>
                    <a:gd name="T17" fmla="*/ 28 h 536"/>
                    <a:gd name="T18" fmla="*/ 31 w 366"/>
                    <a:gd name="T19" fmla="*/ 26 h 536"/>
                    <a:gd name="T20" fmla="*/ 32 w 366"/>
                    <a:gd name="T21" fmla="*/ 24 h 536"/>
                    <a:gd name="T22" fmla="*/ 33 w 366"/>
                    <a:gd name="T23" fmla="*/ 21 h 536"/>
                    <a:gd name="T24" fmla="*/ 33 w 366"/>
                    <a:gd name="T25" fmla="*/ 18 h 536"/>
                    <a:gd name="T26" fmla="*/ 33 w 366"/>
                    <a:gd name="T27" fmla="*/ 15 h 536"/>
                    <a:gd name="T28" fmla="*/ 32 w 366"/>
                    <a:gd name="T29" fmla="*/ 12 h 536"/>
                    <a:gd name="T30" fmla="*/ 30 w 366"/>
                    <a:gd name="T31" fmla="*/ 10 h 536"/>
                    <a:gd name="T32" fmla="*/ 29 w 366"/>
                    <a:gd name="T33" fmla="*/ 9 h 536"/>
                    <a:gd name="T34" fmla="*/ 18 w 366"/>
                    <a:gd name="T35" fmla="*/ 38 h 536"/>
                    <a:gd name="T36" fmla="*/ 9 w 366"/>
                    <a:gd name="T37" fmla="*/ 67 h 536"/>
                    <a:gd name="T38" fmla="*/ 0 w 366"/>
                    <a:gd name="T39" fmla="*/ 0 h 536"/>
                    <a:gd name="T40" fmla="*/ 23 w 366"/>
                    <a:gd name="T41" fmla="*/ 1 h 536"/>
                    <a:gd name="T42" fmla="*/ 28 w 366"/>
                    <a:gd name="T43" fmla="*/ 1 h 536"/>
                    <a:gd name="T44" fmla="*/ 31 w 366"/>
                    <a:gd name="T45" fmla="*/ 1 h 536"/>
                    <a:gd name="T46" fmla="*/ 35 w 366"/>
                    <a:gd name="T47" fmla="*/ 3 h 536"/>
                    <a:gd name="T48" fmla="*/ 38 w 366"/>
                    <a:gd name="T49" fmla="*/ 6 h 536"/>
                    <a:gd name="T50" fmla="*/ 40 w 366"/>
                    <a:gd name="T51" fmla="*/ 9 h 536"/>
                    <a:gd name="T52" fmla="*/ 41 w 366"/>
                    <a:gd name="T53" fmla="*/ 12 h 536"/>
                    <a:gd name="T54" fmla="*/ 42 w 366"/>
                    <a:gd name="T55" fmla="*/ 17 h 536"/>
                    <a:gd name="T56" fmla="*/ 42 w 366"/>
                    <a:gd name="T57" fmla="*/ 20 h 536"/>
                    <a:gd name="T58" fmla="*/ 41 w 366"/>
                    <a:gd name="T59" fmla="*/ 24 h 536"/>
                    <a:gd name="T60" fmla="*/ 40 w 366"/>
                    <a:gd name="T61" fmla="*/ 27 h 536"/>
                    <a:gd name="T62" fmla="*/ 38 w 366"/>
                    <a:gd name="T63" fmla="*/ 30 h 536"/>
                    <a:gd name="T64" fmla="*/ 35 w 366"/>
                    <a:gd name="T65" fmla="*/ 34 h 536"/>
                    <a:gd name="T66" fmla="*/ 33 w 366"/>
                    <a:gd name="T67" fmla="*/ 34 h 536"/>
                    <a:gd name="T68" fmla="*/ 30 w 366"/>
                    <a:gd name="T69" fmla="*/ 35 h 536"/>
                    <a:gd name="T70" fmla="*/ 27 w 366"/>
                    <a:gd name="T71" fmla="*/ 36 h 536"/>
                    <a:gd name="T72" fmla="*/ 46 w 366"/>
                    <a:gd name="T73" fmla="*/ 67 h 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66"/>
                    <a:gd name="T112" fmla="*/ 0 h 536"/>
                    <a:gd name="T113" fmla="*/ 366 w 366"/>
                    <a:gd name="T114" fmla="*/ 536 h 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66" h="536">
                      <a:moveTo>
                        <a:pt x="234" y="74"/>
                      </a:moveTo>
                      <a:lnTo>
                        <a:pt x="228" y="69"/>
                      </a:lnTo>
                      <a:lnTo>
                        <a:pt x="221" y="66"/>
                      </a:lnTo>
                      <a:lnTo>
                        <a:pt x="214" y="63"/>
                      </a:lnTo>
                      <a:lnTo>
                        <a:pt x="206" y="61"/>
                      </a:lnTo>
                      <a:lnTo>
                        <a:pt x="187" y="59"/>
                      </a:lnTo>
                      <a:lnTo>
                        <a:pt x="157" y="59"/>
                      </a:lnTo>
                      <a:lnTo>
                        <a:pt x="69" y="59"/>
                      </a:lnTo>
                      <a:lnTo>
                        <a:pt x="69" y="254"/>
                      </a:lnTo>
                      <a:lnTo>
                        <a:pt x="157" y="254"/>
                      </a:lnTo>
                      <a:lnTo>
                        <a:pt x="169" y="253"/>
                      </a:lnTo>
                      <a:lnTo>
                        <a:pt x="180" y="252"/>
                      </a:lnTo>
                      <a:lnTo>
                        <a:pt x="191" y="250"/>
                      </a:lnTo>
                      <a:lnTo>
                        <a:pt x="202" y="247"/>
                      </a:lnTo>
                      <a:lnTo>
                        <a:pt x="211" y="243"/>
                      </a:lnTo>
                      <a:lnTo>
                        <a:pt x="220" y="238"/>
                      </a:lnTo>
                      <a:lnTo>
                        <a:pt x="229" y="232"/>
                      </a:lnTo>
                      <a:lnTo>
                        <a:pt x="235" y="225"/>
                      </a:lnTo>
                      <a:lnTo>
                        <a:pt x="241" y="219"/>
                      </a:lnTo>
                      <a:lnTo>
                        <a:pt x="248" y="210"/>
                      </a:lnTo>
                      <a:lnTo>
                        <a:pt x="252" y="202"/>
                      </a:lnTo>
                      <a:lnTo>
                        <a:pt x="256" y="192"/>
                      </a:lnTo>
                      <a:lnTo>
                        <a:pt x="260" y="181"/>
                      </a:lnTo>
                      <a:lnTo>
                        <a:pt x="262" y="171"/>
                      </a:lnTo>
                      <a:lnTo>
                        <a:pt x="263" y="159"/>
                      </a:lnTo>
                      <a:lnTo>
                        <a:pt x="263" y="147"/>
                      </a:lnTo>
                      <a:lnTo>
                        <a:pt x="263" y="134"/>
                      </a:lnTo>
                      <a:lnTo>
                        <a:pt x="262" y="124"/>
                      </a:lnTo>
                      <a:lnTo>
                        <a:pt x="260" y="113"/>
                      </a:lnTo>
                      <a:lnTo>
                        <a:pt x="256" y="103"/>
                      </a:lnTo>
                      <a:lnTo>
                        <a:pt x="252" y="95"/>
                      </a:lnTo>
                      <a:lnTo>
                        <a:pt x="247" y="86"/>
                      </a:lnTo>
                      <a:lnTo>
                        <a:pt x="241" y="80"/>
                      </a:lnTo>
                      <a:lnTo>
                        <a:pt x="234" y="74"/>
                      </a:lnTo>
                      <a:close/>
                      <a:moveTo>
                        <a:pt x="287" y="536"/>
                      </a:moveTo>
                      <a:lnTo>
                        <a:pt x="142" y="307"/>
                      </a:lnTo>
                      <a:lnTo>
                        <a:pt x="69" y="307"/>
                      </a:lnTo>
                      <a:lnTo>
                        <a:pt x="69" y="536"/>
                      </a:lnTo>
                      <a:lnTo>
                        <a:pt x="0" y="536"/>
                      </a:lnTo>
                      <a:lnTo>
                        <a:pt x="0" y="0"/>
                      </a:lnTo>
                      <a:lnTo>
                        <a:pt x="166" y="0"/>
                      </a:lnTo>
                      <a:lnTo>
                        <a:pt x="188" y="2"/>
                      </a:lnTo>
                      <a:lnTo>
                        <a:pt x="208" y="3"/>
                      </a:lnTo>
                      <a:lnTo>
                        <a:pt x="225" y="6"/>
                      </a:lnTo>
                      <a:lnTo>
                        <a:pt x="240" y="9"/>
                      </a:lnTo>
                      <a:lnTo>
                        <a:pt x="254" y="14"/>
                      </a:lnTo>
                      <a:lnTo>
                        <a:pt x="267" y="22"/>
                      </a:lnTo>
                      <a:lnTo>
                        <a:pt x="280" y="29"/>
                      </a:lnTo>
                      <a:lnTo>
                        <a:pt x="293" y="40"/>
                      </a:lnTo>
                      <a:lnTo>
                        <a:pt x="301" y="51"/>
                      </a:lnTo>
                      <a:lnTo>
                        <a:pt x="309" y="64"/>
                      </a:lnTo>
                      <a:lnTo>
                        <a:pt x="315" y="76"/>
                      </a:lnTo>
                      <a:lnTo>
                        <a:pt x="321" y="89"/>
                      </a:lnTo>
                      <a:lnTo>
                        <a:pt x="326" y="103"/>
                      </a:lnTo>
                      <a:lnTo>
                        <a:pt x="329" y="118"/>
                      </a:lnTo>
                      <a:lnTo>
                        <a:pt x="330" y="132"/>
                      </a:lnTo>
                      <a:lnTo>
                        <a:pt x="331" y="147"/>
                      </a:lnTo>
                      <a:lnTo>
                        <a:pt x="330" y="163"/>
                      </a:lnTo>
                      <a:lnTo>
                        <a:pt x="328" y="178"/>
                      </a:lnTo>
                      <a:lnTo>
                        <a:pt x="325" y="193"/>
                      </a:lnTo>
                      <a:lnTo>
                        <a:pt x="321" y="208"/>
                      </a:lnTo>
                      <a:lnTo>
                        <a:pt x="314" y="222"/>
                      </a:lnTo>
                      <a:lnTo>
                        <a:pt x="307" y="235"/>
                      </a:lnTo>
                      <a:lnTo>
                        <a:pt x="298" y="247"/>
                      </a:lnTo>
                      <a:lnTo>
                        <a:pt x="287" y="259"/>
                      </a:lnTo>
                      <a:lnTo>
                        <a:pt x="279" y="266"/>
                      </a:lnTo>
                      <a:lnTo>
                        <a:pt x="270" y="271"/>
                      </a:lnTo>
                      <a:lnTo>
                        <a:pt x="261" y="277"/>
                      </a:lnTo>
                      <a:lnTo>
                        <a:pt x="252" y="282"/>
                      </a:lnTo>
                      <a:lnTo>
                        <a:pt x="241" y="286"/>
                      </a:lnTo>
                      <a:lnTo>
                        <a:pt x="231" y="290"/>
                      </a:lnTo>
                      <a:lnTo>
                        <a:pt x="219" y="294"/>
                      </a:lnTo>
                      <a:lnTo>
                        <a:pt x="205" y="297"/>
                      </a:lnTo>
                      <a:lnTo>
                        <a:pt x="366" y="536"/>
                      </a:lnTo>
                      <a:lnTo>
                        <a:pt x="287" y="53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580" name="Freeform 102"/>
                <p:cNvSpPr>
                  <a:spLocks noEditPoints="1"/>
                </p:cNvSpPr>
                <p:nvPr/>
              </p:nvSpPr>
              <p:spPr bwMode="auto">
                <a:xfrm>
                  <a:off x="8034" y="8693"/>
                  <a:ext cx="156" cy="192"/>
                </a:xfrm>
                <a:custGeom>
                  <a:avLst/>
                  <a:gdLst>
                    <a:gd name="T0" fmla="*/ 20 w 311"/>
                    <a:gd name="T1" fmla="*/ 6 h 385"/>
                    <a:gd name="T2" fmla="*/ 18 w 311"/>
                    <a:gd name="T3" fmla="*/ 7 h 385"/>
                    <a:gd name="T4" fmla="*/ 16 w 311"/>
                    <a:gd name="T5" fmla="*/ 7 h 385"/>
                    <a:gd name="T6" fmla="*/ 14 w 311"/>
                    <a:gd name="T7" fmla="*/ 8 h 385"/>
                    <a:gd name="T8" fmla="*/ 13 w 311"/>
                    <a:gd name="T9" fmla="*/ 10 h 385"/>
                    <a:gd name="T10" fmla="*/ 11 w 311"/>
                    <a:gd name="T11" fmla="*/ 11 h 385"/>
                    <a:gd name="T12" fmla="*/ 10 w 311"/>
                    <a:gd name="T13" fmla="*/ 14 h 385"/>
                    <a:gd name="T14" fmla="*/ 9 w 311"/>
                    <a:gd name="T15" fmla="*/ 16 h 385"/>
                    <a:gd name="T16" fmla="*/ 31 w 311"/>
                    <a:gd name="T17" fmla="*/ 17 h 385"/>
                    <a:gd name="T18" fmla="*/ 31 w 311"/>
                    <a:gd name="T19" fmla="*/ 15 h 385"/>
                    <a:gd name="T20" fmla="*/ 31 w 311"/>
                    <a:gd name="T21" fmla="*/ 12 h 385"/>
                    <a:gd name="T22" fmla="*/ 30 w 311"/>
                    <a:gd name="T23" fmla="*/ 11 h 385"/>
                    <a:gd name="T24" fmla="*/ 29 w 311"/>
                    <a:gd name="T25" fmla="*/ 9 h 385"/>
                    <a:gd name="T26" fmla="*/ 27 w 311"/>
                    <a:gd name="T27" fmla="*/ 8 h 385"/>
                    <a:gd name="T28" fmla="*/ 26 w 311"/>
                    <a:gd name="T29" fmla="*/ 7 h 385"/>
                    <a:gd name="T30" fmla="*/ 23 w 311"/>
                    <a:gd name="T31" fmla="*/ 6 h 385"/>
                    <a:gd name="T32" fmla="*/ 21 w 311"/>
                    <a:gd name="T33" fmla="*/ 6 h 385"/>
                    <a:gd name="T34" fmla="*/ 8 w 311"/>
                    <a:gd name="T35" fmla="*/ 25 h 385"/>
                    <a:gd name="T36" fmla="*/ 9 w 311"/>
                    <a:gd name="T37" fmla="*/ 29 h 385"/>
                    <a:gd name="T38" fmla="*/ 10 w 311"/>
                    <a:gd name="T39" fmla="*/ 32 h 385"/>
                    <a:gd name="T40" fmla="*/ 11 w 311"/>
                    <a:gd name="T41" fmla="*/ 35 h 385"/>
                    <a:gd name="T42" fmla="*/ 13 w 311"/>
                    <a:gd name="T43" fmla="*/ 37 h 385"/>
                    <a:gd name="T44" fmla="*/ 16 w 311"/>
                    <a:gd name="T45" fmla="*/ 39 h 385"/>
                    <a:gd name="T46" fmla="*/ 18 w 311"/>
                    <a:gd name="T47" fmla="*/ 40 h 385"/>
                    <a:gd name="T48" fmla="*/ 21 w 311"/>
                    <a:gd name="T49" fmla="*/ 41 h 385"/>
                    <a:gd name="T50" fmla="*/ 24 w 311"/>
                    <a:gd name="T51" fmla="*/ 41 h 385"/>
                    <a:gd name="T52" fmla="*/ 27 w 311"/>
                    <a:gd name="T53" fmla="*/ 40 h 385"/>
                    <a:gd name="T54" fmla="*/ 30 w 311"/>
                    <a:gd name="T55" fmla="*/ 39 h 385"/>
                    <a:gd name="T56" fmla="*/ 33 w 311"/>
                    <a:gd name="T57" fmla="*/ 37 h 385"/>
                    <a:gd name="T58" fmla="*/ 38 w 311"/>
                    <a:gd name="T59" fmla="*/ 42 h 385"/>
                    <a:gd name="T60" fmla="*/ 34 w 311"/>
                    <a:gd name="T61" fmla="*/ 45 h 385"/>
                    <a:gd name="T62" fmla="*/ 30 w 311"/>
                    <a:gd name="T63" fmla="*/ 46 h 385"/>
                    <a:gd name="T64" fmla="*/ 26 w 311"/>
                    <a:gd name="T65" fmla="*/ 47 h 385"/>
                    <a:gd name="T66" fmla="*/ 22 w 311"/>
                    <a:gd name="T67" fmla="*/ 48 h 385"/>
                    <a:gd name="T68" fmla="*/ 17 w 311"/>
                    <a:gd name="T69" fmla="*/ 47 h 385"/>
                    <a:gd name="T70" fmla="*/ 13 w 311"/>
                    <a:gd name="T71" fmla="*/ 46 h 385"/>
                    <a:gd name="T72" fmla="*/ 9 w 311"/>
                    <a:gd name="T73" fmla="*/ 44 h 385"/>
                    <a:gd name="T74" fmla="*/ 6 w 311"/>
                    <a:gd name="T75" fmla="*/ 41 h 385"/>
                    <a:gd name="T76" fmla="*/ 4 w 311"/>
                    <a:gd name="T77" fmla="*/ 38 h 385"/>
                    <a:gd name="T78" fmla="*/ 2 w 311"/>
                    <a:gd name="T79" fmla="*/ 34 h 385"/>
                    <a:gd name="T80" fmla="*/ 1 w 311"/>
                    <a:gd name="T81" fmla="*/ 29 h 385"/>
                    <a:gd name="T82" fmla="*/ 0 w 311"/>
                    <a:gd name="T83" fmla="*/ 24 h 385"/>
                    <a:gd name="T84" fmla="*/ 1 w 311"/>
                    <a:gd name="T85" fmla="*/ 19 h 385"/>
                    <a:gd name="T86" fmla="*/ 2 w 311"/>
                    <a:gd name="T87" fmla="*/ 14 h 385"/>
                    <a:gd name="T88" fmla="*/ 4 w 311"/>
                    <a:gd name="T89" fmla="*/ 10 h 385"/>
                    <a:gd name="T90" fmla="*/ 6 w 311"/>
                    <a:gd name="T91" fmla="*/ 6 h 385"/>
                    <a:gd name="T92" fmla="*/ 9 w 311"/>
                    <a:gd name="T93" fmla="*/ 3 h 385"/>
                    <a:gd name="T94" fmla="*/ 13 w 311"/>
                    <a:gd name="T95" fmla="*/ 1 h 385"/>
                    <a:gd name="T96" fmla="*/ 17 w 311"/>
                    <a:gd name="T97" fmla="*/ 0 h 385"/>
                    <a:gd name="T98" fmla="*/ 22 w 311"/>
                    <a:gd name="T99" fmla="*/ 0 h 385"/>
                    <a:gd name="T100" fmla="*/ 26 w 311"/>
                    <a:gd name="T101" fmla="*/ 0 h 385"/>
                    <a:gd name="T102" fmla="*/ 29 w 311"/>
                    <a:gd name="T103" fmla="*/ 1 h 385"/>
                    <a:gd name="T104" fmla="*/ 32 w 311"/>
                    <a:gd name="T105" fmla="*/ 3 h 385"/>
                    <a:gd name="T106" fmla="*/ 35 w 311"/>
                    <a:gd name="T107" fmla="*/ 5 h 385"/>
                    <a:gd name="T108" fmla="*/ 37 w 311"/>
                    <a:gd name="T109" fmla="*/ 7 h 385"/>
                    <a:gd name="T110" fmla="*/ 38 w 311"/>
                    <a:gd name="T111" fmla="*/ 11 h 385"/>
                    <a:gd name="T112" fmla="*/ 39 w 311"/>
                    <a:gd name="T113" fmla="*/ 14 h 385"/>
                    <a:gd name="T114" fmla="*/ 39 w 311"/>
                    <a:gd name="T115" fmla="*/ 18 h 385"/>
                    <a:gd name="T116" fmla="*/ 8 w 311"/>
                    <a:gd name="T117" fmla="*/ 23 h 385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311"/>
                    <a:gd name="T178" fmla="*/ 0 h 385"/>
                    <a:gd name="T179" fmla="*/ 311 w 311"/>
                    <a:gd name="T180" fmla="*/ 385 h 385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311" h="385">
                      <a:moveTo>
                        <a:pt x="166" y="54"/>
                      </a:moveTo>
                      <a:lnTo>
                        <a:pt x="156" y="55"/>
                      </a:lnTo>
                      <a:lnTo>
                        <a:pt x="147" y="55"/>
                      </a:lnTo>
                      <a:lnTo>
                        <a:pt x="140" y="57"/>
                      </a:lnTo>
                      <a:lnTo>
                        <a:pt x="131" y="59"/>
                      </a:lnTo>
                      <a:lnTo>
                        <a:pt x="124" y="62"/>
                      </a:lnTo>
                      <a:lnTo>
                        <a:pt x="117" y="67"/>
                      </a:lnTo>
                      <a:lnTo>
                        <a:pt x="110" y="71"/>
                      </a:lnTo>
                      <a:lnTo>
                        <a:pt x="103" y="76"/>
                      </a:lnTo>
                      <a:lnTo>
                        <a:pt x="98" y="82"/>
                      </a:lnTo>
                      <a:lnTo>
                        <a:pt x="93" y="88"/>
                      </a:lnTo>
                      <a:lnTo>
                        <a:pt x="87" y="95"/>
                      </a:lnTo>
                      <a:lnTo>
                        <a:pt x="82" y="103"/>
                      </a:lnTo>
                      <a:lnTo>
                        <a:pt x="78" y="112"/>
                      </a:lnTo>
                      <a:lnTo>
                        <a:pt x="74" y="121"/>
                      </a:lnTo>
                      <a:lnTo>
                        <a:pt x="71" y="131"/>
                      </a:lnTo>
                      <a:lnTo>
                        <a:pt x="68" y="142"/>
                      </a:lnTo>
                      <a:lnTo>
                        <a:pt x="248" y="142"/>
                      </a:lnTo>
                      <a:lnTo>
                        <a:pt x="248" y="131"/>
                      </a:lnTo>
                      <a:lnTo>
                        <a:pt x="247" y="121"/>
                      </a:lnTo>
                      <a:lnTo>
                        <a:pt x="245" y="112"/>
                      </a:lnTo>
                      <a:lnTo>
                        <a:pt x="243" y="103"/>
                      </a:lnTo>
                      <a:lnTo>
                        <a:pt x="239" y="95"/>
                      </a:lnTo>
                      <a:lnTo>
                        <a:pt x="236" y="88"/>
                      </a:lnTo>
                      <a:lnTo>
                        <a:pt x="232" y="82"/>
                      </a:lnTo>
                      <a:lnTo>
                        <a:pt x="227" y="76"/>
                      </a:lnTo>
                      <a:lnTo>
                        <a:pt x="221" y="71"/>
                      </a:lnTo>
                      <a:lnTo>
                        <a:pt x="215" y="67"/>
                      </a:lnTo>
                      <a:lnTo>
                        <a:pt x="208" y="62"/>
                      </a:lnTo>
                      <a:lnTo>
                        <a:pt x="201" y="59"/>
                      </a:lnTo>
                      <a:lnTo>
                        <a:pt x="192" y="57"/>
                      </a:lnTo>
                      <a:lnTo>
                        <a:pt x="184" y="55"/>
                      </a:lnTo>
                      <a:lnTo>
                        <a:pt x="175" y="55"/>
                      </a:lnTo>
                      <a:lnTo>
                        <a:pt x="166" y="54"/>
                      </a:lnTo>
                      <a:close/>
                      <a:moveTo>
                        <a:pt x="63" y="185"/>
                      </a:moveTo>
                      <a:lnTo>
                        <a:pt x="64" y="203"/>
                      </a:lnTo>
                      <a:lnTo>
                        <a:pt x="65" y="218"/>
                      </a:lnTo>
                      <a:lnTo>
                        <a:pt x="68" y="233"/>
                      </a:lnTo>
                      <a:lnTo>
                        <a:pt x="71" y="247"/>
                      </a:lnTo>
                      <a:lnTo>
                        <a:pt x="76" y="260"/>
                      </a:lnTo>
                      <a:lnTo>
                        <a:pt x="81" y="272"/>
                      </a:lnTo>
                      <a:lnTo>
                        <a:pt x="87" y="283"/>
                      </a:lnTo>
                      <a:lnTo>
                        <a:pt x="94" y="293"/>
                      </a:lnTo>
                      <a:lnTo>
                        <a:pt x="102" y="301"/>
                      </a:lnTo>
                      <a:lnTo>
                        <a:pt x="111" y="310"/>
                      </a:lnTo>
                      <a:lnTo>
                        <a:pt x="121" y="316"/>
                      </a:lnTo>
                      <a:lnTo>
                        <a:pt x="131" y="322"/>
                      </a:lnTo>
                      <a:lnTo>
                        <a:pt x="142" y="326"/>
                      </a:lnTo>
                      <a:lnTo>
                        <a:pt x="154" y="329"/>
                      </a:lnTo>
                      <a:lnTo>
                        <a:pt x="167" y="330"/>
                      </a:lnTo>
                      <a:lnTo>
                        <a:pt x="179" y="331"/>
                      </a:lnTo>
                      <a:lnTo>
                        <a:pt x="192" y="331"/>
                      </a:lnTo>
                      <a:lnTo>
                        <a:pt x="204" y="329"/>
                      </a:lnTo>
                      <a:lnTo>
                        <a:pt x="215" y="327"/>
                      </a:lnTo>
                      <a:lnTo>
                        <a:pt x="227" y="323"/>
                      </a:lnTo>
                      <a:lnTo>
                        <a:pt x="238" y="317"/>
                      </a:lnTo>
                      <a:lnTo>
                        <a:pt x="250" y="311"/>
                      </a:lnTo>
                      <a:lnTo>
                        <a:pt x="263" y="302"/>
                      </a:lnTo>
                      <a:lnTo>
                        <a:pt x="277" y="293"/>
                      </a:lnTo>
                      <a:lnTo>
                        <a:pt x="302" y="341"/>
                      </a:lnTo>
                      <a:lnTo>
                        <a:pt x="282" y="353"/>
                      </a:lnTo>
                      <a:lnTo>
                        <a:pt x="265" y="362"/>
                      </a:lnTo>
                      <a:lnTo>
                        <a:pt x="249" y="370"/>
                      </a:lnTo>
                      <a:lnTo>
                        <a:pt x="234" y="375"/>
                      </a:lnTo>
                      <a:lnTo>
                        <a:pt x="219" y="379"/>
                      </a:lnTo>
                      <a:lnTo>
                        <a:pt x="203" y="383"/>
                      </a:lnTo>
                      <a:lnTo>
                        <a:pt x="187" y="385"/>
                      </a:lnTo>
                      <a:lnTo>
                        <a:pt x="170" y="385"/>
                      </a:lnTo>
                      <a:lnTo>
                        <a:pt x="152" y="384"/>
                      </a:lnTo>
                      <a:lnTo>
                        <a:pt x="133" y="382"/>
                      </a:lnTo>
                      <a:lnTo>
                        <a:pt x="116" y="377"/>
                      </a:lnTo>
                      <a:lnTo>
                        <a:pt x="100" y="371"/>
                      </a:lnTo>
                      <a:lnTo>
                        <a:pt x="85" y="363"/>
                      </a:lnTo>
                      <a:lnTo>
                        <a:pt x="71" y="354"/>
                      </a:lnTo>
                      <a:lnTo>
                        <a:pt x="58" y="344"/>
                      </a:lnTo>
                      <a:lnTo>
                        <a:pt x="47" y="332"/>
                      </a:lnTo>
                      <a:lnTo>
                        <a:pt x="36" y="318"/>
                      </a:lnTo>
                      <a:lnTo>
                        <a:pt x="26" y="304"/>
                      </a:lnTo>
                      <a:lnTo>
                        <a:pt x="19" y="288"/>
                      </a:lnTo>
                      <a:lnTo>
                        <a:pt x="12" y="272"/>
                      </a:lnTo>
                      <a:lnTo>
                        <a:pt x="7" y="254"/>
                      </a:lnTo>
                      <a:lnTo>
                        <a:pt x="3" y="235"/>
                      </a:lnTo>
                      <a:lnTo>
                        <a:pt x="1" y="215"/>
                      </a:lnTo>
                      <a:lnTo>
                        <a:pt x="0" y="195"/>
                      </a:lnTo>
                      <a:lnTo>
                        <a:pt x="1" y="174"/>
                      </a:lnTo>
                      <a:lnTo>
                        <a:pt x="3" y="153"/>
                      </a:lnTo>
                      <a:lnTo>
                        <a:pt x="7" y="134"/>
                      </a:lnTo>
                      <a:lnTo>
                        <a:pt x="12" y="116"/>
                      </a:lnTo>
                      <a:lnTo>
                        <a:pt x="19" y="98"/>
                      </a:lnTo>
                      <a:lnTo>
                        <a:pt x="26" y="83"/>
                      </a:lnTo>
                      <a:lnTo>
                        <a:pt x="36" y="68"/>
                      </a:lnTo>
                      <a:lnTo>
                        <a:pt x="47" y="54"/>
                      </a:lnTo>
                      <a:lnTo>
                        <a:pt x="58" y="42"/>
                      </a:lnTo>
                      <a:lnTo>
                        <a:pt x="71" y="31"/>
                      </a:lnTo>
                      <a:lnTo>
                        <a:pt x="85" y="22"/>
                      </a:lnTo>
                      <a:lnTo>
                        <a:pt x="100" y="14"/>
                      </a:lnTo>
                      <a:lnTo>
                        <a:pt x="116" y="9"/>
                      </a:lnTo>
                      <a:lnTo>
                        <a:pt x="133" y="4"/>
                      </a:lnTo>
                      <a:lnTo>
                        <a:pt x="152" y="1"/>
                      </a:lnTo>
                      <a:lnTo>
                        <a:pt x="170" y="0"/>
                      </a:lnTo>
                      <a:lnTo>
                        <a:pt x="186" y="1"/>
                      </a:lnTo>
                      <a:lnTo>
                        <a:pt x="201" y="3"/>
                      </a:lnTo>
                      <a:lnTo>
                        <a:pt x="216" y="7"/>
                      </a:lnTo>
                      <a:lnTo>
                        <a:pt x="229" y="11"/>
                      </a:lnTo>
                      <a:lnTo>
                        <a:pt x="242" y="17"/>
                      </a:lnTo>
                      <a:lnTo>
                        <a:pt x="253" y="24"/>
                      </a:lnTo>
                      <a:lnTo>
                        <a:pt x="264" y="32"/>
                      </a:lnTo>
                      <a:lnTo>
                        <a:pt x="274" y="41"/>
                      </a:lnTo>
                      <a:lnTo>
                        <a:pt x="282" y="52"/>
                      </a:lnTo>
                      <a:lnTo>
                        <a:pt x="290" y="63"/>
                      </a:lnTo>
                      <a:lnTo>
                        <a:pt x="296" y="75"/>
                      </a:lnTo>
                      <a:lnTo>
                        <a:pt x="302" y="89"/>
                      </a:lnTo>
                      <a:lnTo>
                        <a:pt x="306" y="103"/>
                      </a:lnTo>
                      <a:lnTo>
                        <a:pt x="309" y="118"/>
                      </a:lnTo>
                      <a:lnTo>
                        <a:pt x="310" y="134"/>
                      </a:lnTo>
                      <a:lnTo>
                        <a:pt x="311" y="151"/>
                      </a:lnTo>
                      <a:lnTo>
                        <a:pt x="311" y="185"/>
                      </a:lnTo>
                      <a:lnTo>
                        <a:pt x="63" y="18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581" name="Freeform 103"/>
                <p:cNvSpPr>
                  <a:spLocks/>
                </p:cNvSpPr>
                <p:nvPr/>
              </p:nvSpPr>
              <p:spPr bwMode="auto">
                <a:xfrm>
                  <a:off x="8229" y="8693"/>
                  <a:ext cx="133" cy="192"/>
                </a:xfrm>
                <a:custGeom>
                  <a:avLst/>
                  <a:gdLst>
                    <a:gd name="T0" fmla="*/ 14 w 267"/>
                    <a:gd name="T1" fmla="*/ 48 h 385"/>
                    <a:gd name="T2" fmla="*/ 8 w 267"/>
                    <a:gd name="T3" fmla="*/ 47 h 385"/>
                    <a:gd name="T4" fmla="*/ 0 w 267"/>
                    <a:gd name="T5" fmla="*/ 43 h 385"/>
                    <a:gd name="T6" fmla="*/ 6 w 267"/>
                    <a:gd name="T7" fmla="*/ 39 h 385"/>
                    <a:gd name="T8" fmla="*/ 13 w 267"/>
                    <a:gd name="T9" fmla="*/ 41 h 385"/>
                    <a:gd name="T10" fmla="*/ 17 w 267"/>
                    <a:gd name="T11" fmla="*/ 42 h 385"/>
                    <a:gd name="T12" fmla="*/ 22 w 267"/>
                    <a:gd name="T13" fmla="*/ 41 h 385"/>
                    <a:gd name="T14" fmla="*/ 24 w 267"/>
                    <a:gd name="T15" fmla="*/ 39 h 385"/>
                    <a:gd name="T16" fmla="*/ 25 w 267"/>
                    <a:gd name="T17" fmla="*/ 37 h 385"/>
                    <a:gd name="T18" fmla="*/ 25 w 267"/>
                    <a:gd name="T19" fmla="*/ 35 h 385"/>
                    <a:gd name="T20" fmla="*/ 24 w 267"/>
                    <a:gd name="T21" fmla="*/ 33 h 385"/>
                    <a:gd name="T22" fmla="*/ 22 w 267"/>
                    <a:gd name="T23" fmla="*/ 31 h 385"/>
                    <a:gd name="T24" fmla="*/ 19 w 267"/>
                    <a:gd name="T25" fmla="*/ 28 h 385"/>
                    <a:gd name="T26" fmla="*/ 12 w 267"/>
                    <a:gd name="T27" fmla="*/ 25 h 385"/>
                    <a:gd name="T28" fmla="*/ 5 w 267"/>
                    <a:gd name="T29" fmla="*/ 21 h 385"/>
                    <a:gd name="T30" fmla="*/ 3 w 267"/>
                    <a:gd name="T31" fmla="*/ 19 h 385"/>
                    <a:gd name="T32" fmla="*/ 1 w 267"/>
                    <a:gd name="T33" fmla="*/ 17 h 385"/>
                    <a:gd name="T34" fmla="*/ 0 w 267"/>
                    <a:gd name="T35" fmla="*/ 14 h 385"/>
                    <a:gd name="T36" fmla="*/ 0 w 267"/>
                    <a:gd name="T37" fmla="*/ 11 h 385"/>
                    <a:gd name="T38" fmla="*/ 1 w 267"/>
                    <a:gd name="T39" fmla="*/ 7 h 385"/>
                    <a:gd name="T40" fmla="*/ 4 w 267"/>
                    <a:gd name="T41" fmla="*/ 4 h 385"/>
                    <a:gd name="T42" fmla="*/ 7 w 267"/>
                    <a:gd name="T43" fmla="*/ 2 h 385"/>
                    <a:gd name="T44" fmla="*/ 12 w 267"/>
                    <a:gd name="T45" fmla="*/ 0 h 385"/>
                    <a:gd name="T46" fmla="*/ 17 w 267"/>
                    <a:gd name="T47" fmla="*/ 0 h 385"/>
                    <a:gd name="T48" fmla="*/ 22 w 267"/>
                    <a:gd name="T49" fmla="*/ 0 h 385"/>
                    <a:gd name="T50" fmla="*/ 28 w 267"/>
                    <a:gd name="T51" fmla="*/ 1 h 385"/>
                    <a:gd name="T52" fmla="*/ 29 w 267"/>
                    <a:gd name="T53" fmla="*/ 9 h 385"/>
                    <a:gd name="T54" fmla="*/ 24 w 267"/>
                    <a:gd name="T55" fmla="*/ 7 h 385"/>
                    <a:gd name="T56" fmla="*/ 19 w 267"/>
                    <a:gd name="T57" fmla="*/ 6 h 385"/>
                    <a:gd name="T58" fmla="*/ 15 w 267"/>
                    <a:gd name="T59" fmla="*/ 6 h 385"/>
                    <a:gd name="T60" fmla="*/ 10 w 267"/>
                    <a:gd name="T61" fmla="*/ 7 h 385"/>
                    <a:gd name="T62" fmla="*/ 9 w 267"/>
                    <a:gd name="T63" fmla="*/ 9 h 385"/>
                    <a:gd name="T64" fmla="*/ 8 w 267"/>
                    <a:gd name="T65" fmla="*/ 10 h 385"/>
                    <a:gd name="T66" fmla="*/ 8 w 267"/>
                    <a:gd name="T67" fmla="*/ 12 h 385"/>
                    <a:gd name="T68" fmla="*/ 9 w 267"/>
                    <a:gd name="T69" fmla="*/ 14 h 385"/>
                    <a:gd name="T70" fmla="*/ 12 w 267"/>
                    <a:gd name="T71" fmla="*/ 16 h 385"/>
                    <a:gd name="T72" fmla="*/ 21 w 267"/>
                    <a:gd name="T73" fmla="*/ 20 h 385"/>
                    <a:gd name="T74" fmla="*/ 28 w 267"/>
                    <a:gd name="T75" fmla="*/ 24 h 385"/>
                    <a:gd name="T76" fmla="*/ 31 w 267"/>
                    <a:gd name="T77" fmla="*/ 26 h 385"/>
                    <a:gd name="T78" fmla="*/ 32 w 267"/>
                    <a:gd name="T79" fmla="*/ 29 h 385"/>
                    <a:gd name="T80" fmla="*/ 33 w 267"/>
                    <a:gd name="T81" fmla="*/ 32 h 385"/>
                    <a:gd name="T82" fmla="*/ 33 w 267"/>
                    <a:gd name="T83" fmla="*/ 36 h 385"/>
                    <a:gd name="T84" fmla="*/ 32 w 267"/>
                    <a:gd name="T85" fmla="*/ 40 h 385"/>
                    <a:gd name="T86" fmla="*/ 30 w 267"/>
                    <a:gd name="T87" fmla="*/ 43 h 385"/>
                    <a:gd name="T88" fmla="*/ 26 w 267"/>
                    <a:gd name="T89" fmla="*/ 46 h 385"/>
                    <a:gd name="T90" fmla="*/ 22 w 267"/>
                    <a:gd name="T91" fmla="*/ 47 h 385"/>
                    <a:gd name="T92" fmla="*/ 17 w 267"/>
                    <a:gd name="T93" fmla="*/ 48 h 385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267"/>
                    <a:gd name="T142" fmla="*/ 0 h 385"/>
                    <a:gd name="T143" fmla="*/ 267 w 267"/>
                    <a:gd name="T144" fmla="*/ 385 h 385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267" h="385">
                      <a:moveTo>
                        <a:pt x="141" y="385"/>
                      </a:moveTo>
                      <a:lnTo>
                        <a:pt x="129" y="385"/>
                      </a:lnTo>
                      <a:lnTo>
                        <a:pt x="116" y="384"/>
                      </a:lnTo>
                      <a:lnTo>
                        <a:pt x="102" y="383"/>
                      </a:lnTo>
                      <a:lnTo>
                        <a:pt x="87" y="379"/>
                      </a:lnTo>
                      <a:lnTo>
                        <a:pt x="65" y="376"/>
                      </a:lnTo>
                      <a:lnTo>
                        <a:pt x="45" y="371"/>
                      </a:lnTo>
                      <a:lnTo>
                        <a:pt x="25" y="362"/>
                      </a:lnTo>
                      <a:lnTo>
                        <a:pt x="0" y="350"/>
                      </a:lnTo>
                      <a:lnTo>
                        <a:pt x="29" y="302"/>
                      </a:lnTo>
                      <a:lnTo>
                        <a:pt x="43" y="310"/>
                      </a:lnTo>
                      <a:lnTo>
                        <a:pt x="53" y="316"/>
                      </a:lnTo>
                      <a:lnTo>
                        <a:pt x="75" y="324"/>
                      </a:lnTo>
                      <a:lnTo>
                        <a:pt x="97" y="330"/>
                      </a:lnTo>
                      <a:lnTo>
                        <a:pt x="109" y="332"/>
                      </a:lnTo>
                      <a:lnTo>
                        <a:pt x="119" y="334"/>
                      </a:lnTo>
                      <a:lnTo>
                        <a:pt x="130" y="335"/>
                      </a:lnTo>
                      <a:lnTo>
                        <a:pt x="141" y="337"/>
                      </a:lnTo>
                      <a:lnTo>
                        <a:pt x="154" y="335"/>
                      </a:lnTo>
                      <a:lnTo>
                        <a:pt x="165" y="332"/>
                      </a:lnTo>
                      <a:lnTo>
                        <a:pt x="176" y="328"/>
                      </a:lnTo>
                      <a:lnTo>
                        <a:pt x="186" y="323"/>
                      </a:lnTo>
                      <a:lnTo>
                        <a:pt x="189" y="319"/>
                      </a:lnTo>
                      <a:lnTo>
                        <a:pt x="193" y="316"/>
                      </a:lnTo>
                      <a:lnTo>
                        <a:pt x="196" y="312"/>
                      </a:lnTo>
                      <a:lnTo>
                        <a:pt x="198" y="308"/>
                      </a:lnTo>
                      <a:lnTo>
                        <a:pt x="201" y="302"/>
                      </a:lnTo>
                      <a:lnTo>
                        <a:pt x="203" y="298"/>
                      </a:lnTo>
                      <a:lnTo>
                        <a:pt x="204" y="293"/>
                      </a:lnTo>
                      <a:lnTo>
                        <a:pt x="204" y="287"/>
                      </a:lnTo>
                      <a:lnTo>
                        <a:pt x="203" y="280"/>
                      </a:lnTo>
                      <a:lnTo>
                        <a:pt x="201" y="273"/>
                      </a:lnTo>
                      <a:lnTo>
                        <a:pt x="197" y="268"/>
                      </a:lnTo>
                      <a:lnTo>
                        <a:pt x="194" y="263"/>
                      </a:lnTo>
                      <a:lnTo>
                        <a:pt x="189" y="255"/>
                      </a:lnTo>
                      <a:lnTo>
                        <a:pt x="182" y="248"/>
                      </a:lnTo>
                      <a:lnTo>
                        <a:pt x="175" y="240"/>
                      </a:lnTo>
                      <a:lnTo>
                        <a:pt x="165" y="234"/>
                      </a:lnTo>
                      <a:lnTo>
                        <a:pt x="154" y="227"/>
                      </a:lnTo>
                      <a:lnTo>
                        <a:pt x="139" y="221"/>
                      </a:lnTo>
                      <a:lnTo>
                        <a:pt x="120" y="213"/>
                      </a:lnTo>
                      <a:lnTo>
                        <a:pt x="97" y="205"/>
                      </a:lnTo>
                      <a:lnTo>
                        <a:pt x="73" y="192"/>
                      </a:lnTo>
                      <a:lnTo>
                        <a:pt x="54" y="180"/>
                      </a:lnTo>
                      <a:lnTo>
                        <a:pt x="45" y="175"/>
                      </a:lnTo>
                      <a:lnTo>
                        <a:pt x="38" y="169"/>
                      </a:lnTo>
                      <a:lnTo>
                        <a:pt x="31" y="163"/>
                      </a:lnTo>
                      <a:lnTo>
                        <a:pt x="25" y="158"/>
                      </a:lnTo>
                      <a:lnTo>
                        <a:pt x="21" y="151"/>
                      </a:lnTo>
                      <a:lnTo>
                        <a:pt x="16" y="145"/>
                      </a:lnTo>
                      <a:lnTo>
                        <a:pt x="12" y="138"/>
                      </a:lnTo>
                      <a:lnTo>
                        <a:pt x="10" y="132"/>
                      </a:lnTo>
                      <a:lnTo>
                        <a:pt x="8" y="125"/>
                      </a:lnTo>
                      <a:lnTo>
                        <a:pt x="6" y="118"/>
                      </a:lnTo>
                      <a:lnTo>
                        <a:pt x="5" y="110"/>
                      </a:lnTo>
                      <a:lnTo>
                        <a:pt x="5" y="103"/>
                      </a:lnTo>
                      <a:lnTo>
                        <a:pt x="6" y="91"/>
                      </a:lnTo>
                      <a:lnTo>
                        <a:pt x="7" y="80"/>
                      </a:lnTo>
                      <a:lnTo>
                        <a:pt x="10" y="70"/>
                      </a:lnTo>
                      <a:lnTo>
                        <a:pt x="14" y="60"/>
                      </a:lnTo>
                      <a:lnTo>
                        <a:pt x="20" y="50"/>
                      </a:lnTo>
                      <a:lnTo>
                        <a:pt x="26" y="43"/>
                      </a:lnTo>
                      <a:lnTo>
                        <a:pt x="34" y="34"/>
                      </a:lnTo>
                      <a:lnTo>
                        <a:pt x="42" y="28"/>
                      </a:lnTo>
                      <a:lnTo>
                        <a:pt x="51" y="22"/>
                      </a:lnTo>
                      <a:lnTo>
                        <a:pt x="61" y="16"/>
                      </a:lnTo>
                      <a:lnTo>
                        <a:pt x="72" y="12"/>
                      </a:lnTo>
                      <a:lnTo>
                        <a:pt x="85" y="8"/>
                      </a:lnTo>
                      <a:lnTo>
                        <a:pt x="98" y="4"/>
                      </a:lnTo>
                      <a:lnTo>
                        <a:pt x="112" y="2"/>
                      </a:lnTo>
                      <a:lnTo>
                        <a:pt x="126" y="1"/>
                      </a:lnTo>
                      <a:lnTo>
                        <a:pt x="141" y="0"/>
                      </a:lnTo>
                      <a:lnTo>
                        <a:pt x="155" y="0"/>
                      </a:lnTo>
                      <a:lnTo>
                        <a:pt x="167" y="1"/>
                      </a:lnTo>
                      <a:lnTo>
                        <a:pt x="178" y="2"/>
                      </a:lnTo>
                      <a:lnTo>
                        <a:pt x="190" y="5"/>
                      </a:lnTo>
                      <a:lnTo>
                        <a:pt x="208" y="9"/>
                      </a:lnTo>
                      <a:lnTo>
                        <a:pt x="224" y="14"/>
                      </a:lnTo>
                      <a:lnTo>
                        <a:pt x="240" y="20"/>
                      </a:lnTo>
                      <a:lnTo>
                        <a:pt x="263" y="30"/>
                      </a:lnTo>
                      <a:lnTo>
                        <a:pt x="233" y="78"/>
                      </a:lnTo>
                      <a:lnTo>
                        <a:pt x="218" y="69"/>
                      </a:lnTo>
                      <a:lnTo>
                        <a:pt x="205" y="62"/>
                      </a:lnTo>
                      <a:lnTo>
                        <a:pt x="193" y="58"/>
                      </a:lnTo>
                      <a:lnTo>
                        <a:pt x="180" y="54"/>
                      </a:lnTo>
                      <a:lnTo>
                        <a:pt x="169" y="54"/>
                      </a:lnTo>
                      <a:lnTo>
                        <a:pt x="158" y="52"/>
                      </a:lnTo>
                      <a:lnTo>
                        <a:pt x="147" y="49"/>
                      </a:lnTo>
                      <a:lnTo>
                        <a:pt x="136" y="49"/>
                      </a:lnTo>
                      <a:lnTo>
                        <a:pt x="121" y="50"/>
                      </a:lnTo>
                      <a:lnTo>
                        <a:pt x="109" y="53"/>
                      </a:lnTo>
                      <a:lnTo>
                        <a:pt x="98" y="57"/>
                      </a:lnTo>
                      <a:lnTo>
                        <a:pt x="87" y="62"/>
                      </a:lnTo>
                      <a:lnTo>
                        <a:pt x="83" y="65"/>
                      </a:lnTo>
                      <a:lnTo>
                        <a:pt x="80" y="70"/>
                      </a:lnTo>
                      <a:lnTo>
                        <a:pt x="75" y="73"/>
                      </a:lnTo>
                      <a:lnTo>
                        <a:pt x="73" y="77"/>
                      </a:lnTo>
                      <a:lnTo>
                        <a:pt x="71" y="83"/>
                      </a:lnTo>
                      <a:lnTo>
                        <a:pt x="69" y="87"/>
                      </a:lnTo>
                      <a:lnTo>
                        <a:pt x="68" y="92"/>
                      </a:lnTo>
                      <a:lnTo>
                        <a:pt x="68" y="98"/>
                      </a:lnTo>
                      <a:lnTo>
                        <a:pt x="69" y="102"/>
                      </a:lnTo>
                      <a:lnTo>
                        <a:pt x="71" y="107"/>
                      </a:lnTo>
                      <a:lnTo>
                        <a:pt x="74" y="113"/>
                      </a:lnTo>
                      <a:lnTo>
                        <a:pt x="77" y="117"/>
                      </a:lnTo>
                      <a:lnTo>
                        <a:pt x="83" y="122"/>
                      </a:lnTo>
                      <a:lnTo>
                        <a:pt x="88" y="127"/>
                      </a:lnTo>
                      <a:lnTo>
                        <a:pt x="96" y="131"/>
                      </a:lnTo>
                      <a:lnTo>
                        <a:pt x="104" y="136"/>
                      </a:lnTo>
                      <a:lnTo>
                        <a:pt x="129" y="148"/>
                      </a:lnTo>
                      <a:lnTo>
                        <a:pt x="170" y="166"/>
                      </a:lnTo>
                      <a:lnTo>
                        <a:pt x="196" y="178"/>
                      </a:lnTo>
                      <a:lnTo>
                        <a:pt x="218" y="190"/>
                      </a:lnTo>
                      <a:lnTo>
                        <a:pt x="227" y="196"/>
                      </a:lnTo>
                      <a:lnTo>
                        <a:pt x="235" y="203"/>
                      </a:lnTo>
                      <a:lnTo>
                        <a:pt x="242" y="209"/>
                      </a:lnTo>
                      <a:lnTo>
                        <a:pt x="248" y="215"/>
                      </a:lnTo>
                      <a:lnTo>
                        <a:pt x="253" y="222"/>
                      </a:lnTo>
                      <a:lnTo>
                        <a:pt x="257" y="229"/>
                      </a:lnTo>
                      <a:lnTo>
                        <a:pt x="261" y="237"/>
                      </a:lnTo>
                      <a:lnTo>
                        <a:pt x="263" y="244"/>
                      </a:lnTo>
                      <a:lnTo>
                        <a:pt x="265" y="253"/>
                      </a:lnTo>
                      <a:lnTo>
                        <a:pt x="266" y="263"/>
                      </a:lnTo>
                      <a:lnTo>
                        <a:pt x="267" y="272"/>
                      </a:lnTo>
                      <a:lnTo>
                        <a:pt x="267" y="283"/>
                      </a:lnTo>
                      <a:lnTo>
                        <a:pt x="267" y="294"/>
                      </a:lnTo>
                      <a:lnTo>
                        <a:pt x="265" y="305"/>
                      </a:lnTo>
                      <a:lnTo>
                        <a:pt x="263" y="315"/>
                      </a:lnTo>
                      <a:lnTo>
                        <a:pt x="258" y="325"/>
                      </a:lnTo>
                      <a:lnTo>
                        <a:pt x="253" y="334"/>
                      </a:lnTo>
                      <a:lnTo>
                        <a:pt x="248" y="343"/>
                      </a:lnTo>
                      <a:lnTo>
                        <a:pt x="241" y="350"/>
                      </a:lnTo>
                      <a:lnTo>
                        <a:pt x="233" y="357"/>
                      </a:lnTo>
                      <a:lnTo>
                        <a:pt x="224" y="363"/>
                      </a:lnTo>
                      <a:lnTo>
                        <a:pt x="215" y="369"/>
                      </a:lnTo>
                      <a:lnTo>
                        <a:pt x="205" y="374"/>
                      </a:lnTo>
                      <a:lnTo>
                        <a:pt x="193" y="377"/>
                      </a:lnTo>
                      <a:lnTo>
                        <a:pt x="181" y="380"/>
                      </a:lnTo>
                      <a:lnTo>
                        <a:pt x="169" y="383"/>
                      </a:lnTo>
                      <a:lnTo>
                        <a:pt x="155" y="385"/>
                      </a:lnTo>
                      <a:lnTo>
                        <a:pt x="141" y="38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582" name="Freeform 104"/>
                <p:cNvSpPr>
                  <a:spLocks noEditPoints="1"/>
                </p:cNvSpPr>
                <p:nvPr/>
              </p:nvSpPr>
              <p:spPr bwMode="auto">
                <a:xfrm>
                  <a:off x="8418" y="8613"/>
                  <a:ext cx="39" cy="268"/>
                </a:xfrm>
                <a:custGeom>
                  <a:avLst/>
                  <a:gdLst>
                    <a:gd name="T0" fmla="*/ 1 w 78"/>
                    <a:gd name="T1" fmla="*/ 67 h 536"/>
                    <a:gd name="T2" fmla="*/ 1 w 78"/>
                    <a:gd name="T3" fmla="*/ 21 h 536"/>
                    <a:gd name="T4" fmla="*/ 9 w 78"/>
                    <a:gd name="T5" fmla="*/ 21 h 536"/>
                    <a:gd name="T6" fmla="*/ 9 w 78"/>
                    <a:gd name="T7" fmla="*/ 67 h 536"/>
                    <a:gd name="T8" fmla="*/ 1 w 78"/>
                    <a:gd name="T9" fmla="*/ 67 h 536"/>
                    <a:gd name="T10" fmla="*/ 5 w 78"/>
                    <a:gd name="T11" fmla="*/ 10 h 536"/>
                    <a:gd name="T12" fmla="*/ 3 w 78"/>
                    <a:gd name="T13" fmla="*/ 10 h 536"/>
                    <a:gd name="T14" fmla="*/ 2 w 78"/>
                    <a:gd name="T15" fmla="*/ 10 h 536"/>
                    <a:gd name="T16" fmla="*/ 2 w 78"/>
                    <a:gd name="T17" fmla="*/ 9 h 536"/>
                    <a:gd name="T18" fmla="*/ 1 w 78"/>
                    <a:gd name="T19" fmla="*/ 8 h 536"/>
                    <a:gd name="T20" fmla="*/ 1 w 78"/>
                    <a:gd name="T21" fmla="*/ 8 h 536"/>
                    <a:gd name="T22" fmla="*/ 1 w 78"/>
                    <a:gd name="T23" fmla="*/ 7 h 536"/>
                    <a:gd name="T24" fmla="*/ 0 w 78"/>
                    <a:gd name="T25" fmla="*/ 6 h 536"/>
                    <a:gd name="T26" fmla="*/ 0 w 78"/>
                    <a:gd name="T27" fmla="*/ 5 h 536"/>
                    <a:gd name="T28" fmla="*/ 0 w 78"/>
                    <a:gd name="T29" fmla="*/ 4 h 536"/>
                    <a:gd name="T30" fmla="*/ 1 w 78"/>
                    <a:gd name="T31" fmla="*/ 3 h 536"/>
                    <a:gd name="T32" fmla="*/ 1 w 78"/>
                    <a:gd name="T33" fmla="*/ 2 h 536"/>
                    <a:gd name="T34" fmla="*/ 1 w 78"/>
                    <a:gd name="T35" fmla="*/ 1 h 536"/>
                    <a:gd name="T36" fmla="*/ 2 w 78"/>
                    <a:gd name="T37" fmla="*/ 1 h 536"/>
                    <a:gd name="T38" fmla="*/ 2 w 78"/>
                    <a:gd name="T39" fmla="*/ 1 h 536"/>
                    <a:gd name="T40" fmla="*/ 3 w 78"/>
                    <a:gd name="T41" fmla="*/ 1 h 536"/>
                    <a:gd name="T42" fmla="*/ 5 w 78"/>
                    <a:gd name="T43" fmla="*/ 0 h 536"/>
                    <a:gd name="T44" fmla="*/ 5 w 78"/>
                    <a:gd name="T45" fmla="*/ 1 h 536"/>
                    <a:gd name="T46" fmla="*/ 6 w 78"/>
                    <a:gd name="T47" fmla="*/ 1 h 536"/>
                    <a:gd name="T48" fmla="*/ 7 w 78"/>
                    <a:gd name="T49" fmla="*/ 1 h 536"/>
                    <a:gd name="T50" fmla="*/ 9 w 78"/>
                    <a:gd name="T51" fmla="*/ 1 h 536"/>
                    <a:gd name="T52" fmla="*/ 9 w 78"/>
                    <a:gd name="T53" fmla="*/ 2 h 536"/>
                    <a:gd name="T54" fmla="*/ 10 w 78"/>
                    <a:gd name="T55" fmla="*/ 3 h 536"/>
                    <a:gd name="T56" fmla="*/ 10 w 78"/>
                    <a:gd name="T57" fmla="*/ 4 h 536"/>
                    <a:gd name="T58" fmla="*/ 10 w 78"/>
                    <a:gd name="T59" fmla="*/ 5 h 536"/>
                    <a:gd name="T60" fmla="*/ 10 w 78"/>
                    <a:gd name="T61" fmla="*/ 6 h 536"/>
                    <a:gd name="T62" fmla="*/ 10 w 78"/>
                    <a:gd name="T63" fmla="*/ 7 h 536"/>
                    <a:gd name="T64" fmla="*/ 9 w 78"/>
                    <a:gd name="T65" fmla="*/ 8 h 536"/>
                    <a:gd name="T66" fmla="*/ 9 w 78"/>
                    <a:gd name="T67" fmla="*/ 8 h 536"/>
                    <a:gd name="T68" fmla="*/ 7 w 78"/>
                    <a:gd name="T69" fmla="*/ 9 h 536"/>
                    <a:gd name="T70" fmla="*/ 6 w 78"/>
                    <a:gd name="T71" fmla="*/ 10 h 536"/>
                    <a:gd name="T72" fmla="*/ 5 w 78"/>
                    <a:gd name="T73" fmla="*/ 10 h 536"/>
                    <a:gd name="T74" fmla="*/ 5 w 78"/>
                    <a:gd name="T75" fmla="*/ 10 h 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78"/>
                    <a:gd name="T115" fmla="*/ 0 h 536"/>
                    <a:gd name="T116" fmla="*/ 78 w 78"/>
                    <a:gd name="T117" fmla="*/ 536 h 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78" h="536">
                      <a:moveTo>
                        <a:pt x="5" y="536"/>
                      </a:moveTo>
                      <a:lnTo>
                        <a:pt x="5" y="171"/>
                      </a:lnTo>
                      <a:lnTo>
                        <a:pt x="68" y="171"/>
                      </a:lnTo>
                      <a:lnTo>
                        <a:pt x="68" y="536"/>
                      </a:lnTo>
                      <a:lnTo>
                        <a:pt x="5" y="536"/>
                      </a:lnTo>
                      <a:close/>
                      <a:moveTo>
                        <a:pt x="39" y="84"/>
                      </a:moveTo>
                      <a:lnTo>
                        <a:pt x="30" y="83"/>
                      </a:lnTo>
                      <a:lnTo>
                        <a:pt x="23" y="80"/>
                      </a:lnTo>
                      <a:lnTo>
                        <a:pt x="17" y="76"/>
                      </a:lnTo>
                      <a:lnTo>
                        <a:pt x="10" y="71"/>
                      </a:lnTo>
                      <a:lnTo>
                        <a:pt x="6" y="65"/>
                      </a:lnTo>
                      <a:lnTo>
                        <a:pt x="3" y="57"/>
                      </a:lnTo>
                      <a:lnTo>
                        <a:pt x="0" y="49"/>
                      </a:lnTo>
                      <a:lnTo>
                        <a:pt x="0" y="40"/>
                      </a:lnTo>
                      <a:lnTo>
                        <a:pt x="0" y="33"/>
                      </a:lnTo>
                      <a:lnTo>
                        <a:pt x="3" y="25"/>
                      </a:lnTo>
                      <a:lnTo>
                        <a:pt x="6" y="19"/>
                      </a:lnTo>
                      <a:lnTo>
                        <a:pt x="10" y="13"/>
                      </a:lnTo>
                      <a:lnTo>
                        <a:pt x="17" y="8"/>
                      </a:lnTo>
                      <a:lnTo>
                        <a:pt x="23" y="5"/>
                      </a:lnTo>
                      <a:lnTo>
                        <a:pt x="30" y="2"/>
                      </a:lnTo>
                      <a:lnTo>
                        <a:pt x="39" y="0"/>
                      </a:lnTo>
                      <a:lnTo>
                        <a:pt x="47" y="2"/>
                      </a:lnTo>
                      <a:lnTo>
                        <a:pt x="53" y="5"/>
                      </a:lnTo>
                      <a:lnTo>
                        <a:pt x="59" y="8"/>
                      </a:lnTo>
                      <a:lnTo>
                        <a:pt x="66" y="13"/>
                      </a:lnTo>
                      <a:lnTo>
                        <a:pt x="71" y="19"/>
                      </a:lnTo>
                      <a:lnTo>
                        <a:pt x="74" y="25"/>
                      </a:lnTo>
                      <a:lnTo>
                        <a:pt x="78" y="33"/>
                      </a:lnTo>
                      <a:lnTo>
                        <a:pt x="78" y="40"/>
                      </a:lnTo>
                      <a:lnTo>
                        <a:pt x="78" y="49"/>
                      </a:lnTo>
                      <a:lnTo>
                        <a:pt x="74" y="57"/>
                      </a:lnTo>
                      <a:lnTo>
                        <a:pt x="71" y="65"/>
                      </a:lnTo>
                      <a:lnTo>
                        <a:pt x="66" y="71"/>
                      </a:lnTo>
                      <a:lnTo>
                        <a:pt x="59" y="76"/>
                      </a:lnTo>
                      <a:lnTo>
                        <a:pt x="53" y="80"/>
                      </a:lnTo>
                      <a:lnTo>
                        <a:pt x="47" y="83"/>
                      </a:lnTo>
                      <a:lnTo>
                        <a:pt x="39" y="84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583" name="Freeform 105"/>
                <p:cNvSpPr>
                  <a:spLocks noEditPoints="1"/>
                </p:cNvSpPr>
                <p:nvPr/>
              </p:nvSpPr>
              <p:spPr bwMode="auto">
                <a:xfrm>
                  <a:off x="8503" y="8586"/>
                  <a:ext cx="170" cy="299"/>
                </a:xfrm>
                <a:custGeom>
                  <a:avLst/>
                  <a:gdLst>
                    <a:gd name="T0" fmla="*/ 35 w 339"/>
                    <a:gd name="T1" fmla="*/ 41 h 599"/>
                    <a:gd name="T2" fmla="*/ 35 w 339"/>
                    <a:gd name="T3" fmla="*/ 39 h 599"/>
                    <a:gd name="T4" fmla="*/ 34 w 339"/>
                    <a:gd name="T5" fmla="*/ 38 h 599"/>
                    <a:gd name="T6" fmla="*/ 33 w 339"/>
                    <a:gd name="T7" fmla="*/ 37 h 599"/>
                    <a:gd name="T8" fmla="*/ 32 w 339"/>
                    <a:gd name="T9" fmla="*/ 35 h 599"/>
                    <a:gd name="T10" fmla="*/ 29 w 339"/>
                    <a:gd name="T11" fmla="*/ 34 h 599"/>
                    <a:gd name="T12" fmla="*/ 26 w 339"/>
                    <a:gd name="T13" fmla="*/ 34 h 599"/>
                    <a:gd name="T14" fmla="*/ 23 w 339"/>
                    <a:gd name="T15" fmla="*/ 34 h 599"/>
                    <a:gd name="T16" fmla="*/ 20 w 339"/>
                    <a:gd name="T17" fmla="*/ 34 h 599"/>
                    <a:gd name="T18" fmla="*/ 17 w 339"/>
                    <a:gd name="T19" fmla="*/ 36 h 599"/>
                    <a:gd name="T20" fmla="*/ 14 w 339"/>
                    <a:gd name="T21" fmla="*/ 37 h 599"/>
                    <a:gd name="T22" fmla="*/ 12 w 339"/>
                    <a:gd name="T23" fmla="*/ 40 h 599"/>
                    <a:gd name="T24" fmla="*/ 11 w 339"/>
                    <a:gd name="T25" fmla="*/ 42 h 599"/>
                    <a:gd name="T26" fmla="*/ 10 w 339"/>
                    <a:gd name="T27" fmla="*/ 46 h 599"/>
                    <a:gd name="T28" fmla="*/ 9 w 339"/>
                    <a:gd name="T29" fmla="*/ 49 h 599"/>
                    <a:gd name="T30" fmla="*/ 9 w 339"/>
                    <a:gd name="T31" fmla="*/ 53 h 599"/>
                    <a:gd name="T32" fmla="*/ 9 w 339"/>
                    <a:gd name="T33" fmla="*/ 56 h 599"/>
                    <a:gd name="T34" fmla="*/ 10 w 339"/>
                    <a:gd name="T35" fmla="*/ 59 h 599"/>
                    <a:gd name="T36" fmla="*/ 11 w 339"/>
                    <a:gd name="T37" fmla="*/ 62 h 599"/>
                    <a:gd name="T38" fmla="*/ 13 w 339"/>
                    <a:gd name="T39" fmla="*/ 64 h 599"/>
                    <a:gd name="T40" fmla="*/ 15 w 339"/>
                    <a:gd name="T41" fmla="*/ 66 h 599"/>
                    <a:gd name="T42" fmla="*/ 17 w 339"/>
                    <a:gd name="T43" fmla="*/ 67 h 599"/>
                    <a:gd name="T44" fmla="*/ 20 w 339"/>
                    <a:gd name="T45" fmla="*/ 68 h 599"/>
                    <a:gd name="T46" fmla="*/ 22 w 339"/>
                    <a:gd name="T47" fmla="*/ 68 h 599"/>
                    <a:gd name="T48" fmla="*/ 24 w 339"/>
                    <a:gd name="T49" fmla="*/ 67 h 599"/>
                    <a:gd name="T50" fmla="*/ 27 w 339"/>
                    <a:gd name="T51" fmla="*/ 66 h 599"/>
                    <a:gd name="T52" fmla="*/ 29 w 339"/>
                    <a:gd name="T53" fmla="*/ 65 h 599"/>
                    <a:gd name="T54" fmla="*/ 31 w 339"/>
                    <a:gd name="T55" fmla="*/ 63 h 599"/>
                    <a:gd name="T56" fmla="*/ 33 w 339"/>
                    <a:gd name="T57" fmla="*/ 61 h 599"/>
                    <a:gd name="T58" fmla="*/ 35 w 339"/>
                    <a:gd name="T59" fmla="*/ 43 h 599"/>
                    <a:gd name="T60" fmla="*/ 35 w 339"/>
                    <a:gd name="T61" fmla="*/ 68 h 599"/>
                    <a:gd name="T62" fmla="*/ 32 w 339"/>
                    <a:gd name="T63" fmla="*/ 71 h 599"/>
                    <a:gd name="T64" fmla="*/ 28 w 339"/>
                    <a:gd name="T65" fmla="*/ 73 h 599"/>
                    <a:gd name="T66" fmla="*/ 24 w 339"/>
                    <a:gd name="T67" fmla="*/ 74 h 599"/>
                    <a:gd name="T68" fmla="*/ 20 w 339"/>
                    <a:gd name="T69" fmla="*/ 74 h 599"/>
                    <a:gd name="T70" fmla="*/ 16 w 339"/>
                    <a:gd name="T71" fmla="*/ 74 h 599"/>
                    <a:gd name="T72" fmla="*/ 12 w 339"/>
                    <a:gd name="T73" fmla="*/ 73 h 599"/>
                    <a:gd name="T74" fmla="*/ 9 w 339"/>
                    <a:gd name="T75" fmla="*/ 71 h 599"/>
                    <a:gd name="T76" fmla="*/ 6 w 339"/>
                    <a:gd name="T77" fmla="*/ 68 h 599"/>
                    <a:gd name="T78" fmla="*/ 3 w 339"/>
                    <a:gd name="T79" fmla="*/ 65 h 599"/>
                    <a:gd name="T80" fmla="*/ 2 w 339"/>
                    <a:gd name="T81" fmla="*/ 61 h 599"/>
                    <a:gd name="T82" fmla="*/ 1 w 339"/>
                    <a:gd name="T83" fmla="*/ 57 h 599"/>
                    <a:gd name="T84" fmla="*/ 0 w 339"/>
                    <a:gd name="T85" fmla="*/ 52 h 599"/>
                    <a:gd name="T86" fmla="*/ 1 w 339"/>
                    <a:gd name="T87" fmla="*/ 46 h 599"/>
                    <a:gd name="T88" fmla="*/ 2 w 339"/>
                    <a:gd name="T89" fmla="*/ 41 h 599"/>
                    <a:gd name="T90" fmla="*/ 4 w 339"/>
                    <a:gd name="T91" fmla="*/ 37 h 599"/>
                    <a:gd name="T92" fmla="*/ 7 w 339"/>
                    <a:gd name="T93" fmla="*/ 33 h 599"/>
                    <a:gd name="T94" fmla="*/ 11 w 339"/>
                    <a:gd name="T95" fmla="*/ 30 h 599"/>
                    <a:gd name="T96" fmla="*/ 15 w 339"/>
                    <a:gd name="T97" fmla="*/ 28 h 599"/>
                    <a:gd name="T98" fmla="*/ 19 w 339"/>
                    <a:gd name="T99" fmla="*/ 27 h 599"/>
                    <a:gd name="T100" fmla="*/ 24 w 339"/>
                    <a:gd name="T101" fmla="*/ 26 h 599"/>
                    <a:gd name="T102" fmla="*/ 27 w 339"/>
                    <a:gd name="T103" fmla="*/ 26 h 599"/>
                    <a:gd name="T104" fmla="*/ 30 w 339"/>
                    <a:gd name="T105" fmla="*/ 27 h 599"/>
                    <a:gd name="T106" fmla="*/ 33 w 339"/>
                    <a:gd name="T107" fmla="*/ 28 h 599"/>
                    <a:gd name="T108" fmla="*/ 35 w 339"/>
                    <a:gd name="T109" fmla="*/ 29 h 599"/>
                    <a:gd name="T110" fmla="*/ 43 w 339"/>
                    <a:gd name="T111" fmla="*/ 0 h 599"/>
                    <a:gd name="T112" fmla="*/ 35 w 339"/>
                    <a:gd name="T113" fmla="*/ 73 h 599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339"/>
                    <a:gd name="T172" fmla="*/ 0 h 599"/>
                    <a:gd name="T173" fmla="*/ 339 w 339"/>
                    <a:gd name="T174" fmla="*/ 599 h 599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339" h="599">
                      <a:moveTo>
                        <a:pt x="276" y="350"/>
                      </a:moveTo>
                      <a:lnTo>
                        <a:pt x="276" y="333"/>
                      </a:lnTo>
                      <a:lnTo>
                        <a:pt x="275" y="321"/>
                      </a:lnTo>
                      <a:lnTo>
                        <a:pt x="274" y="316"/>
                      </a:lnTo>
                      <a:lnTo>
                        <a:pt x="273" y="312"/>
                      </a:lnTo>
                      <a:lnTo>
                        <a:pt x="270" y="307"/>
                      </a:lnTo>
                      <a:lnTo>
                        <a:pt x="266" y="302"/>
                      </a:lnTo>
                      <a:lnTo>
                        <a:pt x="262" y="296"/>
                      </a:lnTo>
                      <a:lnTo>
                        <a:pt x="257" y="289"/>
                      </a:lnTo>
                      <a:lnTo>
                        <a:pt x="249" y="284"/>
                      </a:lnTo>
                      <a:lnTo>
                        <a:pt x="241" y="281"/>
                      </a:lnTo>
                      <a:lnTo>
                        <a:pt x="231" y="277"/>
                      </a:lnTo>
                      <a:lnTo>
                        <a:pt x="220" y="274"/>
                      </a:lnTo>
                      <a:lnTo>
                        <a:pt x="208" y="273"/>
                      </a:lnTo>
                      <a:lnTo>
                        <a:pt x="194" y="273"/>
                      </a:lnTo>
                      <a:lnTo>
                        <a:pt x="180" y="273"/>
                      </a:lnTo>
                      <a:lnTo>
                        <a:pt x="166" y="275"/>
                      </a:lnTo>
                      <a:lnTo>
                        <a:pt x="153" y="278"/>
                      </a:lnTo>
                      <a:lnTo>
                        <a:pt x="141" y="283"/>
                      </a:lnTo>
                      <a:lnTo>
                        <a:pt x="130" y="288"/>
                      </a:lnTo>
                      <a:lnTo>
                        <a:pt x="120" y="294"/>
                      </a:lnTo>
                      <a:lnTo>
                        <a:pt x="110" y="302"/>
                      </a:lnTo>
                      <a:lnTo>
                        <a:pt x="102" y="311"/>
                      </a:lnTo>
                      <a:lnTo>
                        <a:pt x="94" y="320"/>
                      </a:lnTo>
                      <a:lnTo>
                        <a:pt x="87" y="331"/>
                      </a:lnTo>
                      <a:lnTo>
                        <a:pt x="81" y="343"/>
                      </a:lnTo>
                      <a:lnTo>
                        <a:pt x="76" y="354"/>
                      </a:lnTo>
                      <a:lnTo>
                        <a:pt x="73" y="368"/>
                      </a:lnTo>
                      <a:lnTo>
                        <a:pt x="69" y="382"/>
                      </a:lnTo>
                      <a:lnTo>
                        <a:pt x="68" y="398"/>
                      </a:lnTo>
                      <a:lnTo>
                        <a:pt x="67" y="413"/>
                      </a:lnTo>
                      <a:lnTo>
                        <a:pt x="68" y="428"/>
                      </a:lnTo>
                      <a:lnTo>
                        <a:pt x="69" y="442"/>
                      </a:lnTo>
                      <a:lnTo>
                        <a:pt x="72" y="455"/>
                      </a:lnTo>
                      <a:lnTo>
                        <a:pt x="75" y="467"/>
                      </a:lnTo>
                      <a:lnTo>
                        <a:pt x="78" y="479"/>
                      </a:lnTo>
                      <a:lnTo>
                        <a:pt x="82" y="489"/>
                      </a:lnTo>
                      <a:lnTo>
                        <a:pt x="88" y="499"/>
                      </a:lnTo>
                      <a:lnTo>
                        <a:pt x="94" y="509"/>
                      </a:lnTo>
                      <a:lnTo>
                        <a:pt x="100" y="517"/>
                      </a:lnTo>
                      <a:lnTo>
                        <a:pt x="108" y="524"/>
                      </a:lnTo>
                      <a:lnTo>
                        <a:pt x="117" y="530"/>
                      </a:lnTo>
                      <a:lnTo>
                        <a:pt x="125" y="536"/>
                      </a:lnTo>
                      <a:lnTo>
                        <a:pt x="134" y="540"/>
                      </a:lnTo>
                      <a:lnTo>
                        <a:pt x="143" y="543"/>
                      </a:lnTo>
                      <a:lnTo>
                        <a:pt x="154" y="544"/>
                      </a:lnTo>
                      <a:lnTo>
                        <a:pt x="165" y="545"/>
                      </a:lnTo>
                      <a:lnTo>
                        <a:pt x="173" y="545"/>
                      </a:lnTo>
                      <a:lnTo>
                        <a:pt x="183" y="543"/>
                      </a:lnTo>
                      <a:lnTo>
                        <a:pt x="191" y="541"/>
                      </a:lnTo>
                      <a:lnTo>
                        <a:pt x="201" y="538"/>
                      </a:lnTo>
                      <a:lnTo>
                        <a:pt x="210" y="533"/>
                      </a:lnTo>
                      <a:lnTo>
                        <a:pt x="219" y="529"/>
                      </a:lnTo>
                      <a:lnTo>
                        <a:pt x="229" y="523"/>
                      </a:lnTo>
                      <a:lnTo>
                        <a:pt x="238" y="516"/>
                      </a:lnTo>
                      <a:lnTo>
                        <a:pt x="247" y="509"/>
                      </a:lnTo>
                      <a:lnTo>
                        <a:pt x="256" y="502"/>
                      </a:lnTo>
                      <a:lnTo>
                        <a:pt x="264" y="492"/>
                      </a:lnTo>
                      <a:lnTo>
                        <a:pt x="276" y="477"/>
                      </a:lnTo>
                      <a:lnTo>
                        <a:pt x="276" y="350"/>
                      </a:lnTo>
                      <a:close/>
                      <a:moveTo>
                        <a:pt x="276" y="589"/>
                      </a:moveTo>
                      <a:lnTo>
                        <a:pt x="276" y="545"/>
                      </a:lnTo>
                      <a:lnTo>
                        <a:pt x="263" y="557"/>
                      </a:lnTo>
                      <a:lnTo>
                        <a:pt x="249" y="568"/>
                      </a:lnTo>
                      <a:lnTo>
                        <a:pt x="234" y="577"/>
                      </a:lnTo>
                      <a:lnTo>
                        <a:pt x="219" y="585"/>
                      </a:lnTo>
                      <a:lnTo>
                        <a:pt x="203" y="591"/>
                      </a:lnTo>
                      <a:lnTo>
                        <a:pt x="187" y="596"/>
                      </a:lnTo>
                      <a:lnTo>
                        <a:pt x="171" y="598"/>
                      </a:lnTo>
                      <a:lnTo>
                        <a:pt x="155" y="599"/>
                      </a:lnTo>
                      <a:lnTo>
                        <a:pt x="138" y="598"/>
                      </a:lnTo>
                      <a:lnTo>
                        <a:pt x="122" y="596"/>
                      </a:lnTo>
                      <a:lnTo>
                        <a:pt x="106" y="591"/>
                      </a:lnTo>
                      <a:lnTo>
                        <a:pt x="92" y="586"/>
                      </a:lnTo>
                      <a:lnTo>
                        <a:pt x="78" y="578"/>
                      </a:lnTo>
                      <a:lnTo>
                        <a:pt x="65" y="570"/>
                      </a:lnTo>
                      <a:lnTo>
                        <a:pt x="53" y="560"/>
                      </a:lnTo>
                      <a:lnTo>
                        <a:pt x="43" y="548"/>
                      </a:lnTo>
                      <a:lnTo>
                        <a:pt x="33" y="537"/>
                      </a:lnTo>
                      <a:lnTo>
                        <a:pt x="24" y="523"/>
                      </a:lnTo>
                      <a:lnTo>
                        <a:pt x="17" y="508"/>
                      </a:lnTo>
                      <a:lnTo>
                        <a:pt x="10" y="492"/>
                      </a:lnTo>
                      <a:lnTo>
                        <a:pt x="6" y="476"/>
                      </a:lnTo>
                      <a:lnTo>
                        <a:pt x="2" y="457"/>
                      </a:lnTo>
                      <a:lnTo>
                        <a:pt x="0" y="438"/>
                      </a:lnTo>
                      <a:lnTo>
                        <a:pt x="0" y="419"/>
                      </a:lnTo>
                      <a:lnTo>
                        <a:pt x="0" y="396"/>
                      </a:lnTo>
                      <a:lnTo>
                        <a:pt x="3" y="375"/>
                      </a:lnTo>
                      <a:lnTo>
                        <a:pt x="7" y="354"/>
                      </a:lnTo>
                      <a:lnTo>
                        <a:pt x="14" y="335"/>
                      </a:lnTo>
                      <a:lnTo>
                        <a:pt x="22" y="317"/>
                      </a:lnTo>
                      <a:lnTo>
                        <a:pt x="31" y="301"/>
                      </a:lnTo>
                      <a:lnTo>
                        <a:pt x="42" y="285"/>
                      </a:lnTo>
                      <a:lnTo>
                        <a:pt x="54" y="271"/>
                      </a:lnTo>
                      <a:lnTo>
                        <a:pt x="67" y="258"/>
                      </a:lnTo>
                      <a:lnTo>
                        <a:pt x="82" y="247"/>
                      </a:lnTo>
                      <a:lnTo>
                        <a:pt x="97" y="238"/>
                      </a:lnTo>
                      <a:lnTo>
                        <a:pt x="114" y="229"/>
                      </a:lnTo>
                      <a:lnTo>
                        <a:pt x="132" y="223"/>
                      </a:lnTo>
                      <a:lnTo>
                        <a:pt x="150" y="218"/>
                      </a:lnTo>
                      <a:lnTo>
                        <a:pt x="169" y="215"/>
                      </a:lnTo>
                      <a:lnTo>
                        <a:pt x="189" y="214"/>
                      </a:lnTo>
                      <a:lnTo>
                        <a:pt x="203" y="214"/>
                      </a:lnTo>
                      <a:lnTo>
                        <a:pt x="216" y="215"/>
                      </a:lnTo>
                      <a:lnTo>
                        <a:pt x="227" y="217"/>
                      </a:lnTo>
                      <a:lnTo>
                        <a:pt x="239" y="219"/>
                      </a:lnTo>
                      <a:lnTo>
                        <a:pt x="248" y="223"/>
                      </a:lnTo>
                      <a:lnTo>
                        <a:pt x="258" y="227"/>
                      </a:lnTo>
                      <a:lnTo>
                        <a:pt x="268" y="232"/>
                      </a:lnTo>
                      <a:lnTo>
                        <a:pt x="276" y="239"/>
                      </a:lnTo>
                      <a:lnTo>
                        <a:pt x="276" y="0"/>
                      </a:lnTo>
                      <a:lnTo>
                        <a:pt x="339" y="0"/>
                      </a:lnTo>
                      <a:lnTo>
                        <a:pt x="339" y="589"/>
                      </a:lnTo>
                      <a:lnTo>
                        <a:pt x="276" y="58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584" name="Freeform 106"/>
                <p:cNvSpPr>
                  <a:spLocks noEditPoints="1"/>
                </p:cNvSpPr>
                <p:nvPr/>
              </p:nvSpPr>
              <p:spPr bwMode="auto">
                <a:xfrm>
                  <a:off x="8722" y="8693"/>
                  <a:ext cx="158" cy="192"/>
                </a:xfrm>
                <a:custGeom>
                  <a:avLst/>
                  <a:gdLst>
                    <a:gd name="T0" fmla="*/ 20 w 316"/>
                    <a:gd name="T1" fmla="*/ 6 h 385"/>
                    <a:gd name="T2" fmla="*/ 18 w 316"/>
                    <a:gd name="T3" fmla="*/ 7 h 385"/>
                    <a:gd name="T4" fmla="*/ 16 w 316"/>
                    <a:gd name="T5" fmla="*/ 7 h 385"/>
                    <a:gd name="T6" fmla="*/ 14 w 316"/>
                    <a:gd name="T7" fmla="*/ 8 h 385"/>
                    <a:gd name="T8" fmla="*/ 12 w 316"/>
                    <a:gd name="T9" fmla="*/ 10 h 385"/>
                    <a:gd name="T10" fmla="*/ 11 w 316"/>
                    <a:gd name="T11" fmla="*/ 11 h 385"/>
                    <a:gd name="T12" fmla="*/ 10 w 316"/>
                    <a:gd name="T13" fmla="*/ 14 h 385"/>
                    <a:gd name="T14" fmla="*/ 9 w 316"/>
                    <a:gd name="T15" fmla="*/ 16 h 385"/>
                    <a:gd name="T16" fmla="*/ 31 w 316"/>
                    <a:gd name="T17" fmla="*/ 17 h 385"/>
                    <a:gd name="T18" fmla="*/ 30 w 316"/>
                    <a:gd name="T19" fmla="*/ 15 h 385"/>
                    <a:gd name="T20" fmla="*/ 30 w 316"/>
                    <a:gd name="T21" fmla="*/ 12 h 385"/>
                    <a:gd name="T22" fmla="*/ 29 w 316"/>
                    <a:gd name="T23" fmla="*/ 11 h 385"/>
                    <a:gd name="T24" fmla="*/ 28 w 316"/>
                    <a:gd name="T25" fmla="*/ 9 h 385"/>
                    <a:gd name="T26" fmla="*/ 27 w 316"/>
                    <a:gd name="T27" fmla="*/ 8 h 385"/>
                    <a:gd name="T28" fmla="*/ 25 w 316"/>
                    <a:gd name="T29" fmla="*/ 7 h 385"/>
                    <a:gd name="T30" fmla="*/ 23 w 316"/>
                    <a:gd name="T31" fmla="*/ 6 h 385"/>
                    <a:gd name="T32" fmla="*/ 21 w 316"/>
                    <a:gd name="T33" fmla="*/ 6 h 385"/>
                    <a:gd name="T34" fmla="*/ 8 w 316"/>
                    <a:gd name="T35" fmla="*/ 25 h 385"/>
                    <a:gd name="T36" fmla="*/ 9 w 316"/>
                    <a:gd name="T37" fmla="*/ 29 h 385"/>
                    <a:gd name="T38" fmla="*/ 10 w 316"/>
                    <a:gd name="T39" fmla="*/ 32 h 385"/>
                    <a:gd name="T40" fmla="*/ 11 w 316"/>
                    <a:gd name="T41" fmla="*/ 35 h 385"/>
                    <a:gd name="T42" fmla="*/ 13 w 316"/>
                    <a:gd name="T43" fmla="*/ 37 h 385"/>
                    <a:gd name="T44" fmla="*/ 15 w 316"/>
                    <a:gd name="T45" fmla="*/ 39 h 385"/>
                    <a:gd name="T46" fmla="*/ 19 w 316"/>
                    <a:gd name="T47" fmla="*/ 40 h 385"/>
                    <a:gd name="T48" fmla="*/ 21 w 316"/>
                    <a:gd name="T49" fmla="*/ 41 h 385"/>
                    <a:gd name="T50" fmla="*/ 24 w 316"/>
                    <a:gd name="T51" fmla="*/ 41 h 385"/>
                    <a:gd name="T52" fmla="*/ 27 w 316"/>
                    <a:gd name="T53" fmla="*/ 40 h 385"/>
                    <a:gd name="T54" fmla="*/ 30 w 316"/>
                    <a:gd name="T55" fmla="*/ 39 h 385"/>
                    <a:gd name="T56" fmla="*/ 34 w 316"/>
                    <a:gd name="T57" fmla="*/ 37 h 385"/>
                    <a:gd name="T58" fmla="*/ 39 w 316"/>
                    <a:gd name="T59" fmla="*/ 42 h 385"/>
                    <a:gd name="T60" fmla="*/ 34 w 316"/>
                    <a:gd name="T61" fmla="*/ 45 h 385"/>
                    <a:gd name="T62" fmla="*/ 29 w 316"/>
                    <a:gd name="T63" fmla="*/ 46 h 385"/>
                    <a:gd name="T64" fmla="*/ 25 w 316"/>
                    <a:gd name="T65" fmla="*/ 47 h 385"/>
                    <a:gd name="T66" fmla="*/ 21 w 316"/>
                    <a:gd name="T67" fmla="*/ 48 h 385"/>
                    <a:gd name="T68" fmla="*/ 17 w 316"/>
                    <a:gd name="T69" fmla="*/ 47 h 385"/>
                    <a:gd name="T70" fmla="*/ 12 w 316"/>
                    <a:gd name="T71" fmla="*/ 46 h 385"/>
                    <a:gd name="T72" fmla="*/ 9 w 316"/>
                    <a:gd name="T73" fmla="*/ 44 h 385"/>
                    <a:gd name="T74" fmla="*/ 5 w 316"/>
                    <a:gd name="T75" fmla="*/ 41 h 385"/>
                    <a:gd name="T76" fmla="*/ 3 w 316"/>
                    <a:gd name="T77" fmla="*/ 38 h 385"/>
                    <a:gd name="T78" fmla="*/ 1 w 316"/>
                    <a:gd name="T79" fmla="*/ 34 h 385"/>
                    <a:gd name="T80" fmla="*/ 1 w 316"/>
                    <a:gd name="T81" fmla="*/ 29 h 385"/>
                    <a:gd name="T82" fmla="*/ 0 w 316"/>
                    <a:gd name="T83" fmla="*/ 24 h 385"/>
                    <a:gd name="T84" fmla="*/ 1 w 316"/>
                    <a:gd name="T85" fmla="*/ 19 h 385"/>
                    <a:gd name="T86" fmla="*/ 1 w 316"/>
                    <a:gd name="T87" fmla="*/ 14 h 385"/>
                    <a:gd name="T88" fmla="*/ 3 w 316"/>
                    <a:gd name="T89" fmla="*/ 10 h 385"/>
                    <a:gd name="T90" fmla="*/ 5 w 316"/>
                    <a:gd name="T91" fmla="*/ 6 h 385"/>
                    <a:gd name="T92" fmla="*/ 10 w 316"/>
                    <a:gd name="T93" fmla="*/ 3 h 385"/>
                    <a:gd name="T94" fmla="*/ 12 w 316"/>
                    <a:gd name="T95" fmla="*/ 1 h 385"/>
                    <a:gd name="T96" fmla="*/ 18 w 316"/>
                    <a:gd name="T97" fmla="*/ 0 h 385"/>
                    <a:gd name="T98" fmla="*/ 21 w 316"/>
                    <a:gd name="T99" fmla="*/ 0 h 385"/>
                    <a:gd name="T100" fmla="*/ 25 w 316"/>
                    <a:gd name="T101" fmla="*/ 0 h 385"/>
                    <a:gd name="T102" fmla="*/ 29 w 316"/>
                    <a:gd name="T103" fmla="*/ 1 h 385"/>
                    <a:gd name="T104" fmla="*/ 33 w 316"/>
                    <a:gd name="T105" fmla="*/ 3 h 385"/>
                    <a:gd name="T106" fmla="*/ 35 w 316"/>
                    <a:gd name="T107" fmla="*/ 5 h 385"/>
                    <a:gd name="T108" fmla="*/ 37 w 316"/>
                    <a:gd name="T109" fmla="*/ 7 h 385"/>
                    <a:gd name="T110" fmla="*/ 39 w 316"/>
                    <a:gd name="T111" fmla="*/ 11 h 385"/>
                    <a:gd name="T112" fmla="*/ 40 w 316"/>
                    <a:gd name="T113" fmla="*/ 14 h 385"/>
                    <a:gd name="T114" fmla="*/ 40 w 316"/>
                    <a:gd name="T115" fmla="*/ 18 h 385"/>
                    <a:gd name="T116" fmla="*/ 7 w 316"/>
                    <a:gd name="T117" fmla="*/ 23 h 385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316"/>
                    <a:gd name="T178" fmla="*/ 0 h 385"/>
                    <a:gd name="T179" fmla="*/ 316 w 316"/>
                    <a:gd name="T180" fmla="*/ 385 h 385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316" h="385">
                      <a:moveTo>
                        <a:pt x="170" y="54"/>
                      </a:moveTo>
                      <a:lnTo>
                        <a:pt x="161" y="55"/>
                      </a:lnTo>
                      <a:lnTo>
                        <a:pt x="153" y="55"/>
                      </a:lnTo>
                      <a:lnTo>
                        <a:pt x="144" y="57"/>
                      </a:lnTo>
                      <a:lnTo>
                        <a:pt x="136" y="59"/>
                      </a:lnTo>
                      <a:lnTo>
                        <a:pt x="128" y="62"/>
                      </a:lnTo>
                      <a:lnTo>
                        <a:pt x="121" y="67"/>
                      </a:lnTo>
                      <a:lnTo>
                        <a:pt x="113" y="71"/>
                      </a:lnTo>
                      <a:lnTo>
                        <a:pt x="107" y="76"/>
                      </a:lnTo>
                      <a:lnTo>
                        <a:pt x="100" y="82"/>
                      </a:lnTo>
                      <a:lnTo>
                        <a:pt x="94" y="88"/>
                      </a:lnTo>
                      <a:lnTo>
                        <a:pt x="89" y="95"/>
                      </a:lnTo>
                      <a:lnTo>
                        <a:pt x="83" y="103"/>
                      </a:lnTo>
                      <a:lnTo>
                        <a:pt x="79" y="112"/>
                      </a:lnTo>
                      <a:lnTo>
                        <a:pt x="75" y="121"/>
                      </a:lnTo>
                      <a:lnTo>
                        <a:pt x="72" y="131"/>
                      </a:lnTo>
                      <a:lnTo>
                        <a:pt x="68" y="142"/>
                      </a:lnTo>
                      <a:lnTo>
                        <a:pt x="248" y="142"/>
                      </a:lnTo>
                      <a:lnTo>
                        <a:pt x="247" y="131"/>
                      </a:lnTo>
                      <a:lnTo>
                        <a:pt x="247" y="121"/>
                      </a:lnTo>
                      <a:lnTo>
                        <a:pt x="245" y="112"/>
                      </a:lnTo>
                      <a:lnTo>
                        <a:pt x="243" y="103"/>
                      </a:lnTo>
                      <a:lnTo>
                        <a:pt x="240" y="95"/>
                      </a:lnTo>
                      <a:lnTo>
                        <a:pt x="236" y="88"/>
                      </a:lnTo>
                      <a:lnTo>
                        <a:pt x="232" y="82"/>
                      </a:lnTo>
                      <a:lnTo>
                        <a:pt x="227" y="76"/>
                      </a:lnTo>
                      <a:lnTo>
                        <a:pt x="223" y="71"/>
                      </a:lnTo>
                      <a:lnTo>
                        <a:pt x="216" y="67"/>
                      </a:lnTo>
                      <a:lnTo>
                        <a:pt x="210" y="62"/>
                      </a:lnTo>
                      <a:lnTo>
                        <a:pt x="203" y="59"/>
                      </a:lnTo>
                      <a:lnTo>
                        <a:pt x="196" y="57"/>
                      </a:lnTo>
                      <a:lnTo>
                        <a:pt x="187" y="55"/>
                      </a:lnTo>
                      <a:lnTo>
                        <a:pt x="179" y="55"/>
                      </a:lnTo>
                      <a:lnTo>
                        <a:pt x="170" y="54"/>
                      </a:lnTo>
                      <a:close/>
                      <a:moveTo>
                        <a:pt x="63" y="185"/>
                      </a:moveTo>
                      <a:lnTo>
                        <a:pt x="64" y="203"/>
                      </a:lnTo>
                      <a:lnTo>
                        <a:pt x="65" y="218"/>
                      </a:lnTo>
                      <a:lnTo>
                        <a:pt x="68" y="233"/>
                      </a:lnTo>
                      <a:lnTo>
                        <a:pt x="72" y="247"/>
                      </a:lnTo>
                      <a:lnTo>
                        <a:pt x="77" y="260"/>
                      </a:lnTo>
                      <a:lnTo>
                        <a:pt x="82" y="272"/>
                      </a:lnTo>
                      <a:lnTo>
                        <a:pt x="89" y="283"/>
                      </a:lnTo>
                      <a:lnTo>
                        <a:pt x="96" y="293"/>
                      </a:lnTo>
                      <a:lnTo>
                        <a:pt x="105" y="301"/>
                      </a:lnTo>
                      <a:lnTo>
                        <a:pt x="114" y="310"/>
                      </a:lnTo>
                      <a:lnTo>
                        <a:pt x="124" y="316"/>
                      </a:lnTo>
                      <a:lnTo>
                        <a:pt x="135" y="322"/>
                      </a:lnTo>
                      <a:lnTo>
                        <a:pt x="146" y="326"/>
                      </a:lnTo>
                      <a:lnTo>
                        <a:pt x="158" y="329"/>
                      </a:lnTo>
                      <a:lnTo>
                        <a:pt x="171" y="330"/>
                      </a:lnTo>
                      <a:lnTo>
                        <a:pt x="185" y="331"/>
                      </a:lnTo>
                      <a:lnTo>
                        <a:pt x="197" y="331"/>
                      </a:lnTo>
                      <a:lnTo>
                        <a:pt x="209" y="329"/>
                      </a:lnTo>
                      <a:lnTo>
                        <a:pt x="220" y="327"/>
                      </a:lnTo>
                      <a:lnTo>
                        <a:pt x="231" y="323"/>
                      </a:lnTo>
                      <a:lnTo>
                        <a:pt x="243" y="317"/>
                      </a:lnTo>
                      <a:lnTo>
                        <a:pt x="255" y="311"/>
                      </a:lnTo>
                      <a:lnTo>
                        <a:pt x="269" y="302"/>
                      </a:lnTo>
                      <a:lnTo>
                        <a:pt x="282" y="293"/>
                      </a:lnTo>
                      <a:lnTo>
                        <a:pt x="306" y="341"/>
                      </a:lnTo>
                      <a:lnTo>
                        <a:pt x="287" y="353"/>
                      </a:lnTo>
                      <a:lnTo>
                        <a:pt x="270" y="362"/>
                      </a:lnTo>
                      <a:lnTo>
                        <a:pt x="253" y="370"/>
                      </a:lnTo>
                      <a:lnTo>
                        <a:pt x="236" y="375"/>
                      </a:lnTo>
                      <a:lnTo>
                        <a:pt x="220" y="379"/>
                      </a:lnTo>
                      <a:lnTo>
                        <a:pt x="204" y="383"/>
                      </a:lnTo>
                      <a:lnTo>
                        <a:pt x="188" y="385"/>
                      </a:lnTo>
                      <a:lnTo>
                        <a:pt x="170" y="385"/>
                      </a:lnTo>
                      <a:lnTo>
                        <a:pt x="152" y="384"/>
                      </a:lnTo>
                      <a:lnTo>
                        <a:pt x="134" y="382"/>
                      </a:lnTo>
                      <a:lnTo>
                        <a:pt x="116" y="377"/>
                      </a:lnTo>
                      <a:lnTo>
                        <a:pt x="100" y="371"/>
                      </a:lnTo>
                      <a:lnTo>
                        <a:pt x="85" y="363"/>
                      </a:lnTo>
                      <a:lnTo>
                        <a:pt x="72" y="354"/>
                      </a:lnTo>
                      <a:lnTo>
                        <a:pt x="59" y="344"/>
                      </a:lnTo>
                      <a:lnTo>
                        <a:pt x="47" y="332"/>
                      </a:lnTo>
                      <a:lnTo>
                        <a:pt x="36" y="318"/>
                      </a:lnTo>
                      <a:lnTo>
                        <a:pt x="27" y="304"/>
                      </a:lnTo>
                      <a:lnTo>
                        <a:pt x="19" y="288"/>
                      </a:lnTo>
                      <a:lnTo>
                        <a:pt x="13" y="272"/>
                      </a:lnTo>
                      <a:lnTo>
                        <a:pt x="7" y="254"/>
                      </a:lnTo>
                      <a:lnTo>
                        <a:pt x="3" y="235"/>
                      </a:lnTo>
                      <a:lnTo>
                        <a:pt x="1" y="215"/>
                      </a:lnTo>
                      <a:lnTo>
                        <a:pt x="0" y="195"/>
                      </a:lnTo>
                      <a:lnTo>
                        <a:pt x="1" y="174"/>
                      </a:lnTo>
                      <a:lnTo>
                        <a:pt x="3" y="153"/>
                      </a:lnTo>
                      <a:lnTo>
                        <a:pt x="7" y="134"/>
                      </a:lnTo>
                      <a:lnTo>
                        <a:pt x="13" y="116"/>
                      </a:lnTo>
                      <a:lnTo>
                        <a:pt x="19" y="98"/>
                      </a:lnTo>
                      <a:lnTo>
                        <a:pt x="28" y="83"/>
                      </a:lnTo>
                      <a:lnTo>
                        <a:pt x="36" y="68"/>
                      </a:lnTo>
                      <a:lnTo>
                        <a:pt x="47" y="54"/>
                      </a:lnTo>
                      <a:lnTo>
                        <a:pt x="60" y="42"/>
                      </a:lnTo>
                      <a:lnTo>
                        <a:pt x="73" y="31"/>
                      </a:lnTo>
                      <a:lnTo>
                        <a:pt x="86" y="22"/>
                      </a:lnTo>
                      <a:lnTo>
                        <a:pt x="103" y="14"/>
                      </a:lnTo>
                      <a:lnTo>
                        <a:pt x="119" y="9"/>
                      </a:lnTo>
                      <a:lnTo>
                        <a:pt x="137" y="4"/>
                      </a:lnTo>
                      <a:lnTo>
                        <a:pt x="155" y="1"/>
                      </a:lnTo>
                      <a:lnTo>
                        <a:pt x="175" y="0"/>
                      </a:lnTo>
                      <a:lnTo>
                        <a:pt x="191" y="1"/>
                      </a:lnTo>
                      <a:lnTo>
                        <a:pt x="206" y="3"/>
                      </a:lnTo>
                      <a:lnTo>
                        <a:pt x="220" y="7"/>
                      </a:lnTo>
                      <a:lnTo>
                        <a:pt x="234" y="11"/>
                      </a:lnTo>
                      <a:lnTo>
                        <a:pt x="246" y="17"/>
                      </a:lnTo>
                      <a:lnTo>
                        <a:pt x="258" y="24"/>
                      </a:lnTo>
                      <a:lnTo>
                        <a:pt x="269" y="32"/>
                      </a:lnTo>
                      <a:lnTo>
                        <a:pt x="278" y="41"/>
                      </a:lnTo>
                      <a:lnTo>
                        <a:pt x="287" y="52"/>
                      </a:lnTo>
                      <a:lnTo>
                        <a:pt x="294" y="63"/>
                      </a:lnTo>
                      <a:lnTo>
                        <a:pt x="301" y="75"/>
                      </a:lnTo>
                      <a:lnTo>
                        <a:pt x="306" y="89"/>
                      </a:lnTo>
                      <a:lnTo>
                        <a:pt x="310" y="103"/>
                      </a:lnTo>
                      <a:lnTo>
                        <a:pt x="314" y="118"/>
                      </a:lnTo>
                      <a:lnTo>
                        <a:pt x="316" y="134"/>
                      </a:lnTo>
                      <a:lnTo>
                        <a:pt x="316" y="151"/>
                      </a:lnTo>
                      <a:lnTo>
                        <a:pt x="316" y="185"/>
                      </a:lnTo>
                      <a:lnTo>
                        <a:pt x="63" y="18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585" name="Freeform 107"/>
                <p:cNvSpPr>
                  <a:spLocks/>
                </p:cNvSpPr>
                <p:nvPr/>
              </p:nvSpPr>
              <p:spPr bwMode="auto">
                <a:xfrm>
                  <a:off x="8931" y="8693"/>
                  <a:ext cx="151" cy="188"/>
                </a:xfrm>
                <a:custGeom>
                  <a:avLst/>
                  <a:gdLst>
                    <a:gd name="T0" fmla="*/ 31 w 300"/>
                    <a:gd name="T1" fmla="*/ 47 h 375"/>
                    <a:gd name="T2" fmla="*/ 31 w 300"/>
                    <a:gd name="T3" fmla="*/ 15 h 375"/>
                    <a:gd name="T4" fmla="*/ 31 w 300"/>
                    <a:gd name="T5" fmla="*/ 13 h 375"/>
                    <a:gd name="T6" fmla="*/ 31 w 300"/>
                    <a:gd name="T7" fmla="*/ 12 h 375"/>
                    <a:gd name="T8" fmla="*/ 31 w 300"/>
                    <a:gd name="T9" fmla="*/ 10 h 375"/>
                    <a:gd name="T10" fmla="*/ 30 w 300"/>
                    <a:gd name="T11" fmla="*/ 10 h 375"/>
                    <a:gd name="T12" fmla="*/ 30 w 300"/>
                    <a:gd name="T13" fmla="*/ 9 h 375"/>
                    <a:gd name="T14" fmla="*/ 30 w 300"/>
                    <a:gd name="T15" fmla="*/ 8 h 375"/>
                    <a:gd name="T16" fmla="*/ 29 w 300"/>
                    <a:gd name="T17" fmla="*/ 8 h 375"/>
                    <a:gd name="T18" fmla="*/ 28 w 300"/>
                    <a:gd name="T19" fmla="*/ 8 h 375"/>
                    <a:gd name="T20" fmla="*/ 28 w 300"/>
                    <a:gd name="T21" fmla="*/ 7 h 375"/>
                    <a:gd name="T22" fmla="*/ 27 w 300"/>
                    <a:gd name="T23" fmla="*/ 7 h 375"/>
                    <a:gd name="T24" fmla="*/ 26 w 300"/>
                    <a:gd name="T25" fmla="*/ 7 h 375"/>
                    <a:gd name="T26" fmla="*/ 25 w 300"/>
                    <a:gd name="T27" fmla="*/ 7 h 375"/>
                    <a:gd name="T28" fmla="*/ 24 w 300"/>
                    <a:gd name="T29" fmla="*/ 7 h 375"/>
                    <a:gd name="T30" fmla="*/ 24 w 300"/>
                    <a:gd name="T31" fmla="*/ 7 h 375"/>
                    <a:gd name="T32" fmla="*/ 23 w 300"/>
                    <a:gd name="T33" fmla="*/ 8 h 375"/>
                    <a:gd name="T34" fmla="*/ 22 w 300"/>
                    <a:gd name="T35" fmla="*/ 8 h 375"/>
                    <a:gd name="T36" fmla="*/ 21 w 300"/>
                    <a:gd name="T37" fmla="*/ 8 h 375"/>
                    <a:gd name="T38" fmla="*/ 20 w 300"/>
                    <a:gd name="T39" fmla="*/ 9 h 375"/>
                    <a:gd name="T40" fmla="*/ 19 w 300"/>
                    <a:gd name="T41" fmla="*/ 9 h 375"/>
                    <a:gd name="T42" fmla="*/ 18 w 300"/>
                    <a:gd name="T43" fmla="*/ 10 h 375"/>
                    <a:gd name="T44" fmla="*/ 15 w 300"/>
                    <a:gd name="T45" fmla="*/ 12 h 375"/>
                    <a:gd name="T46" fmla="*/ 13 w 300"/>
                    <a:gd name="T47" fmla="*/ 14 h 375"/>
                    <a:gd name="T48" fmla="*/ 10 w 300"/>
                    <a:gd name="T49" fmla="*/ 16 h 375"/>
                    <a:gd name="T50" fmla="*/ 8 w 300"/>
                    <a:gd name="T51" fmla="*/ 19 h 375"/>
                    <a:gd name="T52" fmla="*/ 8 w 300"/>
                    <a:gd name="T53" fmla="*/ 47 h 375"/>
                    <a:gd name="T54" fmla="*/ 0 w 300"/>
                    <a:gd name="T55" fmla="*/ 47 h 375"/>
                    <a:gd name="T56" fmla="*/ 0 w 300"/>
                    <a:gd name="T57" fmla="*/ 2 h 375"/>
                    <a:gd name="T58" fmla="*/ 8 w 300"/>
                    <a:gd name="T59" fmla="*/ 2 h 375"/>
                    <a:gd name="T60" fmla="*/ 8 w 300"/>
                    <a:gd name="T61" fmla="*/ 11 h 375"/>
                    <a:gd name="T62" fmla="*/ 10 w 300"/>
                    <a:gd name="T63" fmla="*/ 9 h 375"/>
                    <a:gd name="T64" fmla="*/ 11 w 300"/>
                    <a:gd name="T65" fmla="*/ 7 h 375"/>
                    <a:gd name="T66" fmla="*/ 12 w 300"/>
                    <a:gd name="T67" fmla="*/ 6 h 375"/>
                    <a:gd name="T68" fmla="*/ 14 w 300"/>
                    <a:gd name="T69" fmla="*/ 5 h 375"/>
                    <a:gd name="T70" fmla="*/ 15 w 300"/>
                    <a:gd name="T71" fmla="*/ 4 h 375"/>
                    <a:gd name="T72" fmla="*/ 17 w 300"/>
                    <a:gd name="T73" fmla="*/ 3 h 375"/>
                    <a:gd name="T74" fmla="*/ 18 w 300"/>
                    <a:gd name="T75" fmla="*/ 2 h 375"/>
                    <a:gd name="T76" fmla="*/ 20 w 300"/>
                    <a:gd name="T77" fmla="*/ 2 h 375"/>
                    <a:gd name="T78" fmla="*/ 22 w 300"/>
                    <a:gd name="T79" fmla="*/ 1 h 375"/>
                    <a:gd name="T80" fmla="*/ 23 w 300"/>
                    <a:gd name="T81" fmla="*/ 1 h 375"/>
                    <a:gd name="T82" fmla="*/ 25 w 300"/>
                    <a:gd name="T83" fmla="*/ 1 h 375"/>
                    <a:gd name="T84" fmla="*/ 27 w 300"/>
                    <a:gd name="T85" fmla="*/ 0 h 375"/>
                    <a:gd name="T86" fmla="*/ 28 w 300"/>
                    <a:gd name="T87" fmla="*/ 1 h 375"/>
                    <a:gd name="T88" fmla="*/ 29 w 300"/>
                    <a:gd name="T89" fmla="*/ 1 h 375"/>
                    <a:gd name="T90" fmla="*/ 31 w 300"/>
                    <a:gd name="T91" fmla="*/ 1 h 375"/>
                    <a:gd name="T92" fmla="*/ 32 w 300"/>
                    <a:gd name="T93" fmla="*/ 1 h 375"/>
                    <a:gd name="T94" fmla="*/ 33 w 300"/>
                    <a:gd name="T95" fmla="*/ 2 h 375"/>
                    <a:gd name="T96" fmla="*/ 34 w 300"/>
                    <a:gd name="T97" fmla="*/ 2 h 375"/>
                    <a:gd name="T98" fmla="*/ 35 w 300"/>
                    <a:gd name="T99" fmla="*/ 3 h 375"/>
                    <a:gd name="T100" fmla="*/ 35 w 300"/>
                    <a:gd name="T101" fmla="*/ 4 h 375"/>
                    <a:gd name="T102" fmla="*/ 36 w 300"/>
                    <a:gd name="T103" fmla="*/ 4 h 375"/>
                    <a:gd name="T104" fmla="*/ 37 w 300"/>
                    <a:gd name="T105" fmla="*/ 6 h 375"/>
                    <a:gd name="T106" fmla="*/ 37 w 300"/>
                    <a:gd name="T107" fmla="*/ 6 h 375"/>
                    <a:gd name="T108" fmla="*/ 37 w 300"/>
                    <a:gd name="T109" fmla="*/ 8 h 375"/>
                    <a:gd name="T110" fmla="*/ 38 w 300"/>
                    <a:gd name="T111" fmla="*/ 9 h 375"/>
                    <a:gd name="T112" fmla="*/ 38 w 300"/>
                    <a:gd name="T113" fmla="*/ 10 h 375"/>
                    <a:gd name="T114" fmla="*/ 38 w 300"/>
                    <a:gd name="T115" fmla="*/ 12 h 375"/>
                    <a:gd name="T116" fmla="*/ 38 w 300"/>
                    <a:gd name="T117" fmla="*/ 13 h 375"/>
                    <a:gd name="T118" fmla="*/ 38 w 300"/>
                    <a:gd name="T119" fmla="*/ 47 h 375"/>
                    <a:gd name="T120" fmla="*/ 31 w 300"/>
                    <a:gd name="T121" fmla="*/ 47 h 375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00"/>
                    <a:gd name="T184" fmla="*/ 0 h 375"/>
                    <a:gd name="T185" fmla="*/ 300 w 300"/>
                    <a:gd name="T186" fmla="*/ 375 h 375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00" h="375">
                      <a:moveTo>
                        <a:pt x="243" y="375"/>
                      </a:moveTo>
                      <a:lnTo>
                        <a:pt x="243" y="117"/>
                      </a:lnTo>
                      <a:lnTo>
                        <a:pt x="243" y="102"/>
                      </a:lnTo>
                      <a:lnTo>
                        <a:pt x="242" y="90"/>
                      </a:lnTo>
                      <a:lnTo>
                        <a:pt x="240" y="80"/>
                      </a:lnTo>
                      <a:lnTo>
                        <a:pt x="237" y="73"/>
                      </a:lnTo>
                      <a:lnTo>
                        <a:pt x="235" y="69"/>
                      </a:lnTo>
                      <a:lnTo>
                        <a:pt x="232" y="64"/>
                      </a:lnTo>
                      <a:lnTo>
                        <a:pt x="228" y="61"/>
                      </a:lnTo>
                      <a:lnTo>
                        <a:pt x="223" y="58"/>
                      </a:lnTo>
                      <a:lnTo>
                        <a:pt x="218" y="56"/>
                      </a:lnTo>
                      <a:lnTo>
                        <a:pt x="213" y="55"/>
                      </a:lnTo>
                      <a:lnTo>
                        <a:pt x="205" y="54"/>
                      </a:lnTo>
                      <a:lnTo>
                        <a:pt x="199" y="54"/>
                      </a:lnTo>
                      <a:lnTo>
                        <a:pt x="191" y="55"/>
                      </a:lnTo>
                      <a:lnTo>
                        <a:pt x="184" y="56"/>
                      </a:lnTo>
                      <a:lnTo>
                        <a:pt x="176" y="57"/>
                      </a:lnTo>
                      <a:lnTo>
                        <a:pt x="169" y="59"/>
                      </a:lnTo>
                      <a:lnTo>
                        <a:pt x="161" y="62"/>
                      </a:lnTo>
                      <a:lnTo>
                        <a:pt x="154" y="67"/>
                      </a:lnTo>
                      <a:lnTo>
                        <a:pt x="145" y="72"/>
                      </a:lnTo>
                      <a:lnTo>
                        <a:pt x="138" y="77"/>
                      </a:lnTo>
                      <a:lnTo>
                        <a:pt x="119" y="90"/>
                      </a:lnTo>
                      <a:lnTo>
                        <a:pt x="101" y="107"/>
                      </a:lnTo>
                      <a:lnTo>
                        <a:pt x="80" y="128"/>
                      </a:lnTo>
                      <a:lnTo>
                        <a:pt x="57" y="151"/>
                      </a:lnTo>
                      <a:lnTo>
                        <a:pt x="57" y="375"/>
                      </a:lnTo>
                      <a:lnTo>
                        <a:pt x="0" y="375"/>
                      </a:lnTo>
                      <a:lnTo>
                        <a:pt x="0" y="10"/>
                      </a:lnTo>
                      <a:lnTo>
                        <a:pt x="57" y="10"/>
                      </a:lnTo>
                      <a:lnTo>
                        <a:pt x="57" y="88"/>
                      </a:lnTo>
                      <a:lnTo>
                        <a:pt x="73" y="70"/>
                      </a:lnTo>
                      <a:lnTo>
                        <a:pt x="85" y="56"/>
                      </a:lnTo>
                      <a:lnTo>
                        <a:pt x="96" y="45"/>
                      </a:lnTo>
                      <a:lnTo>
                        <a:pt x="107" y="34"/>
                      </a:lnTo>
                      <a:lnTo>
                        <a:pt x="117" y="26"/>
                      </a:lnTo>
                      <a:lnTo>
                        <a:pt x="129" y="19"/>
                      </a:lnTo>
                      <a:lnTo>
                        <a:pt x="142" y="13"/>
                      </a:lnTo>
                      <a:lnTo>
                        <a:pt x="156" y="9"/>
                      </a:lnTo>
                      <a:lnTo>
                        <a:pt x="169" y="4"/>
                      </a:lnTo>
                      <a:lnTo>
                        <a:pt x="182" y="2"/>
                      </a:lnTo>
                      <a:lnTo>
                        <a:pt x="196" y="1"/>
                      </a:lnTo>
                      <a:lnTo>
                        <a:pt x="208" y="0"/>
                      </a:lnTo>
                      <a:lnTo>
                        <a:pt x="220" y="1"/>
                      </a:lnTo>
                      <a:lnTo>
                        <a:pt x="231" y="2"/>
                      </a:lnTo>
                      <a:lnTo>
                        <a:pt x="240" y="4"/>
                      </a:lnTo>
                      <a:lnTo>
                        <a:pt x="249" y="7"/>
                      </a:lnTo>
                      <a:lnTo>
                        <a:pt x="258" y="11"/>
                      </a:lnTo>
                      <a:lnTo>
                        <a:pt x="265" y="15"/>
                      </a:lnTo>
                      <a:lnTo>
                        <a:pt x="272" y="20"/>
                      </a:lnTo>
                      <a:lnTo>
                        <a:pt x="278" y="26"/>
                      </a:lnTo>
                      <a:lnTo>
                        <a:pt x="283" y="32"/>
                      </a:lnTo>
                      <a:lnTo>
                        <a:pt x="288" y="41"/>
                      </a:lnTo>
                      <a:lnTo>
                        <a:pt x="292" y="48"/>
                      </a:lnTo>
                      <a:lnTo>
                        <a:pt x="295" y="58"/>
                      </a:lnTo>
                      <a:lnTo>
                        <a:pt x="297" y="68"/>
                      </a:lnTo>
                      <a:lnTo>
                        <a:pt x="299" y="78"/>
                      </a:lnTo>
                      <a:lnTo>
                        <a:pt x="300" y="90"/>
                      </a:lnTo>
                      <a:lnTo>
                        <a:pt x="300" y="103"/>
                      </a:lnTo>
                      <a:lnTo>
                        <a:pt x="300" y="375"/>
                      </a:lnTo>
                      <a:lnTo>
                        <a:pt x="243" y="37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586" name="Freeform 108"/>
                <p:cNvSpPr>
                  <a:spLocks/>
                </p:cNvSpPr>
                <p:nvPr/>
              </p:nvSpPr>
              <p:spPr bwMode="auto">
                <a:xfrm>
                  <a:off x="9123" y="8644"/>
                  <a:ext cx="112" cy="241"/>
                </a:xfrm>
                <a:custGeom>
                  <a:avLst/>
                  <a:gdLst>
                    <a:gd name="T0" fmla="*/ 17 w 224"/>
                    <a:gd name="T1" fmla="*/ 60 h 482"/>
                    <a:gd name="T2" fmla="*/ 15 w 224"/>
                    <a:gd name="T3" fmla="*/ 60 h 482"/>
                    <a:gd name="T4" fmla="*/ 14 w 224"/>
                    <a:gd name="T5" fmla="*/ 60 h 482"/>
                    <a:gd name="T6" fmla="*/ 14 w 224"/>
                    <a:gd name="T7" fmla="*/ 60 h 482"/>
                    <a:gd name="T8" fmla="*/ 13 w 224"/>
                    <a:gd name="T9" fmla="*/ 60 h 482"/>
                    <a:gd name="T10" fmla="*/ 12 w 224"/>
                    <a:gd name="T11" fmla="*/ 60 h 482"/>
                    <a:gd name="T12" fmla="*/ 12 w 224"/>
                    <a:gd name="T13" fmla="*/ 59 h 482"/>
                    <a:gd name="T14" fmla="*/ 11 w 224"/>
                    <a:gd name="T15" fmla="*/ 59 h 482"/>
                    <a:gd name="T16" fmla="*/ 10 w 224"/>
                    <a:gd name="T17" fmla="*/ 58 h 482"/>
                    <a:gd name="T18" fmla="*/ 10 w 224"/>
                    <a:gd name="T19" fmla="*/ 57 h 482"/>
                    <a:gd name="T20" fmla="*/ 9 w 224"/>
                    <a:gd name="T21" fmla="*/ 57 h 482"/>
                    <a:gd name="T22" fmla="*/ 9 w 224"/>
                    <a:gd name="T23" fmla="*/ 56 h 482"/>
                    <a:gd name="T24" fmla="*/ 8 w 224"/>
                    <a:gd name="T25" fmla="*/ 55 h 482"/>
                    <a:gd name="T26" fmla="*/ 7 w 224"/>
                    <a:gd name="T27" fmla="*/ 54 h 482"/>
                    <a:gd name="T28" fmla="*/ 7 w 224"/>
                    <a:gd name="T29" fmla="*/ 53 h 482"/>
                    <a:gd name="T30" fmla="*/ 7 w 224"/>
                    <a:gd name="T31" fmla="*/ 52 h 482"/>
                    <a:gd name="T32" fmla="*/ 7 w 224"/>
                    <a:gd name="T33" fmla="*/ 51 h 482"/>
                    <a:gd name="T34" fmla="*/ 7 w 224"/>
                    <a:gd name="T35" fmla="*/ 20 h 482"/>
                    <a:gd name="T36" fmla="*/ 0 w 224"/>
                    <a:gd name="T37" fmla="*/ 20 h 482"/>
                    <a:gd name="T38" fmla="*/ 0 w 224"/>
                    <a:gd name="T39" fmla="*/ 15 h 482"/>
                    <a:gd name="T40" fmla="*/ 7 w 224"/>
                    <a:gd name="T41" fmla="*/ 14 h 482"/>
                    <a:gd name="T42" fmla="*/ 7 w 224"/>
                    <a:gd name="T43" fmla="*/ 0 h 482"/>
                    <a:gd name="T44" fmla="*/ 15 w 224"/>
                    <a:gd name="T45" fmla="*/ 0 h 482"/>
                    <a:gd name="T46" fmla="*/ 15 w 224"/>
                    <a:gd name="T47" fmla="*/ 14 h 482"/>
                    <a:gd name="T48" fmla="*/ 28 w 224"/>
                    <a:gd name="T49" fmla="*/ 14 h 482"/>
                    <a:gd name="T50" fmla="*/ 28 w 224"/>
                    <a:gd name="T51" fmla="*/ 20 h 482"/>
                    <a:gd name="T52" fmla="*/ 15 w 224"/>
                    <a:gd name="T53" fmla="*/ 20 h 482"/>
                    <a:gd name="T54" fmla="*/ 15 w 224"/>
                    <a:gd name="T55" fmla="*/ 46 h 482"/>
                    <a:gd name="T56" fmla="*/ 15 w 224"/>
                    <a:gd name="T57" fmla="*/ 48 h 482"/>
                    <a:gd name="T58" fmla="*/ 15 w 224"/>
                    <a:gd name="T59" fmla="*/ 50 h 482"/>
                    <a:gd name="T60" fmla="*/ 15 w 224"/>
                    <a:gd name="T61" fmla="*/ 51 h 482"/>
                    <a:gd name="T62" fmla="*/ 15 w 224"/>
                    <a:gd name="T63" fmla="*/ 52 h 482"/>
                    <a:gd name="T64" fmla="*/ 15 w 224"/>
                    <a:gd name="T65" fmla="*/ 52 h 482"/>
                    <a:gd name="T66" fmla="*/ 15 w 224"/>
                    <a:gd name="T67" fmla="*/ 52 h 482"/>
                    <a:gd name="T68" fmla="*/ 16 w 224"/>
                    <a:gd name="T69" fmla="*/ 53 h 482"/>
                    <a:gd name="T70" fmla="*/ 17 w 224"/>
                    <a:gd name="T71" fmla="*/ 53 h 482"/>
                    <a:gd name="T72" fmla="*/ 17 w 224"/>
                    <a:gd name="T73" fmla="*/ 53 h 482"/>
                    <a:gd name="T74" fmla="*/ 18 w 224"/>
                    <a:gd name="T75" fmla="*/ 53 h 482"/>
                    <a:gd name="T76" fmla="*/ 19 w 224"/>
                    <a:gd name="T77" fmla="*/ 53 h 482"/>
                    <a:gd name="T78" fmla="*/ 19 w 224"/>
                    <a:gd name="T79" fmla="*/ 53 h 482"/>
                    <a:gd name="T80" fmla="*/ 20 w 224"/>
                    <a:gd name="T81" fmla="*/ 53 h 482"/>
                    <a:gd name="T82" fmla="*/ 21 w 224"/>
                    <a:gd name="T83" fmla="*/ 53 h 482"/>
                    <a:gd name="T84" fmla="*/ 21 w 224"/>
                    <a:gd name="T85" fmla="*/ 53 h 482"/>
                    <a:gd name="T86" fmla="*/ 23 w 224"/>
                    <a:gd name="T87" fmla="*/ 52 h 482"/>
                    <a:gd name="T88" fmla="*/ 25 w 224"/>
                    <a:gd name="T89" fmla="*/ 50 h 482"/>
                    <a:gd name="T90" fmla="*/ 28 w 224"/>
                    <a:gd name="T91" fmla="*/ 55 h 482"/>
                    <a:gd name="T92" fmla="*/ 27 w 224"/>
                    <a:gd name="T93" fmla="*/ 57 h 482"/>
                    <a:gd name="T94" fmla="*/ 25 w 224"/>
                    <a:gd name="T95" fmla="*/ 58 h 482"/>
                    <a:gd name="T96" fmla="*/ 23 w 224"/>
                    <a:gd name="T97" fmla="*/ 59 h 482"/>
                    <a:gd name="T98" fmla="*/ 22 w 224"/>
                    <a:gd name="T99" fmla="*/ 59 h 482"/>
                    <a:gd name="T100" fmla="*/ 21 w 224"/>
                    <a:gd name="T101" fmla="*/ 60 h 482"/>
                    <a:gd name="T102" fmla="*/ 19 w 224"/>
                    <a:gd name="T103" fmla="*/ 60 h 482"/>
                    <a:gd name="T104" fmla="*/ 18 w 224"/>
                    <a:gd name="T105" fmla="*/ 60 h 482"/>
                    <a:gd name="T106" fmla="*/ 17 w 224"/>
                    <a:gd name="T107" fmla="*/ 60 h 482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224"/>
                    <a:gd name="T163" fmla="*/ 0 h 482"/>
                    <a:gd name="T164" fmla="*/ 224 w 224"/>
                    <a:gd name="T165" fmla="*/ 482 h 482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224" h="482">
                      <a:moveTo>
                        <a:pt x="132" y="482"/>
                      </a:moveTo>
                      <a:lnTo>
                        <a:pt x="123" y="482"/>
                      </a:lnTo>
                      <a:lnTo>
                        <a:pt x="116" y="481"/>
                      </a:lnTo>
                      <a:lnTo>
                        <a:pt x="108" y="479"/>
                      </a:lnTo>
                      <a:lnTo>
                        <a:pt x="102" y="476"/>
                      </a:lnTo>
                      <a:lnTo>
                        <a:pt x="95" y="473"/>
                      </a:lnTo>
                      <a:lnTo>
                        <a:pt x="89" y="470"/>
                      </a:lnTo>
                      <a:lnTo>
                        <a:pt x="83" y="466"/>
                      </a:lnTo>
                      <a:lnTo>
                        <a:pt x="79" y="461"/>
                      </a:lnTo>
                      <a:lnTo>
                        <a:pt x="74" y="456"/>
                      </a:lnTo>
                      <a:lnTo>
                        <a:pt x="71" y="450"/>
                      </a:lnTo>
                      <a:lnTo>
                        <a:pt x="66" y="443"/>
                      </a:lnTo>
                      <a:lnTo>
                        <a:pt x="64" y="437"/>
                      </a:lnTo>
                      <a:lnTo>
                        <a:pt x="62" y="429"/>
                      </a:lnTo>
                      <a:lnTo>
                        <a:pt x="60" y="421"/>
                      </a:lnTo>
                      <a:lnTo>
                        <a:pt x="59" y="413"/>
                      </a:lnTo>
                      <a:lnTo>
                        <a:pt x="59" y="404"/>
                      </a:lnTo>
                      <a:lnTo>
                        <a:pt x="59" y="156"/>
                      </a:lnTo>
                      <a:lnTo>
                        <a:pt x="0" y="156"/>
                      </a:lnTo>
                      <a:lnTo>
                        <a:pt x="0" y="122"/>
                      </a:lnTo>
                      <a:lnTo>
                        <a:pt x="59" y="107"/>
                      </a:lnTo>
                      <a:lnTo>
                        <a:pt x="59" y="0"/>
                      </a:lnTo>
                      <a:lnTo>
                        <a:pt x="122" y="0"/>
                      </a:lnTo>
                      <a:lnTo>
                        <a:pt x="122" y="107"/>
                      </a:lnTo>
                      <a:lnTo>
                        <a:pt x="219" y="107"/>
                      </a:lnTo>
                      <a:lnTo>
                        <a:pt x="219" y="156"/>
                      </a:lnTo>
                      <a:lnTo>
                        <a:pt x="122" y="156"/>
                      </a:lnTo>
                      <a:lnTo>
                        <a:pt x="122" y="365"/>
                      </a:lnTo>
                      <a:lnTo>
                        <a:pt x="122" y="384"/>
                      </a:lnTo>
                      <a:lnTo>
                        <a:pt x="122" y="396"/>
                      </a:lnTo>
                      <a:lnTo>
                        <a:pt x="122" y="404"/>
                      </a:lnTo>
                      <a:lnTo>
                        <a:pt x="122" y="409"/>
                      </a:lnTo>
                      <a:lnTo>
                        <a:pt x="123" y="413"/>
                      </a:lnTo>
                      <a:lnTo>
                        <a:pt x="125" y="416"/>
                      </a:lnTo>
                      <a:lnTo>
                        <a:pt x="128" y="419"/>
                      </a:lnTo>
                      <a:lnTo>
                        <a:pt x="132" y="421"/>
                      </a:lnTo>
                      <a:lnTo>
                        <a:pt x="136" y="423"/>
                      </a:lnTo>
                      <a:lnTo>
                        <a:pt x="141" y="423"/>
                      </a:lnTo>
                      <a:lnTo>
                        <a:pt x="147" y="423"/>
                      </a:lnTo>
                      <a:lnTo>
                        <a:pt x="151" y="423"/>
                      </a:lnTo>
                      <a:lnTo>
                        <a:pt x="156" y="422"/>
                      </a:lnTo>
                      <a:lnTo>
                        <a:pt x="162" y="421"/>
                      </a:lnTo>
                      <a:lnTo>
                        <a:pt x="167" y="419"/>
                      </a:lnTo>
                      <a:lnTo>
                        <a:pt x="181" y="411"/>
                      </a:lnTo>
                      <a:lnTo>
                        <a:pt x="200" y="399"/>
                      </a:lnTo>
                      <a:lnTo>
                        <a:pt x="224" y="438"/>
                      </a:lnTo>
                      <a:lnTo>
                        <a:pt x="209" y="450"/>
                      </a:lnTo>
                      <a:lnTo>
                        <a:pt x="195" y="459"/>
                      </a:lnTo>
                      <a:lnTo>
                        <a:pt x="183" y="467"/>
                      </a:lnTo>
                      <a:lnTo>
                        <a:pt x="172" y="472"/>
                      </a:lnTo>
                      <a:lnTo>
                        <a:pt x="162" y="476"/>
                      </a:lnTo>
                      <a:lnTo>
                        <a:pt x="152" y="480"/>
                      </a:lnTo>
                      <a:lnTo>
                        <a:pt x="142" y="482"/>
                      </a:lnTo>
                      <a:lnTo>
                        <a:pt x="132" y="48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587" name="Freeform 109"/>
                <p:cNvSpPr>
                  <a:spLocks/>
                </p:cNvSpPr>
                <p:nvPr/>
              </p:nvSpPr>
              <p:spPr bwMode="auto">
                <a:xfrm>
                  <a:off x="9266" y="8608"/>
                  <a:ext cx="47" cy="100"/>
                </a:xfrm>
                <a:custGeom>
                  <a:avLst/>
                  <a:gdLst>
                    <a:gd name="T0" fmla="*/ 11 w 93"/>
                    <a:gd name="T1" fmla="*/ 13 h 200"/>
                    <a:gd name="T2" fmla="*/ 10 w 93"/>
                    <a:gd name="T3" fmla="*/ 14 h 200"/>
                    <a:gd name="T4" fmla="*/ 9 w 93"/>
                    <a:gd name="T5" fmla="*/ 17 h 200"/>
                    <a:gd name="T6" fmla="*/ 8 w 93"/>
                    <a:gd name="T7" fmla="*/ 20 h 200"/>
                    <a:gd name="T8" fmla="*/ 7 w 93"/>
                    <a:gd name="T9" fmla="*/ 23 h 200"/>
                    <a:gd name="T10" fmla="*/ 5 w 93"/>
                    <a:gd name="T11" fmla="*/ 25 h 200"/>
                    <a:gd name="T12" fmla="*/ 0 w 93"/>
                    <a:gd name="T13" fmla="*/ 25 h 200"/>
                    <a:gd name="T14" fmla="*/ 1 w 93"/>
                    <a:gd name="T15" fmla="*/ 24 h 200"/>
                    <a:gd name="T16" fmla="*/ 2 w 93"/>
                    <a:gd name="T17" fmla="*/ 23 h 200"/>
                    <a:gd name="T18" fmla="*/ 2 w 93"/>
                    <a:gd name="T19" fmla="*/ 21 h 200"/>
                    <a:gd name="T20" fmla="*/ 3 w 93"/>
                    <a:gd name="T21" fmla="*/ 20 h 200"/>
                    <a:gd name="T22" fmla="*/ 4 w 93"/>
                    <a:gd name="T23" fmla="*/ 18 h 200"/>
                    <a:gd name="T24" fmla="*/ 4 w 93"/>
                    <a:gd name="T25" fmla="*/ 15 h 200"/>
                    <a:gd name="T26" fmla="*/ 4 w 93"/>
                    <a:gd name="T27" fmla="*/ 14 h 200"/>
                    <a:gd name="T28" fmla="*/ 5 w 93"/>
                    <a:gd name="T29" fmla="*/ 13 h 200"/>
                    <a:gd name="T30" fmla="*/ 0 w 93"/>
                    <a:gd name="T31" fmla="*/ 2 h 200"/>
                    <a:gd name="T32" fmla="*/ 2 w 93"/>
                    <a:gd name="T33" fmla="*/ 1 h 200"/>
                    <a:gd name="T34" fmla="*/ 3 w 93"/>
                    <a:gd name="T35" fmla="*/ 1 h 200"/>
                    <a:gd name="T36" fmla="*/ 5 w 93"/>
                    <a:gd name="T37" fmla="*/ 1 h 200"/>
                    <a:gd name="T38" fmla="*/ 6 w 93"/>
                    <a:gd name="T39" fmla="*/ 0 h 200"/>
                    <a:gd name="T40" fmla="*/ 7 w 93"/>
                    <a:gd name="T41" fmla="*/ 1 h 200"/>
                    <a:gd name="T42" fmla="*/ 9 w 93"/>
                    <a:gd name="T43" fmla="*/ 1 h 200"/>
                    <a:gd name="T44" fmla="*/ 9 w 93"/>
                    <a:gd name="T45" fmla="*/ 1 h 200"/>
                    <a:gd name="T46" fmla="*/ 10 w 93"/>
                    <a:gd name="T47" fmla="*/ 1 h 200"/>
                    <a:gd name="T48" fmla="*/ 10 w 93"/>
                    <a:gd name="T49" fmla="*/ 2 h 200"/>
                    <a:gd name="T50" fmla="*/ 11 w 93"/>
                    <a:gd name="T51" fmla="*/ 2 h 200"/>
                    <a:gd name="T52" fmla="*/ 11 w 93"/>
                    <a:gd name="T53" fmla="*/ 3 h 200"/>
                    <a:gd name="T54" fmla="*/ 12 w 93"/>
                    <a:gd name="T55" fmla="*/ 3 h 200"/>
                    <a:gd name="T56" fmla="*/ 12 w 93"/>
                    <a:gd name="T57" fmla="*/ 6 h 200"/>
                    <a:gd name="T58" fmla="*/ 12 w 93"/>
                    <a:gd name="T59" fmla="*/ 6 h 200"/>
                    <a:gd name="T60" fmla="*/ 12 w 93"/>
                    <a:gd name="T61" fmla="*/ 9 h 200"/>
                    <a:gd name="T62" fmla="*/ 12 w 93"/>
                    <a:gd name="T63" fmla="*/ 10 h 200"/>
                    <a:gd name="T64" fmla="*/ 12 w 93"/>
                    <a:gd name="T65" fmla="*/ 11 h 200"/>
                    <a:gd name="T66" fmla="*/ 11 w 93"/>
                    <a:gd name="T67" fmla="*/ 13 h 20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93"/>
                    <a:gd name="T103" fmla="*/ 0 h 200"/>
                    <a:gd name="T104" fmla="*/ 93 w 93"/>
                    <a:gd name="T105" fmla="*/ 200 h 20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93" h="200">
                      <a:moveTo>
                        <a:pt x="88" y="97"/>
                      </a:moveTo>
                      <a:lnTo>
                        <a:pt x="80" y="115"/>
                      </a:lnTo>
                      <a:lnTo>
                        <a:pt x="72" y="134"/>
                      </a:lnTo>
                      <a:lnTo>
                        <a:pt x="62" y="154"/>
                      </a:lnTo>
                      <a:lnTo>
                        <a:pt x="49" y="180"/>
                      </a:lnTo>
                      <a:lnTo>
                        <a:pt x="40" y="200"/>
                      </a:lnTo>
                      <a:lnTo>
                        <a:pt x="0" y="200"/>
                      </a:lnTo>
                      <a:lnTo>
                        <a:pt x="6" y="187"/>
                      </a:lnTo>
                      <a:lnTo>
                        <a:pt x="12" y="178"/>
                      </a:lnTo>
                      <a:lnTo>
                        <a:pt x="16" y="168"/>
                      </a:lnTo>
                      <a:lnTo>
                        <a:pt x="19" y="156"/>
                      </a:lnTo>
                      <a:lnTo>
                        <a:pt x="26" y="140"/>
                      </a:lnTo>
                      <a:lnTo>
                        <a:pt x="29" y="127"/>
                      </a:lnTo>
                      <a:lnTo>
                        <a:pt x="31" y="115"/>
                      </a:lnTo>
                      <a:lnTo>
                        <a:pt x="34" y="103"/>
                      </a:lnTo>
                      <a:lnTo>
                        <a:pt x="0" y="15"/>
                      </a:lnTo>
                      <a:lnTo>
                        <a:pt x="11" y="8"/>
                      </a:lnTo>
                      <a:lnTo>
                        <a:pt x="22" y="4"/>
                      </a:lnTo>
                      <a:lnTo>
                        <a:pt x="33" y="1"/>
                      </a:lnTo>
                      <a:lnTo>
                        <a:pt x="44" y="0"/>
                      </a:lnTo>
                      <a:lnTo>
                        <a:pt x="56" y="1"/>
                      </a:lnTo>
                      <a:lnTo>
                        <a:pt x="66" y="4"/>
                      </a:lnTo>
                      <a:lnTo>
                        <a:pt x="71" y="6"/>
                      </a:lnTo>
                      <a:lnTo>
                        <a:pt x="74" y="8"/>
                      </a:lnTo>
                      <a:lnTo>
                        <a:pt x="78" y="11"/>
                      </a:lnTo>
                      <a:lnTo>
                        <a:pt x="81" y="14"/>
                      </a:lnTo>
                      <a:lnTo>
                        <a:pt x="86" y="22"/>
                      </a:lnTo>
                      <a:lnTo>
                        <a:pt x="90" y="31"/>
                      </a:lnTo>
                      <a:lnTo>
                        <a:pt x="92" y="42"/>
                      </a:lnTo>
                      <a:lnTo>
                        <a:pt x="93" y="53"/>
                      </a:lnTo>
                      <a:lnTo>
                        <a:pt x="92" y="65"/>
                      </a:lnTo>
                      <a:lnTo>
                        <a:pt x="92" y="76"/>
                      </a:lnTo>
                      <a:lnTo>
                        <a:pt x="91" y="87"/>
                      </a:lnTo>
                      <a:lnTo>
                        <a:pt x="88" y="97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588" name="Freeform 110"/>
                <p:cNvSpPr>
                  <a:spLocks/>
                </p:cNvSpPr>
                <p:nvPr/>
              </p:nvSpPr>
              <p:spPr bwMode="auto">
                <a:xfrm>
                  <a:off x="9366" y="8693"/>
                  <a:ext cx="134" cy="192"/>
                </a:xfrm>
                <a:custGeom>
                  <a:avLst/>
                  <a:gdLst>
                    <a:gd name="T0" fmla="*/ 14 w 268"/>
                    <a:gd name="T1" fmla="*/ 48 h 385"/>
                    <a:gd name="T2" fmla="*/ 8 w 268"/>
                    <a:gd name="T3" fmla="*/ 47 h 385"/>
                    <a:gd name="T4" fmla="*/ 0 w 268"/>
                    <a:gd name="T5" fmla="*/ 43 h 385"/>
                    <a:gd name="T6" fmla="*/ 6 w 268"/>
                    <a:gd name="T7" fmla="*/ 39 h 385"/>
                    <a:gd name="T8" fmla="*/ 13 w 268"/>
                    <a:gd name="T9" fmla="*/ 41 h 385"/>
                    <a:gd name="T10" fmla="*/ 17 w 268"/>
                    <a:gd name="T11" fmla="*/ 42 h 385"/>
                    <a:gd name="T12" fmla="*/ 22 w 268"/>
                    <a:gd name="T13" fmla="*/ 41 h 385"/>
                    <a:gd name="T14" fmla="*/ 24 w 268"/>
                    <a:gd name="T15" fmla="*/ 39 h 385"/>
                    <a:gd name="T16" fmla="*/ 25 w 268"/>
                    <a:gd name="T17" fmla="*/ 37 h 385"/>
                    <a:gd name="T18" fmla="*/ 25 w 268"/>
                    <a:gd name="T19" fmla="*/ 35 h 385"/>
                    <a:gd name="T20" fmla="*/ 24 w 268"/>
                    <a:gd name="T21" fmla="*/ 33 h 385"/>
                    <a:gd name="T22" fmla="*/ 22 w 268"/>
                    <a:gd name="T23" fmla="*/ 31 h 385"/>
                    <a:gd name="T24" fmla="*/ 19 w 268"/>
                    <a:gd name="T25" fmla="*/ 28 h 385"/>
                    <a:gd name="T26" fmla="*/ 12 w 268"/>
                    <a:gd name="T27" fmla="*/ 25 h 385"/>
                    <a:gd name="T28" fmla="*/ 5 w 268"/>
                    <a:gd name="T29" fmla="*/ 21 h 385"/>
                    <a:gd name="T30" fmla="*/ 3 w 268"/>
                    <a:gd name="T31" fmla="*/ 19 h 385"/>
                    <a:gd name="T32" fmla="*/ 1 w 268"/>
                    <a:gd name="T33" fmla="*/ 17 h 385"/>
                    <a:gd name="T34" fmla="*/ 1 w 268"/>
                    <a:gd name="T35" fmla="*/ 14 h 385"/>
                    <a:gd name="T36" fmla="*/ 1 w 268"/>
                    <a:gd name="T37" fmla="*/ 11 h 385"/>
                    <a:gd name="T38" fmla="*/ 1 w 268"/>
                    <a:gd name="T39" fmla="*/ 7 h 385"/>
                    <a:gd name="T40" fmla="*/ 4 w 268"/>
                    <a:gd name="T41" fmla="*/ 4 h 385"/>
                    <a:gd name="T42" fmla="*/ 7 w 268"/>
                    <a:gd name="T43" fmla="*/ 2 h 385"/>
                    <a:gd name="T44" fmla="*/ 12 w 268"/>
                    <a:gd name="T45" fmla="*/ 0 h 385"/>
                    <a:gd name="T46" fmla="*/ 17 w 268"/>
                    <a:gd name="T47" fmla="*/ 0 h 385"/>
                    <a:gd name="T48" fmla="*/ 22 w 268"/>
                    <a:gd name="T49" fmla="*/ 0 h 385"/>
                    <a:gd name="T50" fmla="*/ 28 w 268"/>
                    <a:gd name="T51" fmla="*/ 1 h 385"/>
                    <a:gd name="T52" fmla="*/ 29 w 268"/>
                    <a:gd name="T53" fmla="*/ 9 h 385"/>
                    <a:gd name="T54" fmla="*/ 24 w 268"/>
                    <a:gd name="T55" fmla="*/ 7 h 385"/>
                    <a:gd name="T56" fmla="*/ 19 w 268"/>
                    <a:gd name="T57" fmla="*/ 6 h 385"/>
                    <a:gd name="T58" fmla="*/ 15 w 268"/>
                    <a:gd name="T59" fmla="*/ 6 h 385"/>
                    <a:gd name="T60" fmla="*/ 11 w 268"/>
                    <a:gd name="T61" fmla="*/ 7 h 385"/>
                    <a:gd name="T62" fmla="*/ 9 w 268"/>
                    <a:gd name="T63" fmla="*/ 9 h 385"/>
                    <a:gd name="T64" fmla="*/ 8 w 268"/>
                    <a:gd name="T65" fmla="*/ 10 h 385"/>
                    <a:gd name="T66" fmla="*/ 8 w 268"/>
                    <a:gd name="T67" fmla="*/ 12 h 385"/>
                    <a:gd name="T68" fmla="*/ 9 w 268"/>
                    <a:gd name="T69" fmla="*/ 14 h 385"/>
                    <a:gd name="T70" fmla="*/ 12 w 268"/>
                    <a:gd name="T71" fmla="*/ 16 h 385"/>
                    <a:gd name="T72" fmla="*/ 21 w 268"/>
                    <a:gd name="T73" fmla="*/ 20 h 385"/>
                    <a:gd name="T74" fmla="*/ 28 w 268"/>
                    <a:gd name="T75" fmla="*/ 24 h 385"/>
                    <a:gd name="T76" fmla="*/ 31 w 268"/>
                    <a:gd name="T77" fmla="*/ 26 h 385"/>
                    <a:gd name="T78" fmla="*/ 33 w 268"/>
                    <a:gd name="T79" fmla="*/ 29 h 385"/>
                    <a:gd name="T80" fmla="*/ 34 w 268"/>
                    <a:gd name="T81" fmla="*/ 32 h 385"/>
                    <a:gd name="T82" fmla="*/ 34 w 268"/>
                    <a:gd name="T83" fmla="*/ 36 h 385"/>
                    <a:gd name="T84" fmla="*/ 33 w 268"/>
                    <a:gd name="T85" fmla="*/ 40 h 385"/>
                    <a:gd name="T86" fmla="*/ 30 w 268"/>
                    <a:gd name="T87" fmla="*/ 43 h 385"/>
                    <a:gd name="T88" fmla="*/ 26 w 268"/>
                    <a:gd name="T89" fmla="*/ 46 h 385"/>
                    <a:gd name="T90" fmla="*/ 22 w 268"/>
                    <a:gd name="T91" fmla="*/ 47 h 385"/>
                    <a:gd name="T92" fmla="*/ 17 w 268"/>
                    <a:gd name="T93" fmla="*/ 48 h 385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268"/>
                    <a:gd name="T142" fmla="*/ 0 h 385"/>
                    <a:gd name="T143" fmla="*/ 268 w 268"/>
                    <a:gd name="T144" fmla="*/ 385 h 385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268" h="385">
                      <a:moveTo>
                        <a:pt x="142" y="385"/>
                      </a:moveTo>
                      <a:lnTo>
                        <a:pt x="130" y="385"/>
                      </a:lnTo>
                      <a:lnTo>
                        <a:pt x="117" y="384"/>
                      </a:lnTo>
                      <a:lnTo>
                        <a:pt x="103" y="383"/>
                      </a:lnTo>
                      <a:lnTo>
                        <a:pt x="88" y="379"/>
                      </a:lnTo>
                      <a:lnTo>
                        <a:pt x="65" y="376"/>
                      </a:lnTo>
                      <a:lnTo>
                        <a:pt x="46" y="371"/>
                      </a:lnTo>
                      <a:lnTo>
                        <a:pt x="26" y="362"/>
                      </a:lnTo>
                      <a:lnTo>
                        <a:pt x="0" y="350"/>
                      </a:lnTo>
                      <a:lnTo>
                        <a:pt x="30" y="302"/>
                      </a:lnTo>
                      <a:lnTo>
                        <a:pt x="44" y="310"/>
                      </a:lnTo>
                      <a:lnTo>
                        <a:pt x="54" y="316"/>
                      </a:lnTo>
                      <a:lnTo>
                        <a:pt x="76" y="324"/>
                      </a:lnTo>
                      <a:lnTo>
                        <a:pt x="98" y="330"/>
                      </a:lnTo>
                      <a:lnTo>
                        <a:pt x="108" y="332"/>
                      </a:lnTo>
                      <a:lnTo>
                        <a:pt x="120" y="334"/>
                      </a:lnTo>
                      <a:lnTo>
                        <a:pt x="131" y="335"/>
                      </a:lnTo>
                      <a:lnTo>
                        <a:pt x="142" y="337"/>
                      </a:lnTo>
                      <a:lnTo>
                        <a:pt x="154" y="335"/>
                      </a:lnTo>
                      <a:lnTo>
                        <a:pt x="166" y="332"/>
                      </a:lnTo>
                      <a:lnTo>
                        <a:pt x="177" y="328"/>
                      </a:lnTo>
                      <a:lnTo>
                        <a:pt x="185" y="323"/>
                      </a:lnTo>
                      <a:lnTo>
                        <a:pt x="190" y="319"/>
                      </a:lnTo>
                      <a:lnTo>
                        <a:pt x="194" y="316"/>
                      </a:lnTo>
                      <a:lnTo>
                        <a:pt x="197" y="312"/>
                      </a:lnTo>
                      <a:lnTo>
                        <a:pt x="199" y="308"/>
                      </a:lnTo>
                      <a:lnTo>
                        <a:pt x="202" y="302"/>
                      </a:lnTo>
                      <a:lnTo>
                        <a:pt x="204" y="298"/>
                      </a:lnTo>
                      <a:lnTo>
                        <a:pt x="205" y="293"/>
                      </a:lnTo>
                      <a:lnTo>
                        <a:pt x="205" y="287"/>
                      </a:lnTo>
                      <a:lnTo>
                        <a:pt x="204" y="280"/>
                      </a:lnTo>
                      <a:lnTo>
                        <a:pt x="202" y="273"/>
                      </a:lnTo>
                      <a:lnTo>
                        <a:pt x="198" y="268"/>
                      </a:lnTo>
                      <a:lnTo>
                        <a:pt x="195" y="263"/>
                      </a:lnTo>
                      <a:lnTo>
                        <a:pt x="190" y="255"/>
                      </a:lnTo>
                      <a:lnTo>
                        <a:pt x="183" y="248"/>
                      </a:lnTo>
                      <a:lnTo>
                        <a:pt x="176" y="240"/>
                      </a:lnTo>
                      <a:lnTo>
                        <a:pt x="166" y="234"/>
                      </a:lnTo>
                      <a:lnTo>
                        <a:pt x="154" y="227"/>
                      </a:lnTo>
                      <a:lnTo>
                        <a:pt x="139" y="221"/>
                      </a:lnTo>
                      <a:lnTo>
                        <a:pt x="121" y="213"/>
                      </a:lnTo>
                      <a:lnTo>
                        <a:pt x="98" y="205"/>
                      </a:lnTo>
                      <a:lnTo>
                        <a:pt x="74" y="192"/>
                      </a:lnTo>
                      <a:lnTo>
                        <a:pt x="55" y="180"/>
                      </a:lnTo>
                      <a:lnTo>
                        <a:pt x="46" y="175"/>
                      </a:lnTo>
                      <a:lnTo>
                        <a:pt x="39" y="169"/>
                      </a:lnTo>
                      <a:lnTo>
                        <a:pt x="32" y="163"/>
                      </a:lnTo>
                      <a:lnTo>
                        <a:pt x="26" y="158"/>
                      </a:lnTo>
                      <a:lnTo>
                        <a:pt x="21" y="151"/>
                      </a:lnTo>
                      <a:lnTo>
                        <a:pt x="16" y="145"/>
                      </a:lnTo>
                      <a:lnTo>
                        <a:pt x="13" y="138"/>
                      </a:lnTo>
                      <a:lnTo>
                        <a:pt x="10" y="132"/>
                      </a:lnTo>
                      <a:lnTo>
                        <a:pt x="8" y="125"/>
                      </a:lnTo>
                      <a:lnTo>
                        <a:pt x="7" y="118"/>
                      </a:lnTo>
                      <a:lnTo>
                        <a:pt x="6" y="110"/>
                      </a:lnTo>
                      <a:lnTo>
                        <a:pt x="6" y="103"/>
                      </a:lnTo>
                      <a:lnTo>
                        <a:pt x="6" y="91"/>
                      </a:lnTo>
                      <a:lnTo>
                        <a:pt x="8" y="80"/>
                      </a:lnTo>
                      <a:lnTo>
                        <a:pt x="11" y="70"/>
                      </a:lnTo>
                      <a:lnTo>
                        <a:pt x="15" y="60"/>
                      </a:lnTo>
                      <a:lnTo>
                        <a:pt x="21" y="50"/>
                      </a:lnTo>
                      <a:lnTo>
                        <a:pt x="27" y="43"/>
                      </a:lnTo>
                      <a:lnTo>
                        <a:pt x="34" y="34"/>
                      </a:lnTo>
                      <a:lnTo>
                        <a:pt x="43" y="28"/>
                      </a:lnTo>
                      <a:lnTo>
                        <a:pt x="52" y="22"/>
                      </a:lnTo>
                      <a:lnTo>
                        <a:pt x="62" y="16"/>
                      </a:lnTo>
                      <a:lnTo>
                        <a:pt x="73" y="12"/>
                      </a:lnTo>
                      <a:lnTo>
                        <a:pt x="86" y="8"/>
                      </a:lnTo>
                      <a:lnTo>
                        <a:pt x="99" y="4"/>
                      </a:lnTo>
                      <a:lnTo>
                        <a:pt x="112" y="2"/>
                      </a:lnTo>
                      <a:lnTo>
                        <a:pt x="127" y="1"/>
                      </a:lnTo>
                      <a:lnTo>
                        <a:pt x="142" y="0"/>
                      </a:lnTo>
                      <a:lnTo>
                        <a:pt x="155" y="0"/>
                      </a:lnTo>
                      <a:lnTo>
                        <a:pt x="167" y="1"/>
                      </a:lnTo>
                      <a:lnTo>
                        <a:pt x="179" y="2"/>
                      </a:lnTo>
                      <a:lnTo>
                        <a:pt x="190" y="5"/>
                      </a:lnTo>
                      <a:lnTo>
                        <a:pt x="209" y="9"/>
                      </a:lnTo>
                      <a:lnTo>
                        <a:pt x="225" y="14"/>
                      </a:lnTo>
                      <a:lnTo>
                        <a:pt x="241" y="20"/>
                      </a:lnTo>
                      <a:lnTo>
                        <a:pt x="264" y="30"/>
                      </a:lnTo>
                      <a:lnTo>
                        <a:pt x="234" y="78"/>
                      </a:lnTo>
                      <a:lnTo>
                        <a:pt x="218" y="69"/>
                      </a:lnTo>
                      <a:lnTo>
                        <a:pt x="206" y="62"/>
                      </a:lnTo>
                      <a:lnTo>
                        <a:pt x="194" y="58"/>
                      </a:lnTo>
                      <a:lnTo>
                        <a:pt x="180" y="54"/>
                      </a:lnTo>
                      <a:lnTo>
                        <a:pt x="169" y="54"/>
                      </a:lnTo>
                      <a:lnTo>
                        <a:pt x="159" y="52"/>
                      </a:lnTo>
                      <a:lnTo>
                        <a:pt x="148" y="49"/>
                      </a:lnTo>
                      <a:lnTo>
                        <a:pt x="137" y="49"/>
                      </a:lnTo>
                      <a:lnTo>
                        <a:pt x="122" y="50"/>
                      </a:lnTo>
                      <a:lnTo>
                        <a:pt x="109" y="53"/>
                      </a:lnTo>
                      <a:lnTo>
                        <a:pt x="98" y="57"/>
                      </a:lnTo>
                      <a:lnTo>
                        <a:pt x="88" y="62"/>
                      </a:lnTo>
                      <a:lnTo>
                        <a:pt x="84" y="65"/>
                      </a:lnTo>
                      <a:lnTo>
                        <a:pt x="79" y="70"/>
                      </a:lnTo>
                      <a:lnTo>
                        <a:pt x="76" y="73"/>
                      </a:lnTo>
                      <a:lnTo>
                        <a:pt x="74" y="77"/>
                      </a:lnTo>
                      <a:lnTo>
                        <a:pt x="72" y="83"/>
                      </a:lnTo>
                      <a:lnTo>
                        <a:pt x="70" y="87"/>
                      </a:lnTo>
                      <a:lnTo>
                        <a:pt x="69" y="92"/>
                      </a:lnTo>
                      <a:lnTo>
                        <a:pt x="69" y="98"/>
                      </a:lnTo>
                      <a:lnTo>
                        <a:pt x="70" y="102"/>
                      </a:lnTo>
                      <a:lnTo>
                        <a:pt x="72" y="107"/>
                      </a:lnTo>
                      <a:lnTo>
                        <a:pt x="75" y="113"/>
                      </a:lnTo>
                      <a:lnTo>
                        <a:pt x="78" y="117"/>
                      </a:lnTo>
                      <a:lnTo>
                        <a:pt x="84" y="122"/>
                      </a:lnTo>
                      <a:lnTo>
                        <a:pt x="89" y="127"/>
                      </a:lnTo>
                      <a:lnTo>
                        <a:pt x="97" y="131"/>
                      </a:lnTo>
                      <a:lnTo>
                        <a:pt x="104" y="136"/>
                      </a:lnTo>
                      <a:lnTo>
                        <a:pt x="130" y="148"/>
                      </a:lnTo>
                      <a:lnTo>
                        <a:pt x="170" y="166"/>
                      </a:lnTo>
                      <a:lnTo>
                        <a:pt x="197" y="178"/>
                      </a:lnTo>
                      <a:lnTo>
                        <a:pt x="219" y="190"/>
                      </a:lnTo>
                      <a:lnTo>
                        <a:pt x="228" y="196"/>
                      </a:lnTo>
                      <a:lnTo>
                        <a:pt x="236" y="203"/>
                      </a:lnTo>
                      <a:lnTo>
                        <a:pt x="242" y="209"/>
                      </a:lnTo>
                      <a:lnTo>
                        <a:pt x="249" y="215"/>
                      </a:lnTo>
                      <a:lnTo>
                        <a:pt x="254" y="222"/>
                      </a:lnTo>
                      <a:lnTo>
                        <a:pt x="258" y="229"/>
                      </a:lnTo>
                      <a:lnTo>
                        <a:pt x="261" y="237"/>
                      </a:lnTo>
                      <a:lnTo>
                        <a:pt x="264" y="244"/>
                      </a:lnTo>
                      <a:lnTo>
                        <a:pt x="266" y="253"/>
                      </a:lnTo>
                      <a:lnTo>
                        <a:pt x="267" y="263"/>
                      </a:lnTo>
                      <a:lnTo>
                        <a:pt x="268" y="272"/>
                      </a:lnTo>
                      <a:lnTo>
                        <a:pt x="268" y="283"/>
                      </a:lnTo>
                      <a:lnTo>
                        <a:pt x="268" y="294"/>
                      </a:lnTo>
                      <a:lnTo>
                        <a:pt x="266" y="305"/>
                      </a:lnTo>
                      <a:lnTo>
                        <a:pt x="263" y="315"/>
                      </a:lnTo>
                      <a:lnTo>
                        <a:pt x="259" y="325"/>
                      </a:lnTo>
                      <a:lnTo>
                        <a:pt x="254" y="334"/>
                      </a:lnTo>
                      <a:lnTo>
                        <a:pt x="249" y="343"/>
                      </a:lnTo>
                      <a:lnTo>
                        <a:pt x="242" y="350"/>
                      </a:lnTo>
                      <a:lnTo>
                        <a:pt x="234" y="357"/>
                      </a:lnTo>
                      <a:lnTo>
                        <a:pt x="225" y="363"/>
                      </a:lnTo>
                      <a:lnTo>
                        <a:pt x="215" y="369"/>
                      </a:lnTo>
                      <a:lnTo>
                        <a:pt x="206" y="374"/>
                      </a:lnTo>
                      <a:lnTo>
                        <a:pt x="194" y="377"/>
                      </a:lnTo>
                      <a:lnTo>
                        <a:pt x="182" y="380"/>
                      </a:lnTo>
                      <a:lnTo>
                        <a:pt x="169" y="383"/>
                      </a:lnTo>
                      <a:lnTo>
                        <a:pt x="155" y="385"/>
                      </a:lnTo>
                      <a:lnTo>
                        <a:pt x="142" y="38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589" name="Freeform 111"/>
                <p:cNvSpPr>
                  <a:spLocks/>
                </p:cNvSpPr>
                <p:nvPr/>
              </p:nvSpPr>
              <p:spPr bwMode="auto">
                <a:xfrm>
                  <a:off x="9651" y="8693"/>
                  <a:ext cx="131" cy="192"/>
                </a:xfrm>
                <a:custGeom>
                  <a:avLst/>
                  <a:gdLst>
                    <a:gd name="T0" fmla="*/ 13 w 262"/>
                    <a:gd name="T1" fmla="*/ 48 h 385"/>
                    <a:gd name="T2" fmla="*/ 8 w 262"/>
                    <a:gd name="T3" fmla="*/ 47 h 385"/>
                    <a:gd name="T4" fmla="*/ 5 w 262"/>
                    <a:gd name="T5" fmla="*/ 46 h 385"/>
                    <a:gd name="T6" fmla="*/ 2 w 262"/>
                    <a:gd name="T7" fmla="*/ 37 h 385"/>
                    <a:gd name="T8" fmla="*/ 8 w 262"/>
                    <a:gd name="T9" fmla="*/ 40 h 385"/>
                    <a:gd name="T10" fmla="*/ 14 w 262"/>
                    <a:gd name="T11" fmla="*/ 41 h 385"/>
                    <a:gd name="T12" fmla="*/ 18 w 262"/>
                    <a:gd name="T13" fmla="*/ 41 h 385"/>
                    <a:gd name="T14" fmla="*/ 22 w 262"/>
                    <a:gd name="T15" fmla="*/ 40 h 385"/>
                    <a:gd name="T16" fmla="*/ 23 w 262"/>
                    <a:gd name="T17" fmla="*/ 39 h 385"/>
                    <a:gd name="T18" fmla="*/ 24 w 262"/>
                    <a:gd name="T19" fmla="*/ 37 h 385"/>
                    <a:gd name="T20" fmla="*/ 24 w 262"/>
                    <a:gd name="T21" fmla="*/ 34 h 385"/>
                    <a:gd name="T22" fmla="*/ 22 w 262"/>
                    <a:gd name="T23" fmla="*/ 31 h 385"/>
                    <a:gd name="T24" fmla="*/ 18 w 262"/>
                    <a:gd name="T25" fmla="*/ 28 h 385"/>
                    <a:gd name="T26" fmla="*/ 12 w 262"/>
                    <a:gd name="T27" fmla="*/ 25 h 385"/>
                    <a:gd name="T28" fmla="*/ 5 w 262"/>
                    <a:gd name="T29" fmla="*/ 21 h 385"/>
                    <a:gd name="T30" fmla="*/ 2 w 262"/>
                    <a:gd name="T31" fmla="*/ 19 h 385"/>
                    <a:gd name="T32" fmla="*/ 1 w 262"/>
                    <a:gd name="T33" fmla="*/ 17 h 385"/>
                    <a:gd name="T34" fmla="*/ 1 w 262"/>
                    <a:gd name="T35" fmla="*/ 14 h 385"/>
                    <a:gd name="T36" fmla="*/ 0 w 262"/>
                    <a:gd name="T37" fmla="*/ 11 h 385"/>
                    <a:gd name="T38" fmla="*/ 1 w 262"/>
                    <a:gd name="T39" fmla="*/ 7 h 385"/>
                    <a:gd name="T40" fmla="*/ 3 w 262"/>
                    <a:gd name="T41" fmla="*/ 4 h 385"/>
                    <a:gd name="T42" fmla="*/ 7 w 262"/>
                    <a:gd name="T43" fmla="*/ 2 h 385"/>
                    <a:gd name="T44" fmla="*/ 11 w 262"/>
                    <a:gd name="T45" fmla="*/ 0 h 385"/>
                    <a:gd name="T46" fmla="*/ 17 w 262"/>
                    <a:gd name="T47" fmla="*/ 0 h 385"/>
                    <a:gd name="T48" fmla="*/ 21 w 262"/>
                    <a:gd name="T49" fmla="*/ 0 h 385"/>
                    <a:gd name="T50" fmla="*/ 27 w 262"/>
                    <a:gd name="T51" fmla="*/ 1 h 385"/>
                    <a:gd name="T52" fmla="*/ 28 w 262"/>
                    <a:gd name="T53" fmla="*/ 9 h 385"/>
                    <a:gd name="T54" fmla="*/ 23 w 262"/>
                    <a:gd name="T55" fmla="*/ 7 h 385"/>
                    <a:gd name="T56" fmla="*/ 19 w 262"/>
                    <a:gd name="T57" fmla="*/ 6 h 385"/>
                    <a:gd name="T58" fmla="*/ 14 w 262"/>
                    <a:gd name="T59" fmla="*/ 6 h 385"/>
                    <a:gd name="T60" fmla="*/ 10 w 262"/>
                    <a:gd name="T61" fmla="*/ 7 h 385"/>
                    <a:gd name="T62" fmla="*/ 8 w 262"/>
                    <a:gd name="T63" fmla="*/ 9 h 385"/>
                    <a:gd name="T64" fmla="*/ 8 w 262"/>
                    <a:gd name="T65" fmla="*/ 10 h 385"/>
                    <a:gd name="T66" fmla="*/ 7 w 262"/>
                    <a:gd name="T67" fmla="*/ 12 h 385"/>
                    <a:gd name="T68" fmla="*/ 9 w 262"/>
                    <a:gd name="T69" fmla="*/ 14 h 385"/>
                    <a:gd name="T70" fmla="*/ 11 w 262"/>
                    <a:gd name="T71" fmla="*/ 16 h 385"/>
                    <a:gd name="T72" fmla="*/ 20 w 262"/>
                    <a:gd name="T73" fmla="*/ 20 h 385"/>
                    <a:gd name="T74" fmla="*/ 27 w 262"/>
                    <a:gd name="T75" fmla="*/ 24 h 385"/>
                    <a:gd name="T76" fmla="*/ 30 w 262"/>
                    <a:gd name="T77" fmla="*/ 26 h 385"/>
                    <a:gd name="T78" fmla="*/ 31 w 262"/>
                    <a:gd name="T79" fmla="*/ 29 h 385"/>
                    <a:gd name="T80" fmla="*/ 33 w 262"/>
                    <a:gd name="T81" fmla="*/ 32 h 385"/>
                    <a:gd name="T82" fmla="*/ 33 w 262"/>
                    <a:gd name="T83" fmla="*/ 36 h 385"/>
                    <a:gd name="T84" fmla="*/ 31 w 262"/>
                    <a:gd name="T85" fmla="*/ 40 h 385"/>
                    <a:gd name="T86" fmla="*/ 29 w 262"/>
                    <a:gd name="T87" fmla="*/ 43 h 385"/>
                    <a:gd name="T88" fmla="*/ 26 w 262"/>
                    <a:gd name="T89" fmla="*/ 46 h 385"/>
                    <a:gd name="T90" fmla="*/ 22 w 262"/>
                    <a:gd name="T91" fmla="*/ 47 h 385"/>
                    <a:gd name="T92" fmla="*/ 17 w 262"/>
                    <a:gd name="T93" fmla="*/ 48 h 385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262"/>
                    <a:gd name="T142" fmla="*/ 0 h 385"/>
                    <a:gd name="T143" fmla="*/ 262 w 262"/>
                    <a:gd name="T144" fmla="*/ 385 h 385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262" h="385">
                      <a:moveTo>
                        <a:pt x="136" y="385"/>
                      </a:moveTo>
                      <a:lnTo>
                        <a:pt x="124" y="385"/>
                      </a:lnTo>
                      <a:lnTo>
                        <a:pt x="110" y="384"/>
                      </a:lnTo>
                      <a:lnTo>
                        <a:pt x="96" y="383"/>
                      </a:lnTo>
                      <a:lnTo>
                        <a:pt x="82" y="379"/>
                      </a:lnTo>
                      <a:lnTo>
                        <a:pt x="71" y="378"/>
                      </a:lnTo>
                      <a:lnTo>
                        <a:pt x="60" y="376"/>
                      </a:lnTo>
                      <a:lnTo>
                        <a:pt x="50" y="374"/>
                      </a:lnTo>
                      <a:lnTo>
                        <a:pt x="41" y="371"/>
                      </a:lnTo>
                      <a:lnTo>
                        <a:pt x="22" y="362"/>
                      </a:lnTo>
                      <a:lnTo>
                        <a:pt x="0" y="350"/>
                      </a:lnTo>
                      <a:lnTo>
                        <a:pt x="23" y="302"/>
                      </a:lnTo>
                      <a:lnTo>
                        <a:pt x="37" y="310"/>
                      </a:lnTo>
                      <a:lnTo>
                        <a:pt x="48" y="316"/>
                      </a:lnTo>
                      <a:lnTo>
                        <a:pt x="70" y="324"/>
                      </a:lnTo>
                      <a:lnTo>
                        <a:pt x="92" y="330"/>
                      </a:lnTo>
                      <a:lnTo>
                        <a:pt x="103" y="332"/>
                      </a:lnTo>
                      <a:lnTo>
                        <a:pt x="113" y="334"/>
                      </a:lnTo>
                      <a:lnTo>
                        <a:pt x="124" y="335"/>
                      </a:lnTo>
                      <a:lnTo>
                        <a:pt x="136" y="337"/>
                      </a:lnTo>
                      <a:lnTo>
                        <a:pt x="148" y="335"/>
                      </a:lnTo>
                      <a:lnTo>
                        <a:pt x="160" y="332"/>
                      </a:lnTo>
                      <a:lnTo>
                        <a:pt x="170" y="328"/>
                      </a:lnTo>
                      <a:lnTo>
                        <a:pt x="180" y="323"/>
                      </a:lnTo>
                      <a:lnTo>
                        <a:pt x="184" y="319"/>
                      </a:lnTo>
                      <a:lnTo>
                        <a:pt x="187" y="316"/>
                      </a:lnTo>
                      <a:lnTo>
                        <a:pt x="191" y="312"/>
                      </a:lnTo>
                      <a:lnTo>
                        <a:pt x="194" y="308"/>
                      </a:lnTo>
                      <a:lnTo>
                        <a:pt x="196" y="302"/>
                      </a:lnTo>
                      <a:lnTo>
                        <a:pt x="198" y="298"/>
                      </a:lnTo>
                      <a:lnTo>
                        <a:pt x="198" y="293"/>
                      </a:lnTo>
                      <a:lnTo>
                        <a:pt x="199" y="287"/>
                      </a:lnTo>
                      <a:lnTo>
                        <a:pt x="196" y="273"/>
                      </a:lnTo>
                      <a:lnTo>
                        <a:pt x="194" y="263"/>
                      </a:lnTo>
                      <a:lnTo>
                        <a:pt x="188" y="255"/>
                      </a:lnTo>
                      <a:lnTo>
                        <a:pt x="182" y="248"/>
                      </a:lnTo>
                      <a:lnTo>
                        <a:pt x="173" y="240"/>
                      </a:lnTo>
                      <a:lnTo>
                        <a:pt x="164" y="234"/>
                      </a:lnTo>
                      <a:lnTo>
                        <a:pt x="151" y="227"/>
                      </a:lnTo>
                      <a:lnTo>
                        <a:pt x="137" y="221"/>
                      </a:lnTo>
                      <a:lnTo>
                        <a:pt x="119" y="213"/>
                      </a:lnTo>
                      <a:lnTo>
                        <a:pt x="96" y="205"/>
                      </a:lnTo>
                      <a:lnTo>
                        <a:pt x="72" y="192"/>
                      </a:lnTo>
                      <a:lnTo>
                        <a:pt x="50" y="180"/>
                      </a:lnTo>
                      <a:lnTo>
                        <a:pt x="42" y="175"/>
                      </a:lnTo>
                      <a:lnTo>
                        <a:pt x="34" y="169"/>
                      </a:lnTo>
                      <a:lnTo>
                        <a:pt x="27" y="163"/>
                      </a:lnTo>
                      <a:lnTo>
                        <a:pt x="20" y="158"/>
                      </a:lnTo>
                      <a:lnTo>
                        <a:pt x="16" y="151"/>
                      </a:lnTo>
                      <a:lnTo>
                        <a:pt x="11" y="145"/>
                      </a:lnTo>
                      <a:lnTo>
                        <a:pt x="7" y="138"/>
                      </a:lnTo>
                      <a:lnTo>
                        <a:pt x="4" y="132"/>
                      </a:lnTo>
                      <a:lnTo>
                        <a:pt x="2" y="125"/>
                      </a:lnTo>
                      <a:lnTo>
                        <a:pt x="1" y="118"/>
                      </a:lnTo>
                      <a:lnTo>
                        <a:pt x="0" y="110"/>
                      </a:lnTo>
                      <a:lnTo>
                        <a:pt x="0" y="103"/>
                      </a:lnTo>
                      <a:lnTo>
                        <a:pt x="0" y="91"/>
                      </a:lnTo>
                      <a:lnTo>
                        <a:pt x="2" y="80"/>
                      </a:lnTo>
                      <a:lnTo>
                        <a:pt x="5" y="70"/>
                      </a:lnTo>
                      <a:lnTo>
                        <a:pt x="10" y="60"/>
                      </a:lnTo>
                      <a:lnTo>
                        <a:pt x="15" y="50"/>
                      </a:lnTo>
                      <a:lnTo>
                        <a:pt x="21" y="43"/>
                      </a:lnTo>
                      <a:lnTo>
                        <a:pt x="29" y="34"/>
                      </a:lnTo>
                      <a:lnTo>
                        <a:pt x="37" y="28"/>
                      </a:lnTo>
                      <a:lnTo>
                        <a:pt x="47" y="22"/>
                      </a:lnTo>
                      <a:lnTo>
                        <a:pt x="58" y="16"/>
                      </a:lnTo>
                      <a:lnTo>
                        <a:pt x="68" y="12"/>
                      </a:lnTo>
                      <a:lnTo>
                        <a:pt x="81" y="8"/>
                      </a:lnTo>
                      <a:lnTo>
                        <a:pt x="95" y="4"/>
                      </a:lnTo>
                      <a:lnTo>
                        <a:pt x="109" y="2"/>
                      </a:lnTo>
                      <a:lnTo>
                        <a:pt x="124" y="1"/>
                      </a:lnTo>
                      <a:lnTo>
                        <a:pt x="140" y="0"/>
                      </a:lnTo>
                      <a:lnTo>
                        <a:pt x="151" y="0"/>
                      </a:lnTo>
                      <a:lnTo>
                        <a:pt x="163" y="1"/>
                      </a:lnTo>
                      <a:lnTo>
                        <a:pt x="173" y="2"/>
                      </a:lnTo>
                      <a:lnTo>
                        <a:pt x="184" y="5"/>
                      </a:lnTo>
                      <a:lnTo>
                        <a:pt x="203" y="9"/>
                      </a:lnTo>
                      <a:lnTo>
                        <a:pt x="221" y="14"/>
                      </a:lnTo>
                      <a:lnTo>
                        <a:pt x="238" y="20"/>
                      </a:lnTo>
                      <a:lnTo>
                        <a:pt x="257" y="30"/>
                      </a:lnTo>
                      <a:lnTo>
                        <a:pt x="228" y="78"/>
                      </a:lnTo>
                      <a:lnTo>
                        <a:pt x="212" y="69"/>
                      </a:lnTo>
                      <a:lnTo>
                        <a:pt x="199" y="62"/>
                      </a:lnTo>
                      <a:lnTo>
                        <a:pt x="187" y="58"/>
                      </a:lnTo>
                      <a:lnTo>
                        <a:pt x="175" y="54"/>
                      </a:lnTo>
                      <a:lnTo>
                        <a:pt x="164" y="54"/>
                      </a:lnTo>
                      <a:lnTo>
                        <a:pt x="153" y="52"/>
                      </a:lnTo>
                      <a:lnTo>
                        <a:pt x="141" y="49"/>
                      </a:lnTo>
                      <a:lnTo>
                        <a:pt x="131" y="49"/>
                      </a:lnTo>
                      <a:lnTo>
                        <a:pt x="117" y="50"/>
                      </a:lnTo>
                      <a:lnTo>
                        <a:pt x="104" y="53"/>
                      </a:lnTo>
                      <a:lnTo>
                        <a:pt x="92" y="57"/>
                      </a:lnTo>
                      <a:lnTo>
                        <a:pt x="82" y="62"/>
                      </a:lnTo>
                      <a:lnTo>
                        <a:pt x="78" y="65"/>
                      </a:lnTo>
                      <a:lnTo>
                        <a:pt x="74" y="70"/>
                      </a:lnTo>
                      <a:lnTo>
                        <a:pt x="71" y="73"/>
                      </a:lnTo>
                      <a:lnTo>
                        <a:pt x="67" y="77"/>
                      </a:lnTo>
                      <a:lnTo>
                        <a:pt x="65" y="83"/>
                      </a:lnTo>
                      <a:lnTo>
                        <a:pt x="64" y="87"/>
                      </a:lnTo>
                      <a:lnTo>
                        <a:pt x="63" y="92"/>
                      </a:lnTo>
                      <a:lnTo>
                        <a:pt x="63" y="98"/>
                      </a:lnTo>
                      <a:lnTo>
                        <a:pt x="63" y="102"/>
                      </a:lnTo>
                      <a:lnTo>
                        <a:pt x="65" y="107"/>
                      </a:lnTo>
                      <a:lnTo>
                        <a:pt x="68" y="113"/>
                      </a:lnTo>
                      <a:lnTo>
                        <a:pt x="73" y="117"/>
                      </a:lnTo>
                      <a:lnTo>
                        <a:pt x="78" y="122"/>
                      </a:lnTo>
                      <a:lnTo>
                        <a:pt x="83" y="127"/>
                      </a:lnTo>
                      <a:lnTo>
                        <a:pt x="90" y="131"/>
                      </a:lnTo>
                      <a:lnTo>
                        <a:pt x="98" y="136"/>
                      </a:lnTo>
                      <a:lnTo>
                        <a:pt x="124" y="148"/>
                      </a:lnTo>
                      <a:lnTo>
                        <a:pt x="165" y="166"/>
                      </a:lnTo>
                      <a:lnTo>
                        <a:pt x="192" y="178"/>
                      </a:lnTo>
                      <a:lnTo>
                        <a:pt x="213" y="190"/>
                      </a:lnTo>
                      <a:lnTo>
                        <a:pt x="222" y="196"/>
                      </a:lnTo>
                      <a:lnTo>
                        <a:pt x="230" y="203"/>
                      </a:lnTo>
                      <a:lnTo>
                        <a:pt x="237" y="209"/>
                      </a:lnTo>
                      <a:lnTo>
                        <a:pt x="243" y="215"/>
                      </a:lnTo>
                      <a:lnTo>
                        <a:pt x="247" y="222"/>
                      </a:lnTo>
                      <a:lnTo>
                        <a:pt x="252" y="229"/>
                      </a:lnTo>
                      <a:lnTo>
                        <a:pt x="255" y="237"/>
                      </a:lnTo>
                      <a:lnTo>
                        <a:pt x="258" y="244"/>
                      </a:lnTo>
                      <a:lnTo>
                        <a:pt x="260" y="253"/>
                      </a:lnTo>
                      <a:lnTo>
                        <a:pt x="261" y="263"/>
                      </a:lnTo>
                      <a:lnTo>
                        <a:pt x="262" y="272"/>
                      </a:lnTo>
                      <a:lnTo>
                        <a:pt x="262" y="283"/>
                      </a:lnTo>
                      <a:lnTo>
                        <a:pt x="261" y="294"/>
                      </a:lnTo>
                      <a:lnTo>
                        <a:pt x="260" y="305"/>
                      </a:lnTo>
                      <a:lnTo>
                        <a:pt x="257" y="315"/>
                      </a:lnTo>
                      <a:lnTo>
                        <a:pt x="254" y="325"/>
                      </a:lnTo>
                      <a:lnTo>
                        <a:pt x="248" y="334"/>
                      </a:lnTo>
                      <a:lnTo>
                        <a:pt x="243" y="343"/>
                      </a:lnTo>
                      <a:lnTo>
                        <a:pt x="236" y="350"/>
                      </a:lnTo>
                      <a:lnTo>
                        <a:pt x="228" y="357"/>
                      </a:lnTo>
                      <a:lnTo>
                        <a:pt x="219" y="363"/>
                      </a:lnTo>
                      <a:lnTo>
                        <a:pt x="210" y="369"/>
                      </a:lnTo>
                      <a:lnTo>
                        <a:pt x="199" y="374"/>
                      </a:lnTo>
                      <a:lnTo>
                        <a:pt x="188" y="377"/>
                      </a:lnTo>
                      <a:lnTo>
                        <a:pt x="177" y="380"/>
                      </a:lnTo>
                      <a:lnTo>
                        <a:pt x="164" y="383"/>
                      </a:lnTo>
                      <a:lnTo>
                        <a:pt x="150" y="385"/>
                      </a:lnTo>
                      <a:lnTo>
                        <a:pt x="136" y="38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590" name="Freeform 112"/>
                <p:cNvSpPr>
                  <a:spLocks noEditPoints="1"/>
                </p:cNvSpPr>
                <p:nvPr/>
              </p:nvSpPr>
              <p:spPr bwMode="auto">
                <a:xfrm>
                  <a:off x="9841" y="8586"/>
                  <a:ext cx="145" cy="295"/>
                </a:xfrm>
                <a:custGeom>
                  <a:avLst/>
                  <a:gdLst>
                    <a:gd name="T0" fmla="*/ 26 w 291"/>
                    <a:gd name="T1" fmla="*/ 74 h 589"/>
                    <a:gd name="T2" fmla="*/ 7 w 291"/>
                    <a:gd name="T3" fmla="*/ 49 h 589"/>
                    <a:gd name="T4" fmla="*/ 26 w 291"/>
                    <a:gd name="T5" fmla="*/ 28 h 589"/>
                    <a:gd name="T6" fmla="*/ 36 w 291"/>
                    <a:gd name="T7" fmla="*/ 28 h 589"/>
                    <a:gd name="T8" fmla="*/ 17 w 291"/>
                    <a:gd name="T9" fmla="*/ 49 h 589"/>
                    <a:gd name="T10" fmla="*/ 36 w 291"/>
                    <a:gd name="T11" fmla="*/ 74 h 589"/>
                    <a:gd name="T12" fmla="*/ 26 w 291"/>
                    <a:gd name="T13" fmla="*/ 74 h 589"/>
                    <a:gd name="T14" fmla="*/ 0 w 291"/>
                    <a:gd name="T15" fmla="*/ 74 h 589"/>
                    <a:gd name="T16" fmla="*/ 0 w 291"/>
                    <a:gd name="T17" fmla="*/ 0 h 589"/>
                    <a:gd name="T18" fmla="*/ 7 w 291"/>
                    <a:gd name="T19" fmla="*/ 0 h 589"/>
                    <a:gd name="T20" fmla="*/ 7 w 291"/>
                    <a:gd name="T21" fmla="*/ 74 h 589"/>
                    <a:gd name="T22" fmla="*/ 0 w 291"/>
                    <a:gd name="T23" fmla="*/ 74 h 58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91"/>
                    <a:gd name="T37" fmla="*/ 0 h 589"/>
                    <a:gd name="T38" fmla="*/ 291 w 291"/>
                    <a:gd name="T39" fmla="*/ 589 h 58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91" h="589">
                      <a:moveTo>
                        <a:pt x="214" y="589"/>
                      </a:moveTo>
                      <a:lnTo>
                        <a:pt x="63" y="390"/>
                      </a:lnTo>
                      <a:lnTo>
                        <a:pt x="214" y="224"/>
                      </a:lnTo>
                      <a:lnTo>
                        <a:pt x="291" y="224"/>
                      </a:lnTo>
                      <a:lnTo>
                        <a:pt x="136" y="390"/>
                      </a:lnTo>
                      <a:lnTo>
                        <a:pt x="291" y="589"/>
                      </a:lnTo>
                      <a:lnTo>
                        <a:pt x="214" y="589"/>
                      </a:lnTo>
                      <a:close/>
                      <a:moveTo>
                        <a:pt x="0" y="589"/>
                      </a:moveTo>
                      <a:lnTo>
                        <a:pt x="0" y="0"/>
                      </a:lnTo>
                      <a:lnTo>
                        <a:pt x="58" y="0"/>
                      </a:lnTo>
                      <a:lnTo>
                        <a:pt x="58" y="589"/>
                      </a:lnTo>
                      <a:lnTo>
                        <a:pt x="0" y="58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591" name="Freeform 113"/>
                <p:cNvSpPr>
                  <a:spLocks noEditPoints="1"/>
                </p:cNvSpPr>
                <p:nvPr/>
              </p:nvSpPr>
              <p:spPr bwMode="auto">
                <a:xfrm>
                  <a:off x="10020" y="8613"/>
                  <a:ext cx="42" cy="268"/>
                </a:xfrm>
                <a:custGeom>
                  <a:avLst/>
                  <a:gdLst>
                    <a:gd name="T0" fmla="*/ 2 w 82"/>
                    <a:gd name="T1" fmla="*/ 67 h 536"/>
                    <a:gd name="T2" fmla="*/ 2 w 82"/>
                    <a:gd name="T3" fmla="*/ 21 h 536"/>
                    <a:gd name="T4" fmla="*/ 10 w 82"/>
                    <a:gd name="T5" fmla="*/ 21 h 536"/>
                    <a:gd name="T6" fmla="*/ 10 w 82"/>
                    <a:gd name="T7" fmla="*/ 67 h 536"/>
                    <a:gd name="T8" fmla="*/ 2 w 82"/>
                    <a:gd name="T9" fmla="*/ 67 h 536"/>
                    <a:gd name="T10" fmla="*/ 6 w 82"/>
                    <a:gd name="T11" fmla="*/ 10 h 536"/>
                    <a:gd name="T12" fmla="*/ 5 w 82"/>
                    <a:gd name="T13" fmla="*/ 10 h 536"/>
                    <a:gd name="T14" fmla="*/ 4 w 82"/>
                    <a:gd name="T15" fmla="*/ 10 h 536"/>
                    <a:gd name="T16" fmla="*/ 3 w 82"/>
                    <a:gd name="T17" fmla="*/ 9 h 536"/>
                    <a:gd name="T18" fmla="*/ 2 w 82"/>
                    <a:gd name="T19" fmla="*/ 8 h 536"/>
                    <a:gd name="T20" fmla="*/ 1 w 82"/>
                    <a:gd name="T21" fmla="*/ 8 h 536"/>
                    <a:gd name="T22" fmla="*/ 1 w 82"/>
                    <a:gd name="T23" fmla="*/ 7 h 536"/>
                    <a:gd name="T24" fmla="*/ 1 w 82"/>
                    <a:gd name="T25" fmla="*/ 6 h 536"/>
                    <a:gd name="T26" fmla="*/ 0 w 82"/>
                    <a:gd name="T27" fmla="*/ 5 h 536"/>
                    <a:gd name="T28" fmla="*/ 1 w 82"/>
                    <a:gd name="T29" fmla="*/ 4 h 536"/>
                    <a:gd name="T30" fmla="*/ 1 w 82"/>
                    <a:gd name="T31" fmla="*/ 3 h 536"/>
                    <a:gd name="T32" fmla="*/ 1 w 82"/>
                    <a:gd name="T33" fmla="*/ 2 h 536"/>
                    <a:gd name="T34" fmla="*/ 2 w 82"/>
                    <a:gd name="T35" fmla="*/ 1 h 536"/>
                    <a:gd name="T36" fmla="*/ 3 w 82"/>
                    <a:gd name="T37" fmla="*/ 1 h 536"/>
                    <a:gd name="T38" fmla="*/ 4 w 82"/>
                    <a:gd name="T39" fmla="*/ 1 h 536"/>
                    <a:gd name="T40" fmla="*/ 5 w 82"/>
                    <a:gd name="T41" fmla="*/ 1 h 536"/>
                    <a:gd name="T42" fmla="*/ 6 w 82"/>
                    <a:gd name="T43" fmla="*/ 0 h 536"/>
                    <a:gd name="T44" fmla="*/ 7 w 82"/>
                    <a:gd name="T45" fmla="*/ 1 h 536"/>
                    <a:gd name="T46" fmla="*/ 8 w 82"/>
                    <a:gd name="T47" fmla="*/ 1 h 536"/>
                    <a:gd name="T48" fmla="*/ 9 w 82"/>
                    <a:gd name="T49" fmla="*/ 1 h 536"/>
                    <a:gd name="T50" fmla="*/ 9 w 82"/>
                    <a:gd name="T51" fmla="*/ 1 h 536"/>
                    <a:gd name="T52" fmla="*/ 10 w 82"/>
                    <a:gd name="T53" fmla="*/ 2 h 536"/>
                    <a:gd name="T54" fmla="*/ 10 w 82"/>
                    <a:gd name="T55" fmla="*/ 3 h 536"/>
                    <a:gd name="T56" fmla="*/ 11 w 82"/>
                    <a:gd name="T57" fmla="*/ 4 h 536"/>
                    <a:gd name="T58" fmla="*/ 11 w 82"/>
                    <a:gd name="T59" fmla="*/ 5 h 536"/>
                    <a:gd name="T60" fmla="*/ 11 w 82"/>
                    <a:gd name="T61" fmla="*/ 6 h 536"/>
                    <a:gd name="T62" fmla="*/ 10 w 82"/>
                    <a:gd name="T63" fmla="*/ 7 h 536"/>
                    <a:gd name="T64" fmla="*/ 10 w 82"/>
                    <a:gd name="T65" fmla="*/ 8 h 536"/>
                    <a:gd name="T66" fmla="*/ 9 w 82"/>
                    <a:gd name="T67" fmla="*/ 8 h 536"/>
                    <a:gd name="T68" fmla="*/ 9 w 82"/>
                    <a:gd name="T69" fmla="*/ 9 h 536"/>
                    <a:gd name="T70" fmla="*/ 8 w 82"/>
                    <a:gd name="T71" fmla="*/ 10 h 536"/>
                    <a:gd name="T72" fmla="*/ 7 w 82"/>
                    <a:gd name="T73" fmla="*/ 10 h 536"/>
                    <a:gd name="T74" fmla="*/ 6 w 82"/>
                    <a:gd name="T75" fmla="*/ 10 h 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82"/>
                    <a:gd name="T115" fmla="*/ 0 h 536"/>
                    <a:gd name="T116" fmla="*/ 82 w 82"/>
                    <a:gd name="T117" fmla="*/ 536 h 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82" h="536">
                      <a:moveTo>
                        <a:pt x="10" y="536"/>
                      </a:moveTo>
                      <a:lnTo>
                        <a:pt x="10" y="171"/>
                      </a:lnTo>
                      <a:lnTo>
                        <a:pt x="73" y="171"/>
                      </a:lnTo>
                      <a:lnTo>
                        <a:pt x="73" y="536"/>
                      </a:lnTo>
                      <a:lnTo>
                        <a:pt x="10" y="536"/>
                      </a:lnTo>
                      <a:close/>
                      <a:moveTo>
                        <a:pt x="44" y="84"/>
                      </a:moveTo>
                      <a:lnTo>
                        <a:pt x="34" y="83"/>
                      </a:lnTo>
                      <a:lnTo>
                        <a:pt x="27" y="80"/>
                      </a:lnTo>
                      <a:lnTo>
                        <a:pt x="19" y="76"/>
                      </a:lnTo>
                      <a:lnTo>
                        <a:pt x="13" y="71"/>
                      </a:lnTo>
                      <a:lnTo>
                        <a:pt x="7" y="65"/>
                      </a:lnTo>
                      <a:lnTo>
                        <a:pt x="3" y="57"/>
                      </a:lnTo>
                      <a:lnTo>
                        <a:pt x="1" y="49"/>
                      </a:lnTo>
                      <a:lnTo>
                        <a:pt x="0" y="40"/>
                      </a:lnTo>
                      <a:lnTo>
                        <a:pt x="1" y="33"/>
                      </a:lnTo>
                      <a:lnTo>
                        <a:pt x="3" y="25"/>
                      </a:lnTo>
                      <a:lnTo>
                        <a:pt x="7" y="19"/>
                      </a:lnTo>
                      <a:lnTo>
                        <a:pt x="13" y="13"/>
                      </a:lnTo>
                      <a:lnTo>
                        <a:pt x="19" y="8"/>
                      </a:lnTo>
                      <a:lnTo>
                        <a:pt x="27" y="5"/>
                      </a:lnTo>
                      <a:lnTo>
                        <a:pt x="34" y="2"/>
                      </a:lnTo>
                      <a:lnTo>
                        <a:pt x="44" y="0"/>
                      </a:lnTo>
                      <a:lnTo>
                        <a:pt x="50" y="2"/>
                      </a:lnTo>
                      <a:lnTo>
                        <a:pt x="58" y="5"/>
                      </a:lnTo>
                      <a:lnTo>
                        <a:pt x="64" y="8"/>
                      </a:lnTo>
                      <a:lnTo>
                        <a:pt x="71" y="13"/>
                      </a:lnTo>
                      <a:lnTo>
                        <a:pt x="75" y="19"/>
                      </a:lnTo>
                      <a:lnTo>
                        <a:pt x="79" y="25"/>
                      </a:lnTo>
                      <a:lnTo>
                        <a:pt x="81" y="33"/>
                      </a:lnTo>
                      <a:lnTo>
                        <a:pt x="82" y="40"/>
                      </a:lnTo>
                      <a:lnTo>
                        <a:pt x="81" y="49"/>
                      </a:lnTo>
                      <a:lnTo>
                        <a:pt x="79" y="57"/>
                      </a:lnTo>
                      <a:lnTo>
                        <a:pt x="75" y="65"/>
                      </a:lnTo>
                      <a:lnTo>
                        <a:pt x="71" y="71"/>
                      </a:lnTo>
                      <a:lnTo>
                        <a:pt x="64" y="76"/>
                      </a:lnTo>
                      <a:lnTo>
                        <a:pt x="58" y="80"/>
                      </a:lnTo>
                      <a:lnTo>
                        <a:pt x="50" y="83"/>
                      </a:lnTo>
                      <a:lnTo>
                        <a:pt x="44" y="84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592" name="Freeform 114"/>
                <p:cNvSpPr>
                  <a:spLocks/>
                </p:cNvSpPr>
                <p:nvPr/>
              </p:nvSpPr>
              <p:spPr bwMode="auto">
                <a:xfrm>
                  <a:off x="10125" y="8693"/>
                  <a:ext cx="153" cy="188"/>
                </a:xfrm>
                <a:custGeom>
                  <a:avLst/>
                  <a:gdLst>
                    <a:gd name="T0" fmla="*/ 31 w 306"/>
                    <a:gd name="T1" fmla="*/ 47 h 375"/>
                    <a:gd name="T2" fmla="*/ 31 w 306"/>
                    <a:gd name="T3" fmla="*/ 15 h 375"/>
                    <a:gd name="T4" fmla="*/ 30 w 306"/>
                    <a:gd name="T5" fmla="*/ 13 h 375"/>
                    <a:gd name="T6" fmla="*/ 30 w 306"/>
                    <a:gd name="T7" fmla="*/ 12 h 375"/>
                    <a:gd name="T8" fmla="*/ 30 w 306"/>
                    <a:gd name="T9" fmla="*/ 10 h 375"/>
                    <a:gd name="T10" fmla="*/ 30 w 306"/>
                    <a:gd name="T11" fmla="*/ 10 h 375"/>
                    <a:gd name="T12" fmla="*/ 29 w 306"/>
                    <a:gd name="T13" fmla="*/ 9 h 375"/>
                    <a:gd name="T14" fmla="*/ 29 w 306"/>
                    <a:gd name="T15" fmla="*/ 8 h 375"/>
                    <a:gd name="T16" fmla="*/ 28 w 306"/>
                    <a:gd name="T17" fmla="*/ 8 h 375"/>
                    <a:gd name="T18" fmla="*/ 28 w 306"/>
                    <a:gd name="T19" fmla="*/ 8 h 375"/>
                    <a:gd name="T20" fmla="*/ 27 w 306"/>
                    <a:gd name="T21" fmla="*/ 7 h 375"/>
                    <a:gd name="T22" fmla="*/ 26 w 306"/>
                    <a:gd name="T23" fmla="*/ 7 h 375"/>
                    <a:gd name="T24" fmla="*/ 26 w 306"/>
                    <a:gd name="T25" fmla="*/ 7 h 375"/>
                    <a:gd name="T26" fmla="*/ 25 w 306"/>
                    <a:gd name="T27" fmla="*/ 7 h 375"/>
                    <a:gd name="T28" fmla="*/ 24 w 306"/>
                    <a:gd name="T29" fmla="*/ 7 h 375"/>
                    <a:gd name="T30" fmla="*/ 23 w 306"/>
                    <a:gd name="T31" fmla="*/ 7 h 375"/>
                    <a:gd name="T32" fmla="*/ 22 w 306"/>
                    <a:gd name="T33" fmla="*/ 8 h 375"/>
                    <a:gd name="T34" fmla="*/ 21 w 306"/>
                    <a:gd name="T35" fmla="*/ 8 h 375"/>
                    <a:gd name="T36" fmla="*/ 20 w 306"/>
                    <a:gd name="T37" fmla="*/ 8 h 375"/>
                    <a:gd name="T38" fmla="*/ 19 w 306"/>
                    <a:gd name="T39" fmla="*/ 9 h 375"/>
                    <a:gd name="T40" fmla="*/ 19 w 306"/>
                    <a:gd name="T41" fmla="*/ 9 h 375"/>
                    <a:gd name="T42" fmla="*/ 18 w 306"/>
                    <a:gd name="T43" fmla="*/ 10 h 375"/>
                    <a:gd name="T44" fmla="*/ 15 w 306"/>
                    <a:gd name="T45" fmla="*/ 12 h 375"/>
                    <a:gd name="T46" fmla="*/ 13 w 306"/>
                    <a:gd name="T47" fmla="*/ 14 h 375"/>
                    <a:gd name="T48" fmla="*/ 10 w 306"/>
                    <a:gd name="T49" fmla="*/ 16 h 375"/>
                    <a:gd name="T50" fmla="*/ 7 w 306"/>
                    <a:gd name="T51" fmla="*/ 19 h 375"/>
                    <a:gd name="T52" fmla="*/ 7 w 306"/>
                    <a:gd name="T53" fmla="*/ 47 h 375"/>
                    <a:gd name="T54" fmla="*/ 0 w 306"/>
                    <a:gd name="T55" fmla="*/ 47 h 375"/>
                    <a:gd name="T56" fmla="*/ 0 w 306"/>
                    <a:gd name="T57" fmla="*/ 2 h 375"/>
                    <a:gd name="T58" fmla="*/ 7 w 306"/>
                    <a:gd name="T59" fmla="*/ 2 h 375"/>
                    <a:gd name="T60" fmla="*/ 7 w 306"/>
                    <a:gd name="T61" fmla="*/ 11 h 375"/>
                    <a:gd name="T62" fmla="*/ 10 w 306"/>
                    <a:gd name="T63" fmla="*/ 9 h 375"/>
                    <a:gd name="T64" fmla="*/ 11 w 306"/>
                    <a:gd name="T65" fmla="*/ 7 h 375"/>
                    <a:gd name="T66" fmla="*/ 12 w 306"/>
                    <a:gd name="T67" fmla="*/ 6 h 375"/>
                    <a:gd name="T68" fmla="*/ 13 w 306"/>
                    <a:gd name="T69" fmla="*/ 5 h 375"/>
                    <a:gd name="T70" fmla="*/ 15 w 306"/>
                    <a:gd name="T71" fmla="*/ 4 h 375"/>
                    <a:gd name="T72" fmla="*/ 17 w 306"/>
                    <a:gd name="T73" fmla="*/ 3 h 375"/>
                    <a:gd name="T74" fmla="*/ 19 w 306"/>
                    <a:gd name="T75" fmla="*/ 2 h 375"/>
                    <a:gd name="T76" fmla="*/ 19 w 306"/>
                    <a:gd name="T77" fmla="*/ 2 h 375"/>
                    <a:gd name="T78" fmla="*/ 21 w 306"/>
                    <a:gd name="T79" fmla="*/ 1 h 375"/>
                    <a:gd name="T80" fmla="*/ 22 w 306"/>
                    <a:gd name="T81" fmla="*/ 1 h 375"/>
                    <a:gd name="T82" fmla="*/ 24 w 306"/>
                    <a:gd name="T83" fmla="*/ 1 h 375"/>
                    <a:gd name="T84" fmla="*/ 26 w 306"/>
                    <a:gd name="T85" fmla="*/ 0 h 375"/>
                    <a:gd name="T86" fmla="*/ 27 w 306"/>
                    <a:gd name="T87" fmla="*/ 1 h 375"/>
                    <a:gd name="T88" fmla="*/ 29 w 306"/>
                    <a:gd name="T89" fmla="*/ 1 h 375"/>
                    <a:gd name="T90" fmla="*/ 30 w 306"/>
                    <a:gd name="T91" fmla="*/ 1 h 375"/>
                    <a:gd name="T92" fmla="*/ 31 w 306"/>
                    <a:gd name="T93" fmla="*/ 1 h 375"/>
                    <a:gd name="T94" fmla="*/ 33 w 306"/>
                    <a:gd name="T95" fmla="*/ 2 h 375"/>
                    <a:gd name="T96" fmla="*/ 34 w 306"/>
                    <a:gd name="T97" fmla="*/ 2 h 375"/>
                    <a:gd name="T98" fmla="*/ 35 w 306"/>
                    <a:gd name="T99" fmla="*/ 3 h 375"/>
                    <a:gd name="T100" fmla="*/ 36 w 306"/>
                    <a:gd name="T101" fmla="*/ 4 h 375"/>
                    <a:gd name="T102" fmla="*/ 37 w 306"/>
                    <a:gd name="T103" fmla="*/ 4 h 375"/>
                    <a:gd name="T104" fmla="*/ 37 w 306"/>
                    <a:gd name="T105" fmla="*/ 6 h 375"/>
                    <a:gd name="T106" fmla="*/ 38 w 306"/>
                    <a:gd name="T107" fmla="*/ 6 h 375"/>
                    <a:gd name="T108" fmla="*/ 38 w 306"/>
                    <a:gd name="T109" fmla="*/ 8 h 375"/>
                    <a:gd name="T110" fmla="*/ 38 w 306"/>
                    <a:gd name="T111" fmla="*/ 9 h 375"/>
                    <a:gd name="T112" fmla="*/ 38 w 306"/>
                    <a:gd name="T113" fmla="*/ 10 h 375"/>
                    <a:gd name="T114" fmla="*/ 38 w 306"/>
                    <a:gd name="T115" fmla="*/ 12 h 375"/>
                    <a:gd name="T116" fmla="*/ 38 w 306"/>
                    <a:gd name="T117" fmla="*/ 13 h 375"/>
                    <a:gd name="T118" fmla="*/ 38 w 306"/>
                    <a:gd name="T119" fmla="*/ 47 h 375"/>
                    <a:gd name="T120" fmla="*/ 31 w 306"/>
                    <a:gd name="T121" fmla="*/ 47 h 375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06"/>
                    <a:gd name="T184" fmla="*/ 0 h 375"/>
                    <a:gd name="T185" fmla="*/ 306 w 306"/>
                    <a:gd name="T186" fmla="*/ 375 h 375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06" h="375">
                      <a:moveTo>
                        <a:pt x="248" y="375"/>
                      </a:moveTo>
                      <a:lnTo>
                        <a:pt x="248" y="117"/>
                      </a:lnTo>
                      <a:lnTo>
                        <a:pt x="247" y="102"/>
                      </a:lnTo>
                      <a:lnTo>
                        <a:pt x="245" y="90"/>
                      </a:lnTo>
                      <a:lnTo>
                        <a:pt x="244" y="80"/>
                      </a:lnTo>
                      <a:lnTo>
                        <a:pt x="243" y="73"/>
                      </a:lnTo>
                      <a:lnTo>
                        <a:pt x="239" y="69"/>
                      </a:lnTo>
                      <a:lnTo>
                        <a:pt x="234" y="64"/>
                      </a:lnTo>
                      <a:lnTo>
                        <a:pt x="230" y="61"/>
                      </a:lnTo>
                      <a:lnTo>
                        <a:pt x="226" y="58"/>
                      </a:lnTo>
                      <a:lnTo>
                        <a:pt x="220" y="56"/>
                      </a:lnTo>
                      <a:lnTo>
                        <a:pt x="215" y="55"/>
                      </a:lnTo>
                      <a:lnTo>
                        <a:pt x="210" y="54"/>
                      </a:lnTo>
                      <a:lnTo>
                        <a:pt x="204" y="54"/>
                      </a:lnTo>
                      <a:lnTo>
                        <a:pt x="197" y="55"/>
                      </a:lnTo>
                      <a:lnTo>
                        <a:pt x="189" y="56"/>
                      </a:lnTo>
                      <a:lnTo>
                        <a:pt x="182" y="57"/>
                      </a:lnTo>
                      <a:lnTo>
                        <a:pt x="174" y="59"/>
                      </a:lnTo>
                      <a:lnTo>
                        <a:pt x="167" y="62"/>
                      </a:lnTo>
                      <a:lnTo>
                        <a:pt x="159" y="67"/>
                      </a:lnTo>
                      <a:lnTo>
                        <a:pt x="151" y="72"/>
                      </a:lnTo>
                      <a:lnTo>
                        <a:pt x="142" y="77"/>
                      </a:lnTo>
                      <a:lnTo>
                        <a:pt x="125" y="90"/>
                      </a:lnTo>
                      <a:lnTo>
                        <a:pt x="106" y="107"/>
                      </a:lnTo>
                      <a:lnTo>
                        <a:pt x="85" y="128"/>
                      </a:lnTo>
                      <a:lnTo>
                        <a:pt x="63" y="151"/>
                      </a:lnTo>
                      <a:lnTo>
                        <a:pt x="63" y="375"/>
                      </a:lnTo>
                      <a:lnTo>
                        <a:pt x="0" y="375"/>
                      </a:lnTo>
                      <a:lnTo>
                        <a:pt x="0" y="10"/>
                      </a:lnTo>
                      <a:lnTo>
                        <a:pt x="63" y="10"/>
                      </a:lnTo>
                      <a:lnTo>
                        <a:pt x="63" y="88"/>
                      </a:lnTo>
                      <a:lnTo>
                        <a:pt x="79" y="70"/>
                      </a:lnTo>
                      <a:lnTo>
                        <a:pt x="91" y="56"/>
                      </a:lnTo>
                      <a:lnTo>
                        <a:pt x="102" y="45"/>
                      </a:lnTo>
                      <a:lnTo>
                        <a:pt x="111" y="34"/>
                      </a:lnTo>
                      <a:lnTo>
                        <a:pt x="123" y="26"/>
                      </a:lnTo>
                      <a:lnTo>
                        <a:pt x="135" y="19"/>
                      </a:lnTo>
                      <a:lnTo>
                        <a:pt x="146" y="13"/>
                      </a:lnTo>
                      <a:lnTo>
                        <a:pt x="158" y="9"/>
                      </a:lnTo>
                      <a:lnTo>
                        <a:pt x="171" y="4"/>
                      </a:lnTo>
                      <a:lnTo>
                        <a:pt x="183" y="2"/>
                      </a:lnTo>
                      <a:lnTo>
                        <a:pt x="196" y="1"/>
                      </a:lnTo>
                      <a:lnTo>
                        <a:pt x="209" y="0"/>
                      </a:lnTo>
                      <a:lnTo>
                        <a:pt x="221" y="1"/>
                      </a:lnTo>
                      <a:lnTo>
                        <a:pt x="232" y="2"/>
                      </a:lnTo>
                      <a:lnTo>
                        <a:pt x="243" y="4"/>
                      </a:lnTo>
                      <a:lnTo>
                        <a:pt x="253" y="7"/>
                      </a:lnTo>
                      <a:lnTo>
                        <a:pt x="261" y="11"/>
                      </a:lnTo>
                      <a:lnTo>
                        <a:pt x="270" y="15"/>
                      </a:lnTo>
                      <a:lnTo>
                        <a:pt x="276" y="20"/>
                      </a:lnTo>
                      <a:lnTo>
                        <a:pt x="283" y="26"/>
                      </a:lnTo>
                      <a:lnTo>
                        <a:pt x="289" y="32"/>
                      </a:lnTo>
                      <a:lnTo>
                        <a:pt x="293" y="41"/>
                      </a:lnTo>
                      <a:lnTo>
                        <a:pt x="298" y="48"/>
                      </a:lnTo>
                      <a:lnTo>
                        <a:pt x="301" y="58"/>
                      </a:lnTo>
                      <a:lnTo>
                        <a:pt x="303" y="68"/>
                      </a:lnTo>
                      <a:lnTo>
                        <a:pt x="305" y="78"/>
                      </a:lnTo>
                      <a:lnTo>
                        <a:pt x="306" y="90"/>
                      </a:lnTo>
                      <a:lnTo>
                        <a:pt x="306" y="103"/>
                      </a:lnTo>
                      <a:lnTo>
                        <a:pt x="306" y="375"/>
                      </a:lnTo>
                      <a:lnTo>
                        <a:pt x="248" y="37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</p:grpSp>
          <p:grpSp>
            <p:nvGrpSpPr>
              <p:cNvPr id="21570" name="Group 115"/>
              <p:cNvGrpSpPr>
                <a:grpSpLocks/>
              </p:cNvGrpSpPr>
              <p:nvPr/>
            </p:nvGrpSpPr>
            <p:grpSpPr bwMode="auto">
              <a:xfrm>
                <a:off x="8248" y="9073"/>
                <a:ext cx="1602" cy="391"/>
                <a:chOff x="8248" y="9073"/>
                <a:chExt cx="1602" cy="391"/>
              </a:xfrm>
            </p:grpSpPr>
            <p:sp>
              <p:nvSpPr>
                <p:cNvPr id="21571" name="Freeform 116"/>
                <p:cNvSpPr>
                  <a:spLocks noEditPoints="1"/>
                </p:cNvSpPr>
                <p:nvPr/>
              </p:nvSpPr>
              <p:spPr bwMode="auto">
                <a:xfrm>
                  <a:off x="8248" y="9179"/>
                  <a:ext cx="148" cy="193"/>
                </a:xfrm>
                <a:custGeom>
                  <a:avLst/>
                  <a:gdLst>
                    <a:gd name="T0" fmla="*/ 7 w 297"/>
                    <a:gd name="T1" fmla="*/ 32 h 385"/>
                    <a:gd name="T2" fmla="*/ 7 w 297"/>
                    <a:gd name="T3" fmla="*/ 36 h 385"/>
                    <a:gd name="T4" fmla="*/ 8 w 297"/>
                    <a:gd name="T5" fmla="*/ 39 h 385"/>
                    <a:gd name="T6" fmla="*/ 10 w 297"/>
                    <a:gd name="T7" fmla="*/ 41 h 385"/>
                    <a:gd name="T8" fmla="*/ 14 w 297"/>
                    <a:gd name="T9" fmla="*/ 42 h 385"/>
                    <a:gd name="T10" fmla="*/ 18 w 297"/>
                    <a:gd name="T11" fmla="*/ 41 h 385"/>
                    <a:gd name="T12" fmla="*/ 23 w 297"/>
                    <a:gd name="T13" fmla="*/ 37 h 385"/>
                    <a:gd name="T14" fmla="*/ 35 w 297"/>
                    <a:gd name="T15" fmla="*/ 49 h 385"/>
                    <a:gd name="T16" fmla="*/ 30 w 297"/>
                    <a:gd name="T17" fmla="*/ 48 h 385"/>
                    <a:gd name="T18" fmla="*/ 28 w 297"/>
                    <a:gd name="T19" fmla="*/ 47 h 385"/>
                    <a:gd name="T20" fmla="*/ 27 w 297"/>
                    <a:gd name="T21" fmla="*/ 46 h 385"/>
                    <a:gd name="T22" fmla="*/ 26 w 297"/>
                    <a:gd name="T23" fmla="*/ 44 h 385"/>
                    <a:gd name="T24" fmla="*/ 25 w 297"/>
                    <a:gd name="T25" fmla="*/ 44 h 385"/>
                    <a:gd name="T26" fmla="*/ 21 w 297"/>
                    <a:gd name="T27" fmla="*/ 46 h 385"/>
                    <a:gd name="T28" fmla="*/ 18 w 297"/>
                    <a:gd name="T29" fmla="*/ 48 h 385"/>
                    <a:gd name="T30" fmla="*/ 14 w 297"/>
                    <a:gd name="T31" fmla="*/ 48 h 385"/>
                    <a:gd name="T32" fmla="*/ 10 w 297"/>
                    <a:gd name="T33" fmla="*/ 49 h 385"/>
                    <a:gd name="T34" fmla="*/ 7 w 297"/>
                    <a:gd name="T35" fmla="*/ 48 h 385"/>
                    <a:gd name="T36" fmla="*/ 4 w 297"/>
                    <a:gd name="T37" fmla="*/ 46 h 385"/>
                    <a:gd name="T38" fmla="*/ 1 w 297"/>
                    <a:gd name="T39" fmla="*/ 43 h 385"/>
                    <a:gd name="T40" fmla="*/ 0 w 297"/>
                    <a:gd name="T41" fmla="*/ 40 h 385"/>
                    <a:gd name="T42" fmla="*/ 0 w 297"/>
                    <a:gd name="T43" fmla="*/ 36 h 385"/>
                    <a:gd name="T44" fmla="*/ 0 w 297"/>
                    <a:gd name="T45" fmla="*/ 33 h 385"/>
                    <a:gd name="T46" fmla="*/ 1 w 297"/>
                    <a:gd name="T47" fmla="*/ 30 h 385"/>
                    <a:gd name="T48" fmla="*/ 2 w 297"/>
                    <a:gd name="T49" fmla="*/ 27 h 385"/>
                    <a:gd name="T50" fmla="*/ 5 w 297"/>
                    <a:gd name="T51" fmla="*/ 25 h 385"/>
                    <a:gd name="T52" fmla="*/ 8 w 297"/>
                    <a:gd name="T53" fmla="*/ 24 h 385"/>
                    <a:gd name="T54" fmla="*/ 26 w 297"/>
                    <a:gd name="T55" fmla="*/ 12 h 385"/>
                    <a:gd name="T56" fmla="*/ 25 w 297"/>
                    <a:gd name="T57" fmla="*/ 10 h 385"/>
                    <a:gd name="T58" fmla="*/ 24 w 297"/>
                    <a:gd name="T59" fmla="*/ 8 h 385"/>
                    <a:gd name="T60" fmla="*/ 23 w 297"/>
                    <a:gd name="T61" fmla="*/ 7 h 385"/>
                    <a:gd name="T62" fmla="*/ 21 w 297"/>
                    <a:gd name="T63" fmla="*/ 6 h 385"/>
                    <a:gd name="T64" fmla="*/ 15 w 297"/>
                    <a:gd name="T65" fmla="*/ 6 h 385"/>
                    <a:gd name="T66" fmla="*/ 11 w 297"/>
                    <a:gd name="T67" fmla="*/ 7 h 385"/>
                    <a:gd name="T68" fmla="*/ 10 w 297"/>
                    <a:gd name="T69" fmla="*/ 9 h 385"/>
                    <a:gd name="T70" fmla="*/ 10 w 297"/>
                    <a:gd name="T71" fmla="*/ 12 h 385"/>
                    <a:gd name="T72" fmla="*/ 1 w 297"/>
                    <a:gd name="T73" fmla="*/ 11 h 385"/>
                    <a:gd name="T74" fmla="*/ 2 w 297"/>
                    <a:gd name="T75" fmla="*/ 8 h 385"/>
                    <a:gd name="T76" fmla="*/ 4 w 297"/>
                    <a:gd name="T77" fmla="*/ 5 h 385"/>
                    <a:gd name="T78" fmla="*/ 7 w 297"/>
                    <a:gd name="T79" fmla="*/ 3 h 385"/>
                    <a:gd name="T80" fmla="*/ 11 w 297"/>
                    <a:gd name="T81" fmla="*/ 1 h 385"/>
                    <a:gd name="T82" fmla="*/ 16 w 297"/>
                    <a:gd name="T83" fmla="*/ 1 h 385"/>
                    <a:gd name="T84" fmla="*/ 22 w 297"/>
                    <a:gd name="T85" fmla="*/ 1 h 385"/>
                    <a:gd name="T86" fmla="*/ 26 w 297"/>
                    <a:gd name="T87" fmla="*/ 2 h 385"/>
                    <a:gd name="T88" fmla="*/ 29 w 297"/>
                    <a:gd name="T89" fmla="*/ 4 h 385"/>
                    <a:gd name="T90" fmla="*/ 31 w 297"/>
                    <a:gd name="T91" fmla="*/ 6 h 385"/>
                    <a:gd name="T92" fmla="*/ 33 w 297"/>
                    <a:gd name="T93" fmla="*/ 9 h 385"/>
                    <a:gd name="T94" fmla="*/ 33 w 297"/>
                    <a:gd name="T95" fmla="*/ 36 h 385"/>
                    <a:gd name="T96" fmla="*/ 34 w 297"/>
                    <a:gd name="T97" fmla="*/ 41 h 385"/>
                    <a:gd name="T98" fmla="*/ 35 w 297"/>
                    <a:gd name="T99" fmla="*/ 42 h 385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97"/>
                    <a:gd name="T151" fmla="*/ 0 h 385"/>
                    <a:gd name="T152" fmla="*/ 297 w 297"/>
                    <a:gd name="T153" fmla="*/ 385 h 385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97" h="385">
                      <a:moveTo>
                        <a:pt x="209" y="210"/>
                      </a:moveTo>
                      <a:lnTo>
                        <a:pt x="67" y="243"/>
                      </a:lnTo>
                      <a:lnTo>
                        <a:pt x="62" y="256"/>
                      </a:lnTo>
                      <a:lnTo>
                        <a:pt x="59" y="265"/>
                      </a:lnTo>
                      <a:lnTo>
                        <a:pt x="58" y="273"/>
                      </a:lnTo>
                      <a:lnTo>
                        <a:pt x="58" y="283"/>
                      </a:lnTo>
                      <a:lnTo>
                        <a:pt x="59" y="292"/>
                      </a:lnTo>
                      <a:lnTo>
                        <a:pt x="62" y="302"/>
                      </a:lnTo>
                      <a:lnTo>
                        <a:pt x="65" y="311"/>
                      </a:lnTo>
                      <a:lnTo>
                        <a:pt x="72" y="318"/>
                      </a:lnTo>
                      <a:lnTo>
                        <a:pt x="78" y="324"/>
                      </a:lnTo>
                      <a:lnTo>
                        <a:pt x="87" y="328"/>
                      </a:lnTo>
                      <a:lnTo>
                        <a:pt x="96" y="330"/>
                      </a:lnTo>
                      <a:lnTo>
                        <a:pt x="107" y="331"/>
                      </a:lnTo>
                      <a:lnTo>
                        <a:pt x="118" y="331"/>
                      </a:lnTo>
                      <a:lnTo>
                        <a:pt x="127" y="329"/>
                      </a:lnTo>
                      <a:lnTo>
                        <a:pt x="138" y="326"/>
                      </a:lnTo>
                      <a:lnTo>
                        <a:pt x="149" y="321"/>
                      </a:lnTo>
                      <a:lnTo>
                        <a:pt x="161" y="315"/>
                      </a:lnTo>
                      <a:lnTo>
                        <a:pt x="174" y="306"/>
                      </a:lnTo>
                      <a:lnTo>
                        <a:pt x="191" y="296"/>
                      </a:lnTo>
                      <a:lnTo>
                        <a:pt x="209" y="283"/>
                      </a:lnTo>
                      <a:lnTo>
                        <a:pt x="209" y="210"/>
                      </a:lnTo>
                      <a:close/>
                      <a:moveTo>
                        <a:pt x="282" y="385"/>
                      </a:moveTo>
                      <a:lnTo>
                        <a:pt x="264" y="384"/>
                      </a:lnTo>
                      <a:lnTo>
                        <a:pt x="251" y="381"/>
                      </a:lnTo>
                      <a:lnTo>
                        <a:pt x="244" y="380"/>
                      </a:lnTo>
                      <a:lnTo>
                        <a:pt x="239" y="378"/>
                      </a:lnTo>
                      <a:lnTo>
                        <a:pt x="233" y="376"/>
                      </a:lnTo>
                      <a:lnTo>
                        <a:pt x="229" y="373"/>
                      </a:lnTo>
                      <a:lnTo>
                        <a:pt x="226" y="370"/>
                      </a:lnTo>
                      <a:lnTo>
                        <a:pt x="223" y="366"/>
                      </a:lnTo>
                      <a:lnTo>
                        <a:pt x="219" y="362"/>
                      </a:lnTo>
                      <a:lnTo>
                        <a:pt x="217" y="358"/>
                      </a:lnTo>
                      <a:lnTo>
                        <a:pt x="216" y="354"/>
                      </a:lnTo>
                      <a:lnTo>
                        <a:pt x="214" y="348"/>
                      </a:lnTo>
                      <a:lnTo>
                        <a:pt x="214" y="342"/>
                      </a:lnTo>
                      <a:lnTo>
                        <a:pt x="214" y="336"/>
                      </a:lnTo>
                      <a:lnTo>
                        <a:pt x="201" y="346"/>
                      </a:lnTo>
                      <a:lnTo>
                        <a:pt x="191" y="355"/>
                      </a:lnTo>
                      <a:lnTo>
                        <a:pt x="182" y="361"/>
                      </a:lnTo>
                      <a:lnTo>
                        <a:pt x="174" y="365"/>
                      </a:lnTo>
                      <a:lnTo>
                        <a:pt x="166" y="371"/>
                      </a:lnTo>
                      <a:lnTo>
                        <a:pt x="156" y="374"/>
                      </a:lnTo>
                      <a:lnTo>
                        <a:pt x="146" y="378"/>
                      </a:lnTo>
                      <a:lnTo>
                        <a:pt x="136" y="380"/>
                      </a:lnTo>
                      <a:lnTo>
                        <a:pt x="126" y="382"/>
                      </a:lnTo>
                      <a:lnTo>
                        <a:pt x="116" y="384"/>
                      </a:lnTo>
                      <a:lnTo>
                        <a:pt x="106" y="385"/>
                      </a:lnTo>
                      <a:lnTo>
                        <a:pt x="97" y="385"/>
                      </a:lnTo>
                      <a:lnTo>
                        <a:pt x="87" y="385"/>
                      </a:lnTo>
                      <a:lnTo>
                        <a:pt x="76" y="382"/>
                      </a:lnTo>
                      <a:lnTo>
                        <a:pt x="66" y="380"/>
                      </a:lnTo>
                      <a:lnTo>
                        <a:pt x="57" y="377"/>
                      </a:lnTo>
                      <a:lnTo>
                        <a:pt x="48" y="374"/>
                      </a:lnTo>
                      <a:lnTo>
                        <a:pt x="41" y="370"/>
                      </a:lnTo>
                      <a:lnTo>
                        <a:pt x="33" y="364"/>
                      </a:lnTo>
                      <a:lnTo>
                        <a:pt x="27" y="358"/>
                      </a:lnTo>
                      <a:lnTo>
                        <a:pt x="20" y="351"/>
                      </a:lnTo>
                      <a:lnTo>
                        <a:pt x="15" y="344"/>
                      </a:lnTo>
                      <a:lnTo>
                        <a:pt x="11" y="335"/>
                      </a:lnTo>
                      <a:lnTo>
                        <a:pt x="6" y="327"/>
                      </a:lnTo>
                      <a:lnTo>
                        <a:pt x="4" y="318"/>
                      </a:lnTo>
                      <a:lnTo>
                        <a:pt x="2" y="309"/>
                      </a:lnTo>
                      <a:lnTo>
                        <a:pt x="0" y="298"/>
                      </a:lnTo>
                      <a:lnTo>
                        <a:pt x="0" y="287"/>
                      </a:lnTo>
                      <a:lnTo>
                        <a:pt x="0" y="277"/>
                      </a:lnTo>
                      <a:lnTo>
                        <a:pt x="1" y="268"/>
                      </a:lnTo>
                      <a:lnTo>
                        <a:pt x="2" y="259"/>
                      </a:lnTo>
                      <a:lnTo>
                        <a:pt x="4" y="251"/>
                      </a:lnTo>
                      <a:lnTo>
                        <a:pt x="7" y="243"/>
                      </a:lnTo>
                      <a:lnTo>
                        <a:pt x="11" y="236"/>
                      </a:lnTo>
                      <a:lnTo>
                        <a:pt x="14" y="228"/>
                      </a:lnTo>
                      <a:lnTo>
                        <a:pt x="18" y="222"/>
                      </a:lnTo>
                      <a:lnTo>
                        <a:pt x="23" y="215"/>
                      </a:lnTo>
                      <a:lnTo>
                        <a:pt x="30" y="210"/>
                      </a:lnTo>
                      <a:lnTo>
                        <a:pt x="36" y="205"/>
                      </a:lnTo>
                      <a:lnTo>
                        <a:pt x="43" y="199"/>
                      </a:lnTo>
                      <a:lnTo>
                        <a:pt x="50" y="195"/>
                      </a:lnTo>
                      <a:lnTo>
                        <a:pt x="59" y="192"/>
                      </a:lnTo>
                      <a:lnTo>
                        <a:pt x="67" y="189"/>
                      </a:lnTo>
                      <a:lnTo>
                        <a:pt x="78" y="185"/>
                      </a:lnTo>
                      <a:lnTo>
                        <a:pt x="209" y="156"/>
                      </a:lnTo>
                      <a:lnTo>
                        <a:pt x="209" y="93"/>
                      </a:lnTo>
                      <a:lnTo>
                        <a:pt x="209" y="87"/>
                      </a:lnTo>
                      <a:lnTo>
                        <a:pt x="208" y="81"/>
                      </a:lnTo>
                      <a:lnTo>
                        <a:pt x="207" y="76"/>
                      </a:lnTo>
                      <a:lnTo>
                        <a:pt x="204" y="71"/>
                      </a:lnTo>
                      <a:lnTo>
                        <a:pt x="201" y="66"/>
                      </a:lnTo>
                      <a:lnTo>
                        <a:pt x="198" y="62"/>
                      </a:lnTo>
                      <a:lnTo>
                        <a:pt x="195" y="59"/>
                      </a:lnTo>
                      <a:lnTo>
                        <a:pt x="191" y="56"/>
                      </a:lnTo>
                      <a:lnTo>
                        <a:pt x="186" y="52"/>
                      </a:lnTo>
                      <a:lnTo>
                        <a:pt x="180" y="50"/>
                      </a:lnTo>
                      <a:lnTo>
                        <a:pt x="174" y="48"/>
                      </a:lnTo>
                      <a:lnTo>
                        <a:pt x="168" y="47"/>
                      </a:lnTo>
                      <a:lnTo>
                        <a:pt x="153" y="45"/>
                      </a:lnTo>
                      <a:lnTo>
                        <a:pt x="136" y="44"/>
                      </a:lnTo>
                      <a:lnTo>
                        <a:pt x="122" y="45"/>
                      </a:lnTo>
                      <a:lnTo>
                        <a:pt x="111" y="46"/>
                      </a:lnTo>
                      <a:lnTo>
                        <a:pt x="102" y="48"/>
                      </a:lnTo>
                      <a:lnTo>
                        <a:pt x="94" y="52"/>
                      </a:lnTo>
                      <a:lnTo>
                        <a:pt x="89" y="57"/>
                      </a:lnTo>
                      <a:lnTo>
                        <a:pt x="86" y="62"/>
                      </a:lnTo>
                      <a:lnTo>
                        <a:pt x="83" y="70"/>
                      </a:lnTo>
                      <a:lnTo>
                        <a:pt x="82" y="78"/>
                      </a:lnTo>
                      <a:lnTo>
                        <a:pt x="82" y="84"/>
                      </a:lnTo>
                      <a:lnTo>
                        <a:pt x="82" y="93"/>
                      </a:lnTo>
                      <a:lnTo>
                        <a:pt x="25" y="103"/>
                      </a:lnTo>
                      <a:lnTo>
                        <a:pt x="17" y="91"/>
                      </a:lnTo>
                      <a:lnTo>
                        <a:pt x="14" y="82"/>
                      </a:lnTo>
                      <a:lnTo>
                        <a:pt x="15" y="74"/>
                      </a:lnTo>
                      <a:lnTo>
                        <a:pt x="17" y="65"/>
                      </a:lnTo>
                      <a:lnTo>
                        <a:pt x="20" y="58"/>
                      </a:lnTo>
                      <a:lnTo>
                        <a:pt x="23" y="49"/>
                      </a:lnTo>
                      <a:lnTo>
                        <a:pt x="29" y="43"/>
                      </a:lnTo>
                      <a:lnTo>
                        <a:pt x="35" y="35"/>
                      </a:lnTo>
                      <a:lnTo>
                        <a:pt x="43" y="29"/>
                      </a:lnTo>
                      <a:lnTo>
                        <a:pt x="51" y="24"/>
                      </a:lnTo>
                      <a:lnTo>
                        <a:pt x="61" y="18"/>
                      </a:lnTo>
                      <a:lnTo>
                        <a:pt x="71" y="14"/>
                      </a:lnTo>
                      <a:lnTo>
                        <a:pt x="82" y="10"/>
                      </a:lnTo>
                      <a:lnTo>
                        <a:pt x="94" y="6"/>
                      </a:lnTo>
                      <a:lnTo>
                        <a:pt x="107" y="4"/>
                      </a:lnTo>
                      <a:lnTo>
                        <a:pt x="121" y="2"/>
                      </a:lnTo>
                      <a:lnTo>
                        <a:pt x="135" y="1"/>
                      </a:lnTo>
                      <a:lnTo>
                        <a:pt x="151" y="0"/>
                      </a:lnTo>
                      <a:lnTo>
                        <a:pt x="164" y="1"/>
                      </a:lnTo>
                      <a:lnTo>
                        <a:pt x="177" y="2"/>
                      </a:lnTo>
                      <a:lnTo>
                        <a:pt x="188" y="4"/>
                      </a:lnTo>
                      <a:lnTo>
                        <a:pt x="199" y="6"/>
                      </a:lnTo>
                      <a:lnTo>
                        <a:pt x="210" y="10"/>
                      </a:lnTo>
                      <a:lnTo>
                        <a:pt x="219" y="14"/>
                      </a:lnTo>
                      <a:lnTo>
                        <a:pt x="228" y="19"/>
                      </a:lnTo>
                      <a:lnTo>
                        <a:pt x="237" y="25"/>
                      </a:lnTo>
                      <a:lnTo>
                        <a:pt x="243" y="31"/>
                      </a:lnTo>
                      <a:lnTo>
                        <a:pt x="249" y="37"/>
                      </a:lnTo>
                      <a:lnTo>
                        <a:pt x="255" y="45"/>
                      </a:lnTo>
                      <a:lnTo>
                        <a:pt x="259" y="54"/>
                      </a:lnTo>
                      <a:lnTo>
                        <a:pt x="262" y="62"/>
                      </a:lnTo>
                      <a:lnTo>
                        <a:pt x="266" y="72"/>
                      </a:lnTo>
                      <a:lnTo>
                        <a:pt x="267" y="82"/>
                      </a:lnTo>
                      <a:lnTo>
                        <a:pt x="268" y="93"/>
                      </a:lnTo>
                      <a:lnTo>
                        <a:pt x="268" y="287"/>
                      </a:lnTo>
                      <a:lnTo>
                        <a:pt x="268" y="316"/>
                      </a:lnTo>
                      <a:lnTo>
                        <a:pt x="269" y="320"/>
                      </a:lnTo>
                      <a:lnTo>
                        <a:pt x="272" y="322"/>
                      </a:lnTo>
                      <a:lnTo>
                        <a:pt x="275" y="326"/>
                      </a:lnTo>
                      <a:lnTo>
                        <a:pt x="278" y="328"/>
                      </a:lnTo>
                      <a:lnTo>
                        <a:pt x="286" y="332"/>
                      </a:lnTo>
                      <a:lnTo>
                        <a:pt x="297" y="336"/>
                      </a:lnTo>
                      <a:lnTo>
                        <a:pt x="282" y="38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572" name="Freeform 117"/>
                <p:cNvSpPr>
                  <a:spLocks/>
                </p:cNvSpPr>
                <p:nvPr/>
              </p:nvSpPr>
              <p:spPr bwMode="auto">
                <a:xfrm>
                  <a:off x="8452" y="9179"/>
                  <a:ext cx="153" cy="188"/>
                </a:xfrm>
                <a:custGeom>
                  <a:avLst/>
                  <a:gdLst>
                    <a:gd name="T0" fmla="*/ 31 w 306"/>
                    <a:gd name="T1" fmla="*/ 47 h 375"/>
                    <a:gd name="T2" fmla="*/ 31 w 306"/>
                    <a:gd name="T3" fmla="*/ 15 h 375"/>
                    <a:gd name="T4" fmla="*/ 30 w 306"/>
                    <a:gd name="T5" fmla="*/ 13 h 375"/>
                    <a:gd name="T6" fmla="*/ 30 w 306"/>
                    <a:gd name="T7" fmla="*/ 12 h 375"/>
                    <a:gd name="T8" fmla="*/ 30 w 306"/>
                    <a:gd name="T9" fmla="*/ 10 h 375"/>
                    <a:gd name="T10" fmla="*/ 29 w 306"/>
                    <a:gd name="T11" fmla="*/ 10 h 375"/>
                    <a:gd name="T12" fmla="*/ 29 w 306"/>
                    <a:gd name="T13" fmla="*/ 9 h 375"/>
                    <a:gd name="T14" fmla="*/ 29 w 306"/>
                    <a:gd name="T15" fmla="*/ 8 h 375"/>
                    <a:gd name="T16" fmla="*/ 28 w 306"/>
                    <a:gd name="T17" fmla="*/ 8 h 375"/>
                    <a:gd name="T18" fmla="*/ 28 w 306"/>
                    <a:gd name="T19" fmla="*/ 8 h 375"/>
                    <a:gd name="T20" fmla="*/ 27 w 306"/>
                    <a:gd name="T21" fmla="*/ 7 h 375"/>
                    <a:gd name="T22" fmla="*/ 26 w 306"/>
                    <a:gd name="T23" fmla="*/ 7 h 375"/>
                    <a:gd name="T24" fmla="*/ 26 w 306"/>
                    <a:gd name="T25" fmla="*/ 7 h 375"/>
                    <a:gd name="T26" fmla="*/ 25 w 306"/>
                    <a:gd name="T27" fmla="*/ 7 h 375"/>
                    <a:gd name="T28" fmla="*/ 24 w 306"/>
                    <a:gd name="T29" fmla="*/ 7 h 375"/>
                    <a:gd name="T30" fmla="*/ 23 w 306"/>
                    <a:gd name="T31" fmla="*/ 7 h 375"/>
                    <a:gd name="T32" fmla="*/ 22 w 306"/>
                    <a:gd name="T33" fmla="*/ 8 h 375"/>
                    <a:gd name="T34" fmla="*/ 21 w 306"/>
                    <a:gd name="T35" fmla="*/ 8 h 375"/>
                    <a:gd name="T36" fmla="*/ 20 w 306"/>
                    <a:gd name="T37" fmla="*/ 8 h 375"/>
                    <a:gd name="T38" fmla="*/ 20 w 306"/>
                    <a:gd name="T39" fmla="*/ 9 h 375"/>
                    <a:gd name="T40" fmla="*/ 19 w 306"/>
                    <a:gd name="T41" fmla="*/ 9 h 375"/>
                    <a:gd name="T42" fmla="*/ 18 w 306"/>
                    <a:gd name="T43" fmla="*/ 10 h 375"/>
                    <a:gd name="T44" fmla="*/ 15 w 306"/>
                    <a:gd name="T45" fmla="*/ 12 h 375"/>
                    <a:gd name="T46" fmla="*/ 13 w 306"/>
                    <a:gd name="T47" fmla="*/ 14 h 375"/>
                    <a:gd name="T48" fmla="*/ 10 w 306"/>
                    <a:gd name="T49" fmla="*/ 16 h 375"/>
                    <a:gd name="T50" fmla="*/ 7 w 306"/>
                    <a:gd name="T51" fmla="*/ 19 h 375"/>
                    <a:gd name="T52" fmla="*/ 7 w 306"/>
                    <a:gd name="T53" fmla="*/ 47 h 375"/>
                    <a:gd name="T54" fmla="*/ 0 w 306"/>
                    <a:gd name="T55" fmla="*/ 47 h 375"/>
                    <a:gd name="T56" fmla="*/ 0 w 306"/>
                    <a:gd name="T57" fmla="*/ 2 h 375"/>
                    <a:gd name="T58" fmla="*/ 7 w 306"/>
                    <a:gd name="T59" fmla="*/ 2 h 375"/>
                    <a:gd name="T60" fmla="*/ 7 w 306"/>
                    <a:gd name="T61" fmla="*/ 11 h 375"/>
                    <a:gd name="T62" fmla="*/ 10 w 306"/>
                    <a:gd name="T63" fmla="*/ 9 h 375"/>
                    <a:gd name="T64" fmla="*/ 11 w 306"/>
                    <a:gd name="T65" fmla="*/ 7 h 375"/>
                    <a:gd name="T66" fmla="*/ 12 w 306"/>
                    <a:gd name="T67" fmla="*/ 6 h 375"/>
                    <a:gd name="T68" fmla="*/ 14 w 306"/>
                    <a:gd name="T69" fmla="*/ 5 h 375"/>
                    <a:gd name="T70" fmla="*/ 15 w 306"/>
                    <a:gd name="T71" fmla="*/ 4 h 375"/>
                    <a:gd name="T72" fmla="*/ 17 w 306"/>
                    <a:gd name="T73" fmla="*/ 3 h 375"/>
                    <a:gd name="T74" fmla="*/ 19 w 306"/>
                    <a:gd name="T75" fmla="*/ 2 h 375"/>
                    <a:gd name="T76" fmla="*/ 19 w 306"/>
                    <a:gd name="T77" fmla="*/ 2 h 375"/>
                    <a:gd name="T78" fmla="*/ 21 w 306"/>
                    <a:gd name="T79" fmla="*/ 1 h 375"/>
                    <a:gd name="T80" fmla="*/ 23 w 306"/>
                    <a:gd name="T81" fmla="*/ 1 h 375"/>
                    <a:gd name="T82" fmla="*/ 24 w 306"/>
                    <a:gd name="T83" fmla="*/ 1 h 375"/>
                    <a:gd name="T84" fmla="*/ 26 w 306"/>
                    <a:gd name="T85" fmla="*/ 0 h 375"/>
                    <a:gd name="T86" fmla="*/ 27 w 306"/>
                    <a:gd name="T87" fmla="*/ 1 h 375"/>
                    <a:gd name="T88" fmla="*/ 29 w 306"/>
                    <a:gd name="T89" fmla="*/ 1 h 375"/>
                    <a:gd name="T90" fmla="*/ 30 w 306"/>
                    <a:gd name="T91" fmla="*/ 1 h 375"/>
                    <a:gd name="T92" fmla="*/ 31 w 306"/>
                    <a:gd name="T93" fmla="*/ 1 h 375"/>
                    <a:gd name="T94" fmla="*/ 33 w 306"/>
                    <a:gd name="T95" fmla="*/ 2 h 375"/>
                    <a:gd name="T96" fmla="*/ 34 w 306"/>
                    <a:gd name="T97" fmla="*/ 2 h 375"/>
                    <a:gd name="T98" fmla="*/ 35 w 306"/>
                    <a:gd name="T99" fmla="*/ 3 h 375"/>
                    <a:gd name="T100" fmla="*/ 36 w 306"/>
                    <a:gd name="T101" fmla="*/ 4 h 375"/>
                    <a:gd name="T102" fmla="*/ 37 w 306"/>
                    <a:gd name="T103" fmla="*/ 5 h 375"/>
                    <a:gd name="T104" fmla="*/ 37 w 306"/>
                    <a:gd name="T105" fmla="*/ 6 h 375"/>
                    <a:gd name="T106" fmla="*/ 38 w 306"/>
                    <a:gd name="T107" fmla="*/ 6 h 375"/>
                    <a:gd name="T108" fmla="*/ 38 w 306"/>
                    <a:gd name="T109" fmla="*/ 8 h 375"/>
                    <a:gd name="T110" fmla="*/ 38 w 306"/>
                    <a:gd name="T111" fmla="*/ 9 h 375"/>
                    <a:gd name="T112" fmla="*/ 38 w 306"/>
                    <a:gd name="T113" fmla="*/ 10 h 375"/>
                    <a:gd name="T114" fmla="*/ 38 w 306"/>
                    <a:gd name="T115" fmla="*/ 12 h 375"/>
                    <a:gd name="T116" fmla="*/ 38 w 306"/>
                    <a:gd name="T117" fmla="*/ 13 h 375"/>
                    <a:gd name="T118" fmla="*/ 38 w 306"/>
                    <a:gd name="T119" fmla="*/ 47 h 375"/>
                    <a:gd name="T120" fmla="*/ 31 w 306"/>
                    <a:gd name="T121" fmla="*/ 47 h 375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06"/>
                    <a:gd name="T184" fmla="*/ 0 h 375"/>
                    <a:gd name="T185" fmla="*/ 306 w 306"/>
                    <a:gd name="T186" fmla="*/ 375 h 375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06" h="375">
                      <a:moveTo>
                        <a:pt x="248" y="375"/>
                      </a:moveTo>
                      <a:lnTo>
                        <a:pt x="248" y="117"/>
                      </a:lnTo>
                      <a:lnTo>
                        <a:pt x="247" y="102"/>
                      </a:lnTo>
                      <a:lnTo>
                        <a:pt x="245" y="90"/>
                      </a:lnTo>
                      <a:lnTo>
                        <a:pt x="242" y="80"/>
                      </a:lnTo>
                      <a:lnTo>
                        <a:pt x="239" y="73"/>
                      </a:lnTo>
                      <a:lnTo>
                        <a:pt x="237" y="69"/>
                      </a:lnTo>
                      <a:lnTo>
                        <a:pt x="233" y="64"/>
                      </a:lnTo>
                      <a:lnTo>
                        <a:pt x="229" y="61"/>
                      </a:lnTo>
                      <a:lnTo>
                        <a:pt x="225" y="58"/>
                      </a:lnTo>
                      <a:lnTo>
                        <a:pt x="221" y="56"/>
                      </a:lnTo>
                      <a:lnTo>
                        <a:pt x="215" y="55"/>
                      </a:lnTo>
                      <a:lnTo>
                        <a:pt x="210" y="54"/>
                      </a:lnTo>
                      <a:lnTo>
                        <a:pt x="205" y="54"/>
                      </a:lnTo>
                      <a:lnTo>
                        <a:pt x="197" y="55"/>
                      </a:lnTo>
                      <a:lnTo>
                        <a:pt x="190" y="56"/>
                      </a:lnTo>
                      <a:lnTo>
                        <a:pt x="182" y="57"/>
                      </a:lnTo>
                      <a:lnTo>
                        <a:pt x="175" y="60"/>
                      </a:lnTo>
                      <a:lnTo>
                        <a:pt x="167" y="63"/>
                      </a:lnTo>
                      <a:lnTo>
                        <a:pt x="160" y="66"/>
                      </a:lnTo>
                      <a:lnTo>
                        <a:pt x="151" y="72"/>
                      </a:lnTo>
                      <a:lnTo>
                        <a:pt x="143" y="77"/>
                      </a:lnTo>
                      <a:lnTo>
                        <a:pt x="125" y="90"/>
                      </a:lnTo>
                      <a:lnTo>
                        <a:pt x="107" y="107"/>
                      </a:lnTo>
                      <a:lnTo>
                        <a:pt x="86" y="127"/>
                      </a:lnTo>
                      <a:lnTo>
                        <a:pt x="63" y="151"/>
                      </a:lnTo>
                      <a:lnTo>
                        <a:pt x="63" y="375"/>
                      </a:lnTo>
                      <a:lnTo>
                        <a:pt x="0" y="375"/>
                      </a:lnTo>
                      <a:lnTo>
                        <a:pt x="0" y="10"/>
                      </a:lnTo>
                      <a:lnTo>
                        <a:pt x="63" y="10"/>
                      </a:lnTo>
                      <a:lnTo>
                        <a:pt x="63" y="88"/>
                      </a:lnTo>
                      <a:lnTo>
                        <a:pt x="78" y="70"/>
                      </a:lnTo>
                      <a:lnTo>
                        <a:pt x="90" y="56"/>
                      </a:lnTo>
                      <a:lnTo>
                        <a:pt x="100" y="45"/>
                      </a:lnTo>
                      <a:lnTo>
                        <a:pt x="112" y="34"/>
                      </a:lnTo>
                      <a:lnTo>
                        <a:pt x="123" y="26"/>
                      </a:lnTo>
                      <a:lnTo>
                        <a:pt x="135" y="19"/>
                      </a:lnTo>
                      <a:lnTo>
                        <a:pt x="147" y="13"/>
                      </a:lnTo>
                      <a:lnTo>
                        <a:pt x="158" y="9"/>
                      </a:lnTo>
                      <a:lnTo>
                        <a:pt x="171" y="4"/>
                      </a:lnTo>
                      <a:lnTo>
                        <a:pt x="184" y="2"/>
                      </a:lnTo>
                      <a:lnTo>
                        <a:pt x="197" y="1"/>
                      </a:lnTo>
                      <a:lnTo>
                        <a:pt x="209" y="0"/>
                      </a:lnTo>
                      <a:lnTo>
                        <a:pt x="222" y="1"/>
                      </a:lnTo>
                      <a:lnTo>
                        <a:pt x="233" y="2"/>
                      </a:lnTo>
                      <a:lnTo>
                        <a:pt x="243" y="4"/>
                      </a:lnTo>
                      <a:lnTo>
                        <a:pt x="253" y="6"/>
                      </a:lnTo>
                      <a:lnTo>
                        <a:pt x="262" y="11"/>
                      </a:lnTo>
                      <a:lnTo>
                        <a:pt x="270" y="15"/>
                      </a:lnTo>
                      <a:lnTo>
                        <a:pt x="277" y="20"/>
                      </a:lnTo>
                      <a:lnTo>
                        <a:pt x="284" y="26"/>
                      </a:lnTo>
                      <a:lnTo>
                        <a:pt x="289" y="33"/>
                      </a:lnTo>
                      <a:lnTo>
                        <a:pt x="293" y="41"/>
                      </a:lnTo>
                      <a:lnTo>
                        <a:pt x="298" y="48"/>
                      </a:lnTo>
                      <a:lnTo>
                        <a:pt x="301" y="58"/>
                      </a:lnTo>
                      <a:lnTo>
                        <a:pt x="303" y="67"/>
                      </a:lnTo>
                      <a:lnTo>
                        <a:pt x="305" y="78"/>
                      </a:lnTo>
                      <a:lnTo>
                        <a:pt x="306" y="90"/>
                      </a:lnTo>
                      <a:lnTo>
                        <a:pt x="306" y="103"/>
                      </a:lnTo>
                      <a:lnTo>
                        <a:pt x="306" y="375"/>
                      </a:lnTo>
                      <a:lnTo>
                        <a:pt x="248" y="37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573" name="Freeform 118"/>
                <p:cNvSpPr>
                  <a:spLocks noEditPoints="1"/>
                </p:cNvSpPr>
                <p:nvPr/>
              </p:nvSpPr>
              <p:spPr bwMode="auto">
                <a:xfrm>
                  <a:off x="8657" y="9073"/>
                  <a:ext cx="167" cy="299"/>
                </a:xfrm>
                <a:custGeom>
                  <a:avLst/>
                  <a:gdLst>
                    <a:gd name="T0" fmla="*/ 34 w 335"/>
                    <a:gd name="T1" fmla="*/ 41 h 598"/>
                    <a:gd name="T2" fmla="*/ 33 w 335"/>
                    <a:gd name="T3" fmla="*/ 38 h 598"/>
                    <a:gd name="T4" fmla="*/ 32 w 335"/>
                    <a:gd name="T5" fmla="*/ 37 h 598"/>
                    <a:gd name="T6" fmla="*/ 31 w 335"/>
                    <a:gd name="T7" fmla="*/ 36 h 598"/>
                    <a:gd name="T8" fmla="*/ 28 w 335"/>
                    <a:gd name="T9" fmla="*/ 35 h 598"/>
                    <a:gd name="T10" fmla="*/ 25 w 335"/>
                    <a:gd name="T11" fmla="*/ 34 h 598"/>
                    <a:gd name="T12" fmla="*/ 22 w 335"/>
                    <a:gd name="T13" fmla="*/ 34 h 598"/>
                    <a:gd name="T14" fmla="*/ 19 w 335"/>
                    <a:gd name="T15" fmla="*/ 35 h 598"/>
                    <a:gd name="T16" fmla="*/ 16 w 335"/>
                    <a:gd name="T17" fmla="*/ 36 h 598"/>
                    <a:gd name="T18" fmla="*/ 13 w 335"/>
                    <a:gd name="T19" fmla="*/ 37 h 598"/>
                    <a:gd name="T20" fmla="*/ 11 w 335"/>
                    <a:gd name="T21" fmla="*/ 39 h 598"/>
                    <a:gd name="T22" fmla="*/ 9 w 335"/>
                    <a:gd name="T23" fmla="*/ 42 h 598"/>
                    <a:gd name="T24" fmla="*/ 8 w 335"/>
                    <a:gd name="T25" fmla="*/ 45 h 598"/>
                    <a:gd name="T26" fmla="*/ 7 w 335"/>
                    <a:gd name="T27" fmla="*/ 49 h 598"/>
                    <a:gd name="T28" fmla="*/ 7 w 335"/>
                    <a:gd name="T29" fmla="*/ 53 h 598"/>
                    <a:gd name="T30" fmla="*/ 8 w 335"/>
                    <a:gd name="T31" fmla="*/ 56 h 598"/>
                    <a:gd name="T32" fmla="*/ 9 w 335"/>
                    <a:gd name="T33" fmla="*/ 59 h 598"/>
                    <a:gd name="T34" fmla="*/ 10 w 335"/>
                    <a:gd name="T35" fmla="*/ 62 h 598"/>
                    <a:gd name="T36" fmla="*/ 12 w 335"/>
                    <a:gd name="T37" fmla="*/ 65 h 598"/>
                    <a:gd name="T38" fmla="*/ 14 w 335"/>
                    <a:gd name="T39" fmla="*/ 67 h 598"/>
                    <a:gd name="T40" fmla="*/ 16 w 335"/>
                    <a:gd name="T41" fmla="*/ 68 h 598"/>
                    <a:gd name="T42" fmla="*/ 19 w 335"/>
                    <a:gd name="T43" fmla="*/ 68 h 598"/>
                    <a:gd name="T44" fmla="*/ 21 w 335"/>
                    <a:gd name="T45" fmla="*/ 68 h 598"/>
                    <a:gd name="T46" fmla="*/ 23 w 335"/>
                    <a:gd name="T47" fmla="*/ 68 h 598"/>
                    <a:gd name="T48" fmla="*/ 26 w 335"/>
                    <a:gd name="T49" fmla="*/ 67 h 598"/>
                    <a:gd name="T50" fmla="*/ 28 w 335"/>
                    <a:gd name="T51" fmla="*/ 66 h 598"/>
                    <a:gd name="T52" fmla="*/ 30 w 335"/>
                    <a:gd name="T53" fmla="*/ 63 h 598"/>
                    <a:gd name="T54" fmla="*/ 32 w 335"/>
                    <a:gd name="T55" fmla="*/ 62 h 598"/>
                    <a:gd name="T56" fmla="*/ 33 w 335"/>
                    <a:gd name="T57" fmla="*/ 60 h 598"/>
                    <a:gd name="T58" fmla="*/ 34 w 335"/>
                    <a:gd name="T59" fmla="*/ 43 h 598"/>
                    <a:gd name="T60" fmla="*/ 34 w 335"/>
                    <a:gd name="T61" fmla="*/ 68 h 598"/>
                    <a:gd name="T62" fmla="*/ 30 w 335"/>
                    <a:gd name="T63" fmla="*/ 71 h 598"/>
                    <a:gd name="T64" fmla="*/ 27 w 335"/>
                    <a:gd name="T65" fmla="*/ 73 h 598"/>
                    <a:gd name="T66" fmla="*/ 23 w 335"/>
                    <a:gd name="T67" fmla="*/ 75 h 598"/>
                    <a:gd name="T68" fmla="*/ 18 w 335"/>
                    <a:gd name="T69" fmla="*/ 75 h 598"/>
                    <a:gd name="T70" fmla="*/ 14 w 335"/>
                    <a:gd name="T71" fmla="*/ 75 h 598"/>
                    <a:gd name="T72" fmla="*/ 11 w 335"/>
                    <a:gd name="T73" fmla="*/ 74 h 598"/>
                    <a:gd name="T74" fmla="*/ 8 w 335"/>
                    <a:gd name="T75" fmla="*/ 72 h 598"/>
                    <a:gd name="T76" fmla="*/ 5 w 335"/>
                    <a:gd name="T77" fmla="*/ 69 h 598"/>
                    <a:gd name="T78" fmla="*/ 3 w 335"/>
                    <a:gd name="T79" fmla="*/ 66 h 598"/>
                    <a:gd name="T80" fmla="*/ 1 w 335"/>
                    <a:gd name="T81" fmla="*/ 61 h 598"/>
                    <a:gd name="T82" fmla="*/ 0 w 335"/>
                    <a:gd name="T83" fmla="*/ 57 h 598"/>
                    <a:gd name="T84" fmla="*/ 0 w 335"/>
                    <a:gd name="T85" fmla="*/ 52 h 598"/>
                    <a:gd name="T86" fmla="*/ 0 w 335"/>
                    <a:gd name="T87" fmla="*/ 46 h 598"/>
                    <a:gd name="T88" fmla="*/ 1 w 335"/>
                    <a:gd name="T89" fmla="*/ 41 h 598"/>
                    <a:gd name="T90" fmla="*/ 3 w 335"/>
                    <a:gd name="T91" fmla="*/ 37 h 598"/>
                    <a:gd name="T92" fmla="*/ 6 w 335"/>
                    <a:gd name="T93" fmla="*/ 34 h 598"/>
                    <a:gd name="T94" fmla="*/ 9 w 335"/>
                    <a:gd name="T95" fmla="*/ 30 h 598"/>
                    <a:gd name="T96" fmla="*/ 13 w 335"/>
                    <a:gd name="T97" fmla="*/ 28 h 598"/>
                    <a:gd name="T98" fmla="*/ 18 w 335"/>
                    <a:gd name="T99" fmla="*/ 27 h 598"/>
                    <a:gd name="T100" fmla="*/ 23 w 335"/>
                    <a:gd name="T101" fmla="*/ 26 h 598"/>
                    <a:gd name="T102" fmla="*/ 26 w 335"/>
                    <a:gd name="T103" fmla="*/ 26 h 598"/>
                    <a:gd name="T104" fmla="*/ 29 w 335"/>
                    <a:gd name="T105" fmla="*/ 27 h 598"/>
                    <a:gd name="T106" fmla="*/ 32 w 335"/>
                    <a:gd name="T107" fmla="*/ 28 h 598"/>
                    <a:gd name="T108" fmla="*/ 34 w 335"/>
                    <a:gd name="T109" fmla="*/ 29 h 598"/>
                    <a:gd name="T110" fmla="*/ 41 w 335"/>
                    <a:gd name="T111" fmla="*/ 0 h 598"/>
                    <a:gd name="T112" fmla="*/ 34 w 335"/>
                    <a:gd name="T113" fmla="*/ 74 h 598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335"/>
                    <a:gd name="T172" fmla="*/ 0 h 598"/>
                    <a:gd name="T173" fmla="*/ 335 w 335"/>
                    <a:gd name="T174" fmla="*/ 598 h 598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335" h="598">
                      <a:moveTo>
                        <a:pt x="272" y="349"/>
                      </a:moveTo>
                      <a:lnTo>
                        <a:pt x="272" y="332"/>
                      </a:lnTo>
                      <a:lnTo>
                        <a:pt x="271" y="320"/>
                      </a:lnTo>
                      <a:lnTo>
                        <a:pt x="270" y="310"/>
                      </a:lnTo>
                      <a:lnTo>
                        <a:pt x="267" y="301"/>
                      </a:lnTo>
                      <a:lnTo>
                        <a:pt x="262" y="294"/>
                      </a:lnTo>
                      <a:lnTo>
                        <a:pt x="256" y="288"/>
                      </a:lnTo>
                      <a:lnTo>
                        <a:pt x="249" y="283"/>
                      </a:lnTo>
                      <a:lnTo>
                        <a:pt x="240" y="279"/>
                      </a:lnTo>
                      <a:lnTo>
                        <a:pt x="229" y="276"/>
                      </a:lnTo>
                      <a:lnTo>
                        <a:pt x="219" y="274"/>
                      </a:lnTo>
                      <a:lnTo>
                        <a:pt x="207" y="272"/>
                      </a:lnTo>
                      <a:lnTo>
                        <a:pt x="194" y="272"/>
                      </a:lnTo>
                      <a:lnTo>
                        <a:pt x="180" y="272"/>
                      </a:lnTo>
                      <a:lnTo>
                        <a:pt x="166" y="274"/>
                      </a:lnTo>
                      <a:lnTo>
                        <a:pt x="153" y="277"/>
                      </a:lnTo>
                      <a:lnTo>
                        <a:pt x="140" y="282"/>
                      </a:lnTo>
                      <a:lnTo>
                        <a:pt x="130" y="287"/>
                      </a:lnTo>
                      <a:lnTo>
                        <a:pt x="118" y="293"/>
                      </a:lnTo>
                      <a:lnTo>
                        <a:pt x="108" y="301"/>
                      </a:lnTo>
                      <a:lnTo>
                        <a:pt x="100" y="309"/>
                      </a:lnTo>
                      <a:lnTo>
                        <a:pt x="91" y="319"/>
                      </a:lnTo>
                      <a:lnTo>
                        <a:pt x="84" y="330"/>
                      </a:lnTo>
                      <a:lnTo>
                        <a:pt x="77" y="342"/>
                      </a:lnTo>
                      <a:lnTo>
                        <a:pt x="73" y="353"/>
                      </a:lnTo>
                      <a:lnTo>
                        <a:pt x="69" y="367"/>
                      </a:lnTo>
                      <a:lnTo>
                        <a:pt x="65" y="381"/>
                      </a:lnTo>
                      <a:lnTo>
                        <a:pt x="63" y="397"/>
                      </a:lnTo>
                      <a:lnTo>
                        <a:pt x="63" y="412"/>
                      </a:lnTo>
                      <a:lnTo>
                        <a:pt x="63" y="427"/>
                      </a:lnTo>
                      <a:lnTo>
                        <a:pt x="64" y="441"/>
                      </a:lnTo>
                      <a:lnTo>
                        <a:pt x="68" y="454"/>
                      </a:lnTo>
                      <a:lnTo>
                        <a:pt x="71" y="466"/>
                      </a:lnTo>
                      <a:lnTo>
                        <a:pt x="75" y="478"/>
                      </a:lnTo>
                      <a:lnTo>
                        <a:pt x="79" y="488"/>
                      </a:lnTo>
                      <a:lnTo>
                        <a:pt x="86" y="499"/>
                      </a:lnTo>
                      <a:lnTo>
                        <a:pt x="92" y="508"/>
                      </a:lnTo>
                      <a:lnTo>
                        <a:pt x="100" y="516"/>
                      </a:lnTo>
                      <a:lnTo>
                        <a:pt x="107" y="523"/>
                      </a:lnTo>
                      <a:lnTo>
                        <a:pt x="116" y="529"/>
                      </a:lnTo>
                      <a:lnTo>
                        <a:pt x="124" y="534"/>
                      </a:lnTo>
                      <a:lnTo>
                        <a:pt x="134" y="539"/>
                      </a:lnTo>
                      <a:lnTo>
                        <a:pt x="144" y="542"/>
                      </a:lnTo>
                      <a:lnTo>
                        <a:pt x="154" y="543"/>
                      </a:lnTo>
                      <a:lnTo>
                        <a:pt x="165" y="544"/>
                      </a:lnTo>
                      <a:lnTo>
                        <a:pt x="173" y="544"/>
                      </a:lnTo>
                      <a:lnTo>
                        <a:pt x="181" y="542"/>
                      </a:lnTo>
                      <a:lnTo>
                        <a:pt x="190" y="540"/>
                      </a:lnTo>
                      <a:lnTo>
                        <a:pt x="199" y="537"/>
                      </a:lnTo>
                      <a:lnTo>
                        <a:pt x="208" y="532"/>
                      </a:lnTo>
                      <a:lnTo>
                        <a:pt x="217" y="528"/>
                      </a:lnTo>
                      <a:lnTo>
                        <a:pt x="225" y="522"/>
                      </a:lnTo>
                      <a:lnTo>
                        <a:pt x="234" y="515"/>
                      </a:lnTo>
                      <a:lnTo>
                        <a:pt x="243" y="509"/>
                      </a:lnTo>
                      <a:lnTo>
                        <a:pt x="253" y="501"/>
                      </a:lnTo>
                      <a:lnTo>
                        <a:pt x="257" y="497"/>
                      </a:lnTo>
                      <a:lnTo>
                        <a:pt x="261" y="490"/>
                      </a:lnTo>
                      <a:lnTo>
                        <a:pt x="267" y="484"/>
                      </a:lnTo>
                      <a:lnTo>
                        <a:pt x="272" y="475"/>
                      </a:lnTo>
                      <a:lnTo>
                        <a:pt x="272" y="349"/>
                      </a:lnTo>
                      <a:close/>
                      <a:moveTo>
                        <a:pt x="272" y="588"/>
                      </a:moveTo>
                      <a:lnTo>
                        <a:pt x="272" y="544"/>
                      </a:lnTo>
                      <a:lnTo>
                        <a:pt x="260" y="556"/>
                      </a:lnTo>
                      <a:lnTo>
                        <a:pt x="247" y="567"/>
                      </a:lnTo>
                      <a:lnTo>
                        <a:pt x="234" y="576"/>
                      </a:lnTo>
                      <a:lnTo>
                        <a:pt x="219" y="584"/>
                      </a:lnTo>
                      <a:lnTo>
                        <a:pt x="203" y="590"/>
                      </a:lnTo>
                      <a:lnTo>
                        <a:pt x="185" y="594"/>
                      </a:lnTo>
                      <a:lnTo>
                        <a:pt x="168" y="597"/>
                      </a:lnTo>
                      <a:lnTo>
                        <a:pt x="150" y="598"/>
                      </a:lnTo>
                      <a:lnTo>
                        <a:pt x="134" y="597"/>
                      </a:lnTo>
                      <a:lnTo>
                        <a:pt x="119" y="594"/>
                      </a:lnTo>
                      <a:lnTo>
                        <a:pt x="104" y="590"/>
                      </a:lnTo>
                      <a:lnTo>
                        <a:pt x="90" y="585"/>
                      </a:lnTo>
                      <a:lnTo>
                        <a:pt x="76" y="577"/>
                      </a:lnTo>
                      <a:lnTo>
                        <a:pt x="64" y="569"/>
                      </a:lnTo>
                      <a:lnTo>
                        <a:pt x="53" y="559"/>
                      </a:lnTo>
                      <a:lnTo>
                        <a:pt x="42" y="547"/>
                      </a:lnTo>
                      <a:lnTo>
                        <a:pt x="32" y="535"/>
                      </a:lnTo>
                      <a:lnTo>
                        <a:pt x="25" y="522"/>
                      </a:lnTo>
                      <a:lnTo>
                        <a:pt x="17" y="507"/>
                      </a:lnTo>
                      <a:lnTo>
                        <a:pt x="11" y="490"/>
                      </a:lnTo>
                      <a:lnTo>
                        <a:pt x="7" y="474"/>
                      </a:lnTo>
                      <a:lnTo>
                        <a:pt x="2" y="456"/>
                      </a:lnTo>
                      <a:lnTo>
                        <a:pt x="0" y="437"/>
                      </a:lnTo>
                      <a:lnTo>
                        <a:pt x="0" y="418"/>
                      </a:lnTo>
                      <a:lnTo>
                        <a:pt x="0" y="395"/>
                      </a:lnTo>
                      <a:lnTo>
                        <a:pt x="3" y="374"/>
                      </a:lnTo>
                      <a:lnTo>
                        <a:pt x="8" y="353"/>
                      </a:lnTo>
                      <a:lnTo>
                        <a:pt x="14" y="334"/>
                      </a:lnTo>
                      <a:lnTo>
                        <a:pt x="22" y="317"/>
                      </a:lnTo>
                      <a:lnTo>
                        <a:pt x="30" y="300"/>
                      </a:lnTo>
                      <a:lnTo>
                        <a:pt x="41" y="284"/>
                      </a:lnTo>
                      <a:lnTo>
                        <a:pt x="51" y="270"/>
                      </a:lnTo>
                      <a:lnTo>
                        <a:pt x="64" y="257"/>
                      </a:lnTo>
                      <a:lnTo>
                        <a:pt x="79" y="246"/>
                      </a:lnTo>
                      <a:lnTo>
                        <a:pt x="94" y="237"/>
                      </a:lnTo>
                      <a:lnTo>
                        <a:pt x="110" y="228"/>
                      </a:lnTo>
                      <a:lnTo>
                        <a:pt x="128" y="222"/>
                      </a:lnTo>
                      <a:lnTo>
                        <a:pt x="146" y="217"/>
                      </a:lnTo>
                      <a:lnTo>
                        <a:pt x="165" y="214"/>
                      </a:lnTo>
                      <a:lnTo>
                        <a:pt x="184" y="213"/>
                      </a:lnTo>
                      <a:lnTo>
                        <a:pt x="198" y="214"/>
                      </a:lnTo>
                      <a:lnTo>
                        <a:pt x="212" y="214"/>
                      </a:lnTo>
                      <a:lnTo>
                        <a:pt x="224" y="216"/>
                      </a:lnTo>
                      <a:lnTo>
                        <a:pt x="236" y="218"/>
                      </a:lnTo>
                      <a:lnTo>
                        <a:pt x="246" y="222"/>
                      </a:lnTo>
                      <a:lnTo>
                        <a:pt x="256" y="226"/>
                      </a:lnTo>
                      <a:lnTo>
                        <a:pt x="265" y="231"/>
                      </a:lnTo>
                      <a:lnTo>
                        <a:pt x="272" y="238"/>
                      </a:lnTo>
                      <a:lnTo>
                        <a:pt x="272" y="0"/>
                      </a:lnTo>
                      <a:lnTo>
                        <a:pt x="335" y="0"/>
                      </a:lnTo>
                      <a:lnTo>
                        <a:pt x="335" y="588"/>
                      </a:lnTo>
                      <a:lnTo>
                        <a:pt x="272" y="58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574" name="Freeform 119"/>
                <p:cNvSpPr>
                  <a:spLocks noEditPoints="1"/>
                </p:cNvSpPr>
                <p:nvPr/>
              </p:nvSpPr>
              <p:spPr bwMode="auto">
                <a:xfrm>
                  <a:off x="8994" y="9179"/>
                  <a:ext cx="168" cy="285"/>
                </a:xfrm>
                <a:custGeom>
                  <a:avLst/>
                  <a:gdLst>
                    <a:gd name="T0" fmla="*/ 21 w 335"/>
                    <a:gd name="T1" fmla="*/ 6 h 570"/>
                    <a:gd name="T2" fmla="*/ 18 w 335"/>
                    <a:gd name="T3" fmla="*/ 7 h 570"/>
                    <a:gd name="T4" fmla="*/ 16 w 335"/>
                    <a:gd name="T5" fmla="*/ 9 h 570"/>
                    <a:gd name="T6" fmla="*/ 14 w 335"/>
                    <a:gd name="T7" fmla="*/ 9 h 570"/>
                    <a:gd name="T8" fmla="*/ 11 w 335"/>
                    <a:gd name="T9" fmla="*/ 11 h 570"/>
                    <a:gd name="T10" fmla="*/ 9 w 335"/>
                    <a:gd name="T11" fmla="*/ 13 h 570"/>
                    <a:gd name="T12" fmla="*/ 8 w 335"/>
                    <a:gd name="T13" fmla="*/ 31 h 570"/>
                    <a:gd name="T14" fmla="*/ 8 w 335"/>
                    <a:gd name="T15" fmla="*/ 35 h 570"/>
                    <a:gd name="T16" fmla="*/ 9 w 335"/>
                    <a:gd name="T17" fmla="*/ 37 h 570"/>
                    <a:gd name="T18" fmla="*/ 10 w 335"/>
                    <a:gd name="T19" fmla="*/ 38 h 570"/>
                    <a:gd name="T20" fmla="*/ 12 w 335"/>
                    <a:gd name="T21" fmla="*/ 39 h 570"/>
                    <a:gd name="T22" fmla="*/ 15 w 335"/>
                    <a:gd name="T23" fmla="*/ 40 h 570"/>
                    <a:gd name="T24" fmla="*/ 18 w 335"/>
                    <a:gd name="T25" fmla="*/ 40 h 570"/>
                    <a:gd name="T26" fmla="*/ 21 w 335"/>
                    <a:gd name="T27" fmla="*/ 40 h 570"/>
                    <a:gd name="T28" fmla="*/ 25 w 335"/>
                    <a:gd name="T29" fmla="*/ 39 h 570"/>
                    <a:gd name="T30" fmla="*/ 27 w 335"/>
                    <a:gd name="T31" fmla="*/ 38 h 570"/>
                    <a:gd name="T32" fmla="*/ 30 w 335"/>
                    <a:gd name="T33" fmla="*/ 36 h 570"/>
                    <a:gd name="T34" fmla="*/ 31 w 335"/>
                    <a:gd name="T35" fmla="*/ 34 h 570"/>
                    <a:gd name="T36" fmla="*/ 33 w 335"/>
                    <a:gd name="T37" fmla="*/ 30 h 570"/>
                    <a:gd name="T38" fmla="*/ 33 w 335"/>
                    <a:gd name="T39" fmla="*/ 27 h 570"/>
                    <a:gd name="T40" fmla="*/ 34 w 335"/>
                    <a:gd name="T41" fmla="*/ 23 h 570"/>
                    <a:gd name="T42" fmla="*/ 34 w 335"/>
                    <a:gd name="T43" fmla="*/ 19 h 570"/>
                    <a:gd name="T44" fmla="*/ 33 w 335"/>
                    <a:gd name="T45" fmla="*/ 17 h 570"/>
                    <a:gd name="T46" fmla="*/ 32 w 335"/>
                    <a:gd name="T47" fmla="*/ 13 h 570"/>
                    <a:gd name="T48" fmla="*/ 30 w 335"/>
                    <a:gd name="T49" fmla="*/ 11 h 570"/>
                    <a:gd name="T50" fmla="*/ 29 w 335"/>
                    <a:gd name="T51" fmla="*/ 9 h 570"/>
                    <a:gd name="T52" fmla="*/ 27 w 335"/>
                    <a:gd name="T53" fmla="*/ 7 h 570"/>
                    <a:gd name="T54" fmla="*/ 24 w 335"/>
                    <a:gd name="T55" fmla="*/ 7 h 570"/>
                    <a:gd name="T56" fmla="*/ 22 w 335"/>
                    <a:gd name="T57" fmla="*/ 6 h 570"/>
                    <a:gd name="T58" fmla="*/ 17 w 335"/>
                    <a:gd name="T59" fmla="*/ 48 h 570"/>
                    <a:gd name="T60" fmla="*/ 14 w 335"/>
                    <a:gd name="T61" fmla="*/ 47 h 570"/>
                    <a:gd name="T62" fmla="*/ 11 w 335"/>
                    <a:gd name="T63" fmla="*/ 47 h 570"/>
                    <a:gd name="T64" fmla="*/ 9 w 335"/>
                    <a:gd name="T65" fmla="*/ 45 h 570"/>
                    <a:gd name="T66" fmla="*/ 8 w 335"/>
                    <a:gd name="T67" fmla="*/ 71 h 570"/>
                    <a:gd name="T68" fmla="*/ 0 w 335"/>
                    <a:gd name="T69" fmla="*/ 1 h 570"/>
                    <a:gd name="T70" fmla="*/ 8 w 335"/>
                    <a:gd name="T71" fmla="*/ 6 h 570"/>
                    <a:gd name="T72" fmla="*/ 11 w 335"/>
                    <a:gd name="T73" fmla="*/ 3 h 570"/>
                    <a:gd name="T74" fmla="*/ 14 w 335"/>
                    <a:gd name="T75" fmla="*/ 1 h 570"/>
                    <a:gd name="T76" fmla="*/ 18 w 335"/>
                    <a:gd name="T77" fmla="*/ 1 h 570"/>
                    <a:gd name="T78" fmla="*/ 23 w 335"/>
                    <a:gd name="T79" fmla="*/ 0 h 570"/>
                    <a:gd name="T80" fmla="*/ 27 w 335"/>
                    <a:gd name="T81" fmla="*/ 1 h 570"/>
                    <a:gd name="T82" fmla="*/ 31 w 335"/>
                    <a:gd name="T83" fmla="*/ 1 h 570"/>
                    <a:gd name="T84" fmla="*/ 34 w 335"/>
                    <a:gd name="T85" fmla="*/ 3 h 570"/>
                    <a:gd name="T86" fmla="*/ 37 w 335"/>
                    <a:gd name="T87" fmla="*/ 6 h 570"/>
                    <a:gd name="T88" fmla="*/ 39 w 335"/>
                    <a:gd name="T89" fmla="*/ 9 h 570"/>
                    <a:gd name="T90" fmla="*/ 41 w 335"/>
                    <a:gd name="T91" fmla="*/ 13 h 570"/>
                    <a:gd name="T92" fmla="*/ 42 w 335"/>
                    <a:gd name="T93" fmla="*/ 18 h 570"/>
                    <a:gd name="T94" fmla="*/ 42 w 335"/>
                    <a:gd name="T95" fmla="*/ 22 h 570"/>
                    <a:gd name="T96" fmla="*/ 42 w 335"/>
                    <a:gd name="T97" fmla="*/ 28 h 570"/>
                    <a:gd name="T98" fmla="*/ 40 w 335"/>
                    <a:gd name="T99" fmla="*/ 33 h 570"/>
                    <a:gd name="T100" fmla="*/ 38 w 335"/>
                    <a:gd name="T101" fmla="*/ 37 h 570"/>
                    <a:gd name="T102" fmla="*/ 35 w 335"/>
                    <a:gd name="T103" fmla="*/ 41 h 570"/>
                    <a:gd name="T104" fmla="*/ 32 w 335"/>
                    <a:gd name="T105" fmla="*/ 44 h 570"/>
                    <a:gd name="T106" fmla="*/ 28 w 335"/>
                    <a:gd name="T107" fmla="*/ 46 h 570"/>
                    <a:gd name="T108" fmla="*/ 23 w 335"/>
                    <a:gd name="T109" fmla="*/ 47 h 570"/>
                    <a:gd name="T110" fmla="*/ 19 w 335"/>
                    <a:gd name="T111" fmla="*/ 48 h 57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335"/>
                    <a:gd name="T169" fmla="*/ 0 h 570"/>
                    <a:gd name="T170" fmla="*/ 335 w 335"/>
                    <a:gd name="T171" fmla="*/ 570 h 57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335" h="570">
                      <a:moveTo>
                        <a:pt x="170" y="54"/>
                      </a:moveTo>
                      <a:lnTo>
                        <a:pt x="161" y="55"/>
                      </a:lnTo>
                      <a:lnTo>
                        <a:pt x="152" y="56"/>
                      </a:lnTo>
                      <a:lnTo>
                        <a:pt x="142" y="58"/>
                      </a:lnTo>
                      <a:lnTo>
                        <a:pt x="134" y="61"/>
                      </a:lnTo>
                      <a:lnTo>
                        <a:pt x="124" y="65"/>
                      </a:lnTo>
                      <a:lnTo>
                        <a:pt x="116" y="71"/>
                      </a:lnTo>
                      <a:lnTo>
                        <a:pt x="106" y="76"/>
                      </a:lnTo>
                      <a:lnTo>
                        <a:pt x="97" y="82"/>
                      </a:lnTo>
                      <a:lnTo>
                        <a:pt x="88" y="90"/>
                      </a:lnTo>
                      <a:lnTo>
                        <a:pt x="79" y="97"/>
                      </a:lnTo>
                      <a:lnTo>
                        <a:pt x="71" y="107"/>
                      </a:lnTo>
                      <a:lnTo>
                        <a:pt x="58" y="122"/>
                      </a:lnTo>
                      <a:lnTo>
                        <a:pt x="58" y="249"/>
                      </a:lnTo>
                      <a:lnTo>
                        <a:pt x="58" y="268"/>
                      </a:lnTo>
                      <a:lnTo>
                        <a:pt x="59" y="280"/>
                      </a:lnTo>
                      <a:lnTo>
                        <a:pt x="62" y="288"/>
                      </a:lnTo>
                      <a:lnTo>
                        <a:pt x="67" y="297"/>
                      </a:lnTo>
                      <a:lnTo>
                        <a:pt x="72" y="304"/>
                      </a:lnTo>
                      <a:lnTo>
                        <a:pt x="78" y="310"/>
                      </a:lnTo>
                      <a:lnTo>
                        <a:pt x="84" y="315"/>
                      </a:lnTo>
                      <a:lnTo>
                        <a:pt x="93" y="319"/>
                      </a:lnTo>
                      <a:lnTo>
                        <a:pt x="103" y="322"/>
                      </a:lnTo>
                      <a:lnTo>
                        <a:pt x="114" y="325"/>
                      </a:lnTo>
                      <a:lnTo>
                        <a:pt x="126" y="326"/>
                      </a:lnTo>
                      <a:lnTo>
                        <a:pt x="140" y="327"/>
                      </a:lnTo>
                      <a:lnTo>
                        <a:pt x="155" y="326"/>
                      </a:lnTo>
                      <a:lnTo>
                        <a:pt x="168" y="324"/>
                      </a:lnTo>
                      <a:lnTo>
                        <a:pt x="181" y="320"/>
                      </a:lnTo>
                      <a:lnTo>
                        <a:pt x="193" y="316"/>
                      </a:lnTo>
                      <a:lnTo>
                        <a:pt x="204" y="311"/>
                      </a:lnTo>
                      <a:lnTo>
                        <a:pt x="215" y="304"/>
                      </a:lnTo>
                      <a:lnTo>
                        <a:pt x="225" y="297"/>
                      </a:lnTo>
                      <a:lnTo>
                        <a:pt x="233" y="288"/>
                      </a:lnTo>
                      <a:lnTo>
                        <a:pt x="241" y="279"/>
                      </a:lnTo>
                      <a:lnTo>
                        <a:pt x="247" y="268"/>
                      </a:lnTo>
                      <a:lnTo>
                        <a:pt x="254" y="257"/>
                      </a:lnTo>
                      <a:lnTo>
                        <a:pt x="258" y="244"/>
                      </a:lnTo>
                      <a:lnTo>
                        <a:pt x="262" y="230"/>
                      </a:lnTo>
                      <a:lnTo>
                        <a:pt x="264" y="216"/>
                      </a:lnTo>
                      <a:lnTo>
                        <a:pt x="267" y="201"/>
                      </a:lnTo>
                      <a:lnTo>
                        <a:pt x="267" y="185"/>
                      </a:lnTo>
                      <a:lnTo>
                        <a:pt x="267" y="171"/>
                      </a:lnTo>
                      <a:lnTo>
                        <a:pt x="265" y="157"/>
                      </a:lnTo>
                      <a:lnTo>
                        <a:pt x="263" y="145"/>
                      </a:lnTo>
                      <a:lnTo>
                        <a:pt x="260" y="132"/>
                      </a:lnTo>
                      <a:lnTo>
                        <a:pt x="256" y="120"/>
                      </a:lnTo>
                      <a:lnTo>
                        <a:pt x="252" y="109"/>
                      </a:lnTo>
                      <a:lnTo>
                        <a:pt x="246" y="100"/>
                      </a:lnTo>
                      <a:lnTo>
                        <a:pt x="240" y="90"/>
                      </a:lnTo>
                      <a:lnTo>
                        <a:pt x="233" y="82"/>
                      </a:lnTo>
                      <a:lnTo>
                        <a:pt x="226" y="75"/>
                      </a:lnTo>
                      <a:lnTo>
                        <a:pt x="218" y="69"/>
                      </a:lnTo>
                      <a:lnTo>
                        <a:pt x="210" y="63"/>
                      </a:lnTo>
                      <a:lnTo>
                        <a:pt x="200" y="59"/>
                      </a:lnTo>
                      <a:lnTo>
                        <a:pt x="191" y="57"/>
                      </a:lnTo>
                      <a:lnTo>
                        <a:pt x="181" y="55"/>
                      </a:lnTo>
                      <a:lnTo>
                        <a:pt x="170" y="54"/>
                      </a:lnTo>
                      <a:close/>
                      <a:moveTo>
                        <a:pt x="146" y="385"/>
                      </a:moveTo>
                      <a:lnTo>
                        <a:pt x="132" y="385"/>
                      </a:lnTo>
                      <a:lnTo>
                        <a:pt x="119" y="384"/>
                      </a:lnTo>
                      <a:lnTo>
                        <a:pt x="107" y="382"/>
                      </a:lnTo>
                      <a:lnTo>
                        <a:pt x="96" y="379"/>
                      </a:lnTo>
                      <a:lnTo>
                        <a:pt x="86" y="377"/>
                      </a:lnTo>
                      <a:lnTo>
                        <a:pt x="76" y="373"/>
                      </a:lnTo>
                      <a:lnTo>
                        <a:pt x="67" y="367"/>
                      </a:lnTo>
                      <a:lnTo>
                        <a:pt x="58" y="360"/>
                      </a:lnTo>
                      <a:lnTo>
                        <a:pt x="58" y="570"/>
                      </a:lnTo>
                      <a:lnTo>
                        <a:pt x="0" y="570"/>
                      </a:lnTo>
                      <a:lnTo>
                        <a:pt x="0" y="10"/>
                      </a:lnTo>
                      <a:lnTo>
                        <a:pt x="58" y="10"/>
                      </a:lnTo>
                      <a:lnTo>
                        <a:pt x="58" y="54"/>
                      </a:lnTo>
                      <a:lnTo>
                        <a:pt x="70" y="42"/>
                      </a:lnTo>
                      <a:lnTo>
                        <a:pt x="82" y="31"/>
                      </a:lnTo>
                      <a:lnTo>
                        <a:pt x="96" y="22"/>
                      </a:lnTo>
                      <a:lnTo>
                        <a:pt x="111" y="14"/>
                      </a:lnTo>
                      <a:lnTo>
                        <a:pt x="127" y="9"/>
                      </a:lnTo>
                      <a:lnTo>
                        <a:pt x="144" y="4"/>
                      </a:lnTo>
                      <a:lnTo>
                        <a:pt x="162" y="1"/>
                      </a:lnTo>
                      <a:lnTo>
                        <a:pt x="180" y="0"/>
                      </a:lnTo>
                      <a:lnTo>
                        <a:pt x="197" y="1"/>
                      </a:lnTo>
                      <a:lnTo>
                        <a:pt x="213" y="3"/>
                      </a:lnTo>
                      <a:lnTo>
                        <a:pt x="228" y="7"/>
                      </a:lnTo>
                      <a:lnTo>
                        <a:pt x="243" y="14"/>
                      </a:lnTo>
                      <a:lnTo>
                        <a:pt x="257" y="20"/>
                      </a:lnTo>
                      <a:lnTo>
                        <a:pt x="270" y="29"/>
                      </a:lnTo>
                      <a:lnTo>
                        <a:pt x="282" y="39"/>
                      </a:lnTo>
                      <a:lnTo>
                        <a:pt x="292" y="50"/>
                      </a:lnTo>
                      <a:lnTo>
                        <a:pt x="302" y="63"/>
                      </a:lnTo>
                      <a:lnTo>
                        <a:pt x="310" y="76"/>
                      </a:lnTo>
                      <a:lnTo>
                        <a:pt x="318" y="91"/>
                      </a:lnTo>
                      <a:lnTo>
                        <a:pt x="323" y="107"/>
                      </a:lnTo>
                      <a:lnTo>
                        <a:pt x="329" y="124"/>
                      </a:lnTo>
                      <a:lnTo>
                        <a:pt x="332" y="141"/>
                      </a:lnTo>
                      <a:lnTo>
                        <a:pt x="334" y="161"/>
                      </a:lnTo>
                      <a:lnTo>
                        <a:pt x="335" y="180"/>
                      </a:lnTo>
                      <a:lnTo>
                        <a:pt x="334" y="202"/>
                      </a:lnTo>
                      <a:lnTo>
                        <a:pt x="331" y="224"/>
                      </a:lnTo>
                      <a:lnTo>
                        <a:pt x="327" y="244"/>
                      </a:lnTo>
                      <a:lnTo>
                        <a:pt x="320" y="264"/>
                      </a:lnTo>
                      <a:lnTo>
                        <a:pt x="313" y="282"/>
                      </a:lnTo>
                      <a:lnTo>
                        <a:pt x="303" y="299"/>
                      </a:lnTo>
                      <a:lnTo>
                        <a:pt x="292" y="314"/>
                      </a:lnTo>
                      <a:lnTo>
                        <a:pt x="280" y="328"/>
                      </a:lnTo>
                      <a:lnTo>
                        <a:pt x="267" y="341"/>
                      </a:lnTo>
                      <a:lnTo>
                        <a:pt x="253" y="352"/>
                      </a:lnTo>
                      <a:lnTo>
                        <a:pt x="237" y="362"/>
                      </a:lnTo>
                      <a:lnTo>
                        <a:pt x="221" y="370"/>
                      </a:lnTo>
                      <a:lnTo>
                        <a:pt x="202" y="376"/>
                      </a:lnTo>
                      <a:lnTo>
                        <a:pt x="184" y="380"/>
                      </a:lnTo>
                      <a:lnTo>
                        <a:pt x="165" y="384"/>
                      </a:lnTo>
                      <a:lnTo>
                        <a:pt x="146" y="38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575" name="Freeform 120"/>
                <p:cNvSpPr>
                  <a:spLocks/>
                </p:cNvSpPr>
                <p:nvPr/>
              </p:nvSpPr>
              <p:spPr bwMode="auto">
                <a:xfrm>
                  <a:off x="9211" y="9184"/>
                  <a:ext cx="153" cy="190"/>
                </a:xfrm>
                <a:custGeom>
                  <a:avLst/>
                  <a:gdLst>
                    <a:gd name="T0" fmla="*/ 30 w 306"/>
                    <a:gd name="T1" fmla="*/ 37 h 380"/>
                    <a:gd name="T2" fmla="*/ 28 w 306"/>
                    <a:gd name="T3" fmla="*/ 39 h 380"/>
                    <a:gd name="T4" fmla="*/ 26 w 306"/>
                    <a:gd name="T5" fmla="*/ 42 h 380"/>
                    <a:gd name="T6" fmla="*/ 24 w 306"/>
                    <a:gd name="T7" fmla="*/ 44 h 380"/>
                    <a:gd name="T8" fmla="*/ 22 w 306"/>
                    <a:gd name="T9" fmla="*/ 45 h 380"/>
                    <a:gd name="T10" fmla="*/ 19 w 306"/>
                    <a:gd name="T11" fmla="*/ 46 h 380"/>
                    <a:gd name="T12" fmla="*/ 18 w 306"/>
                    <a:gd name="T13" fmla="*/ 47 h 380"/>
                    <a:gd name="T14" fmla="*/ 15 w 306"/>
                    <a:gd name="T15" fmla="*/ 48 h 380"/>
                    <a:gd name="T16" fmla="*/ 12 w 306"/>
                    <a:gd name="T17" fmla="*/ 48 h 380"/>
                    <a:gd name="T18" fmla="*/ 10 w 306"/>
                    <a:gd name="T19" fmla="*/ 48 h 380"/>
                    <a:gd name="T20" fmla="*/ 7 w 306"/>
                    <a:gd name="T21" fmla="*/ 47 h 380"/>
                    <a:gd name="T22" fmla="*/ 5 w 306"/>
                    <a:gd name="T23" fmla="*/ 46 h 380"/>
                    <a:gd name="T24" fmla="*/ 3 w 306"/>
                    <a:gd name="T25" fmla="*/ 44 h 380"/>
                    <a:gd name="T26" fmla="*/ 1 w 306"/>
                    <a:gd name="T27" fmla="*/ 42 h 380"/>
                    <a:gd name="T28" fmla="*/ 1 w 306"/>
                    <a:gd name="T29" fmla="*/ 40 h 380"/>
                    <a:gd name="T30" fmla="*/ 1 w 306"/>
                    <a:gd name="T31" fmla="*/ 37 h 380"/>
                    <a:gd name="T32" fmla="*/ 0 w 306"/>
                    <a:gd name="T33" fmla="*/ 35 h 380"/>
                    <a:gd name="T34" fmla="*/ 7 w 306"/>
                    <a:gd name="T35" fmla="*/ 0 h 380"/>
                    <a:gd name="T36" fmla="*/ 7 w 306"/>
                    <a:gd name="T37" fmla="*/ 35 h 380"/>
                    <a:gd name="T38" fmla="*/ 9 w 306"/>
                    <a:gd name="T39" fmla="*/ 37 h 380"/>
                    <a:gd name="T40" fmla="*/ 9 w 306"/>
                    <a:gd name="T41" fmla="*/ 38 h 380"/>
                    <a:gd name="T42" fmla="*/ 10 w 306"/>
                    <a:gd name="T43" fmla="*/ 39 h 380"/>
                    <a:gd name="T44" fmla="*/ 10 w 306"/>
                    <a:gd name="T45" fmla="*/ 40 h 380"/>
                    <a:gd name="T46" fmla="*/ 12 w 306"/>
                    <a:gd name="T47" fmla="*/ 40 h 380"/>
                    <a:gd name="T48" fmla="*/ 14 w 306"/>
                    <a:gd name="T49" fmla="*/ 41 h 380"/>
                    <a:gd name="T50" fmla="*/ 17 w 306"/>
                    <a:gd name="T51" fmla="*/ 40 h 380"/>
                    <a:gd name="T52" fmla="*/ 19 w 306"/>
                    <a:gd name="T53" fmla="*/ 39 h 380"/>
                    <a:gd name="T54" fmla="*/ 20 w 306"/>
                    <a:gd name="T55" fmla="*/ 38 h 380"/>
                    <a:gd name="T56" fmla="*/ 24 w 306"/>
                    <a:gd name="T57" fmla="*/ 35 h 380"/>
                    <a:gd name="T58" fmla="*/ 28 w 306"/>
                    <a:gd name="T59" fmla="*/ 30 h 380"/>
                    <a:gd name="T60" fmla="*/ 30 w 306"/>
                    <a:gd name="T61" fmla="*/ 0 h 380"/>
                    <a:gd name="T62" fmla="*/ 38 w 306"/>
                    <a:gd name="T63" fmla="*/ 46 h 38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06"/>
                    <a:gd name="T97" fmla="*/ 0 h 380"/>
                    <a:gd name="T98" fmla="*/ 306 w 306"/>
                    <a:gd name="T99" fmla="*/ 380 h 380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06" h="380">
                      <a:moveTo>
                        <a:pt x="247" y="365"/>
                      </a:moveTo>
                      <a:lnTo>
                        <a:pt x="247" y="292"/>
                      </a:lnTo>
                      <a:lnTo>
                        <a:pt x="239" y="303"/>
                      </a:lnTo>
                      <a:lnTo>
                        <a:pt x="231" y="312"/>
                      </a:lnTo>
                      <a:lnTo>
                        <a:pt x="222" y="322"/>
                      </a:lnTo>
                      <a:lnTo>
                        <a:pt x="214" y="331"/>
                      </a:lnTo>
                      <a:lnTo>
                        <a:pt x="205" y="338"/>
                      </a:lnTo>
                      <a:lnTo>
                        <a:pt x="196" y="346"/>
                      </a:lnTo>
                      <a:lnTo>
                        <a:pt x="187" y="352"/>
                      </a:lnTo>
                      <a:lnTo>
                        <a:pt x="178" y="357"/>
                      </a:lnTo>
                      <a:lnTo>
                        <a:pt x="169" y="363"/>
                      </a:lnTo>
                      <a:lnTo>
                        <a:pt x="159" y="367"/>
                      </a:lnTo>
                      <a:lnTo>
                        <a:pt x="151" y="371"/>
                      </a:lnTo>
                      <a:lnTo>
                        <a:pt x="141" y="374"/>
                      </a:lnTo>
                      <a:lnTo>
                        <a:pt x="131" y="377"/>
                      </a:lnTo>
                      <a:lnTo>
                        <a:pt x="122" y="378"/>
                      </a:lnTo>
                      <a:lnTo>
                        <a:pt x="111" y="379"/>
                      </a:lnTo>
                      <a:lnTo>
                        <a:pt x="101" y="380"/>
                      </a:lnTo>
                      <a:lnTo>
                        <a:pt x="90" y="379"/>
                      </a:lnTo>
                      <a:lnTo>
                        <a:pt x="78" y="378"/>
                      </a:lnTo>
                      <a:lnTo>
                        <a:pt x="67" y="376"/>
                      </a:lnTo>
                      <a:lnTo>
                        <a:pt x="56" y="372"/>
                      </a:lnTo>
                      <a:lnTo>
                        <a:pt x="48" y="368"/>
                      </a:lnTo>
                      <a:lnTo>
                        <a:pt x="39" y="364"/>
                      </a:lnTo>
                      <a:lnTo>
                        <a:pt x="32" y="357"/>
                      </a:lnTo>
                      <a:lnTo>
                        <a:pt x="25" y="351"/>
                      </a:lnTo>
                      <a:lnTo>
                        <a:pt x="19" y="345"/>
                      </a:lnTo>
                      <a:lnTo>
                        <a:pt x="13" y="336"/>
                      </a:lnTo>
                      <a:lnTo>
                        <a:pt x="9" y="327"/>
                      </a:lnTo>
                      <a:lnTo>
                        <a:pt x="6" y="318"/>
                      </a:lnTo>
                      <a:lnTo>
                        <a:pt x="3" y="308"/>
                      </a:lnTo>
                      <a:lnTo>
                        <a:pt x="1" y="296"/>
                      </a:lnTo>
                      <a:lnTo>
                        <a:pt x="0" y="285"/>
                      </a:lnTo>
                      <a:lnTo>
                        <a:pt x="0" y="273"/>
                      </a:lnTo>
                      <a:lnTo>
                        <a:pt x="0" y="0"/>
                      </a:lnTo>
                      <a:lnTo>
                        <a:pt x="63" y="0"/>
                      </a:lnTo>
                      <a:lnTo>
                        <a:pt x="63" y="258"/>
                      </a:lnTo>
                      <a:lnTo>
                        <a:pt x="63" y="275"/>
                      </a:lnTo>
                      <a:lnTo>
                        <a:pt x="65" y="288"/>
                      </a:lnTo>
                      <a:lnTo>
                        <a:pt x="67" y="294"/>
                      </a:lnTo>
                      <a:lnTo>
                        <a:pt x="69" y="300"/>
                      </a:lnTo>
                      <a:lnTo>
                        <a:pt x="71" y="304"/>
                      </a:lnTo>
                      <a:lnTo>
                        <a:pt x="73" y="308"/>
                      </a:lnTo>
                      <a:lnTo>
                        <a:pt x="77" y="311"/>
                      </a:lnTo>
                      <a:lnTo>
                        <a:pt x="80" y="314"/>
                      </a:lnTo>
                      <a:lnTo>
                        <a:pt x="83" y="317"/>
                      </a:lnTo>
                      <a:lnTo>
                        <a:pt x="87" y="318"/>
                      </a:lnTo>
                      <a:lnTo>
                        <a:pt x="96" y="320"/>
                      </a:lnTo>
                      <a:lnTo>
                        <a:pt x="107" y="321"/>
                      </a:lnTo>
                      <a:lnTo>
                        <a:pt x="114" y="321"/>
                      </a:lnTo>
                      <a:lnTo>
                        <a:pt x="122" y="319"/>
                      </a:lnTo>
                      <a:lnTo>
                        <a:pt x="130" y="317"/>
                      </a:lnTo>
                      <a:lnTo>
                        <a:pt x="139" y="315"/>
                      </a:lnTo>
                      <a:lnTo>
                        <a:pt x="147" y="310"/>
                      </a:lnTo>
                      <a:lnTo>
                        <a:pt x="157" y="306"/>
                      </a:lnTo>
                      <a:lnTo>
                        <a:pt x="166" y="301"/>
                      </a:lnTo>
                      <a:lnTo>
                        <a:pt x="175" y="294"/>
                      </a:lnTo>
                      <a:lnTo>
                        <a:pt x="193" y="280"/>
                      </a:lnTo>
                      <a:lnTo>
                        <a:pt x="213" y="263"/>
                      </a:lnTo>
                      <a:lnTo>
                        <a:pt x="230" y="245"/>
                      </a:lnTo>
                      <a:lnTo>
                        <a:pt x="247" y="224"/>
                      </a:lnTo>
                      <a:lnTo>
                        <a:pt x="247" y="0"/>
                      </a:lnTo>
                      <a:lnTo>
                        <a:pt x="306" y="0"/>
                      </a:lnTo>
                      <a:lnTo>
                        <a:pt x="306" y="365"/>
                      </a:lnTo>
                      <a:lnTo>
                        <a:pt x="247" y="36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576" name="Rectangle 121"/>
                <p:cNvSpPr>
                  <a:spLocks noChangeArrowheads="1"/>
                </p:cNvSpPr>
                <p:nvPr/>
              </p:nvSpPr>
              <p:spPr bwMode="auto">
                <a:xfrm>
                  <a:off x="9432" y="9073"/>
                  <a:ext cx="29" cy="294"/>
                </a:xfrm>
                <a:prstGeom prst="rect">
                  <a:avLst/>
                </a:prstGeom>
                <a:solidFill>
                  <a:srgbClr val="1F1A1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577" name="Freeform 122"/>
                <p:cNvSpPr>
                  <a:spLocks/>
                </p:cNvSpPr>
                <p:nvPr/>
              </p:nvSpPr>
              <p:spPr bwMode="auto">
                <a:xfrm>
                  <a:off x="9519" y="9179"/>
                  <a:ext cx="132" cy="193"/>
                </a:xfrm>
                <a:custGeom>
                  <a:avLst/>
                  <a:gdLst>
                    <a:gd name="T0" fmla="*/ 14 w 264"/>
                    <a:gd name="T1" fmla="*/ 48 h 385"/>
                    <a:gd name="T2" fmla="*/ 8 w 264"/>
                    <a:gd name="T3" fmla="*/ 48 h 385"/>
                    <a:gd name="T4" fmla="*/ 5 w 264"/>
                    <a:gd name="T5" fmla="*/ 47 h 385"/>
                    <a:gd name="T6" fmla="*/ 3 w 264"/>
                    <a:gd name="T7" fmla="*/ 38 h 385"/>
                    <a:gd name="T8" fmla="*/ 8 w 264"/>
                    <a:gd name="T9" fmla="*/ 41 h 385"/>
                    <a:gd name="T10" fmla="*/ 14 w 264"/>
                    <a:gd name="T11" fmla="*/ 42 h 385"/>
                    <a:gd name="T12" fmla="*/ 18 w 264"/>
                    <a:gd name="T13" fmla="*/ 42 h 385"/>
                    <a:gd name="T14" fmla="*/ 22 w 264"/>
                    <a:gd name="T15" fmla="*/ 41 h 385"/>
                    <a:gd name="T16" fmla="*/ 24 w 264"/>
                    <a:gd name="T17" fmla="*/ 39 h 385"/>
                    <a:gd name="T18" fmla="*/ 24 w 264"/>
                    <a:gd name="T19" fmla="*/ 38 h 385"/>
                    <a:gd name="T20" fmla="*/ 24 w 264"/>
                    <a:gd name="T21" fmla="*/ 35 h 385"/>
                    <a:gd name="T22" fmla="*/ 22 w 264"/>
                    <a:gd name="T23" fmla="*/ 31 h 385"/>
                    <a:gd name="T24" fmla="*/ 19 w 264"/>
                    <a:gd name="T25" fmla="*/ 29 h 385"/>
                    <a:gd name="T26" fmla="*/ 12 w 264"/>
                    <a:gd name="T27" fmla="*/ 26 h 385"/>
                    <a:gd name="T28" fmla="*/ 5 w 264"/>
                    <a:gd name="T29" fmla="*/ 22 h 385"/>
                    <a:gd name="T30" fmla="*/ 2 w 264"/>
                    <a:gd name="T31" fmla="*/ 20 h 385"/>
                    <a:gd name="T32" fmla="*/ 1 w 264"/>
                    <a:gd name="T33" fmla="*/ 18 h 385"/>
                    <a:gd name="T34" fmla="*/ 1 w 264"/>
                    <a:gd name="T35" fmla="*/ 15 h 385"/>
                    <a:gd name="T36" fmla="*/ 1 w 264"/>
                    <a:gd name="T37" fmla="*/ 12 h 385"/>
                    <a:gd name="T38" fmla="*/ 1 w 264"/>
                    <a:gd name="T39" fmla="*/ 8 h 385"/>
                    <a:gd name="T40" fmla="*/ 3 w 264"/>
                    <a:gd name="T41" fmla="*/ 5 h 385"/>
                    <a:gd name="T42" fmla="*/ 7 w 264"/>
                    <a:gd name="T43" fmla="*/ 2 h 385"/>
                    <a:gd name="T44" fmla="*/ 12 w 264"/>
                    <a:gd name="T45" fmla="*/ 1 h 385"/>
                    <a:gd name="T46" fmla="*/ 17 w 264"/>
                    <a:gd name="T47" fmla="*/ 0 h 385"/>
                    <a:gd name="T48" fmla="*/ 21 w 264"/>
                    <a:gd name="T49" fmla="*/ 1 h 385"/>
                    <a:gd name="T50" fmla="*/ 27 w 264"/>
                    <a:gd name="T51" fmla="*/ 2 h 385"/>
                    <a:gd name="T52" fmla="*/ 28 w 264"/>
                    <a:gd name="T53" fmla="*/ 10 h 385"/>
                    <a:gd name="T54" fmla="*/ 23 w 264"/>
                    <a:gd name="T55" fmla="*/ 8 h 385"/>
                    <a:gd name="T56" fmla="*/ 19 w 264"/>
                    <a:gd name="T57" fmla="*/ 7 h 385"/>
                    <a:gd name="T58" fmla="*/ 14 w 264"/>
                    <a:gd name="T59" fmla="*/ 7 h 385"/>
                    <a:gd name="T60" fmla="*/ 10 w 264"/>
                    <a:gd name="T61" fmla="*/ 8 h 385"/>
                    <a:gd name="T62" fmla="*/ 9 w 264"/>
                    <a:gd name="T63" fmla="*/ 10 h 385"/>
                    <a:gd name="T64" fmla="*/ 8 w 264"/>
                    <a:gd name="T65" fmla="*/ 11 h 385"/>
                    <a:gd name="T66" fmla="*/ 8 w 264"/>
                    <a:gd name="T67" fmla="*/ 13 h 385"/>
                    <a:gd name="T68" fmla="*/ 9 w 264"/>
                    <a:gd name="T69" fmla="*/ 15 h 385"/>
                    <a:gd name="T70" fmla="*/ 11 w 264"/>
                    <a:gd name="T71" fmla="*/ 17 h 385"/>
                    <a:gd name="T72" fmla="*/ 20 w 264"/>
                    <a:gd name="T73" fmla="*/ 21 h 385"/>
                    <a:gd name="T74" fmla="*/ 27 w 264"/>
                    <a:gd name="T75" fmla="*/ 25 h 385"/>
                    <a:gd name="T76" fmla="*/ 30 w 264"/>
                    <a:gd name="T77" fmla="*/ 27 h 385"/>
                    <a:gd name="T78" fmla="*/ 32 w 264"/>
                    <a:gd name="T79" fmla="*/ 30 h 385"/>
                    <a:gd name="T80" fmla="*/ 33 w 264"/>
                    <a:gd name="T81" fmla="*/ 33 h 385"/>
                    <a:gd name="T82" fmla="*/ 33 w 264"/>
                    <a:gd name="T83" fmla="*/ 37 h 385"/>
                    <a:gd name="T84" fmla="*/ 31 w 264"/>
                    <a:gd name="T85" fmla="*/ 41 h 385"/>
                    <a:gd name="T86" fmla="*/ 29 w 264"/>
                    <a:gd name="T87" fmla="*/ 44 h 385"/>
                    <a:gd name="T88" fmla="*/ 26 w 264"/>
                    <a:gd name="T89" fmla="*/ 47 h 385"/>
                    <a:gd name="T90" fmla="*/ 22 w 264"/>
                    <a:gd name="T91" fmla="*/ 48 h 385"/>
                    <a:gd name="T92" fmla="*/ 17 w 264"/>
                    <a:gd name="T93" fmla="*/ 49 h 385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264"/>
                    <a:gd name="T142" fmla="*/ 0 h 385"/>
                    <a:gd name="T143" fmla="*/ 264 w 264"/>
                    <a:gd name="T144" fmla="*/ 385 h 385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264" h="385">
                      <a:moveTo>
                        <a:pt x="138" y="385"/>
                      </a:moveTo>
                      <a:lnTo>
                        <a:pt x="126" y="385"/>
                      </a:lnTo>
                      <a:lnTo>
                        <a:pt x="112" y="384"/>
                      </a:lnTo>
                      <a:lnTo>
                        <a:pt x="98" y="382"/>
                      </a:lnTo>
                      <a:lnTo>
                        <a:pt x="84" y="379"/>
                      </a:lnTo>
                      <a:lnTo>
                        <a:pt x="71" y="378"/>
                      </a:lnTo>
                      <a:lnTo>
                        <a:pt x="62" y="376"/>
                      </a:lnTo>
                      <a:lnTo>
                        <a:pt x="52" y="374"/>
                      </a:lnTo>
                      <a:lnTo>
                        <a:pt x="42" y="371"/>
                      </a:lnTo>
                      <a:lnTo>
                        <a:pt x="23" y="363"/>
                      </a:lnTo>
                      <a:lnTo>
                        <a:pt x="0" y="350"/>
                      </a:lnTo>
                      <a:lnTo>
                        <a:pt x="25" y="302"/>
                      </a:lnTo>
                      <a:lnTo>
                        <a:pt x="39" y="310"/>
                      </a:lnTo>
                      <a:lnTo>
                        <a:pt x="50" y="316"/>
                      </a:lnTo>
                      <a:lnTo>
                        <a:pt x="71" y="324"/>
                      </a:lnTo>
                      <a:lnTo>
                        <a:pt x="94" y="330"/>
                      </a:lnTo>
                      <a:lnTo>
                        <a:pt x="104" y="332"/>
                      </a:lnTo>
                      <a:lnTo>
                        <a:pt x="115" y="334"/>
                      </a:lnTo>
                      <a:lnTo>
                        <a:pt x="126" y="335"/>
                      </a:lnTo>
                      <a:lnTo>
                        <a:pt x="138" y="336"/>
                      </a:lnTo>
                      <a:lnTo>
                        <a:pt x="149" y="335"/>
                      </a:lnTo>
                      <a:lnTo>
                        <a:pt x="161" y="332"/>
                      </a:lnTo>
                      <a:lnTo>
                        <a:pt x="172" y="328"/>
                      </a:lnTo>
                      <a:lnTo>
                        <a:pt x="181" y="322"/>
                      </a:lnTo>
                      <a:lnTo>
                        <a:pt x="186" y="319"/>
                      </a:lnTo>
                      <a:lnTo>
                        <a:pt x="189" y="316"/>
                      </a:lnTo>
                      <a:lnTo>
                        <a:pt x="192" y="312"/>
                      </a:lnTo>
                      <a:lnTo>
                        <a:pt x="195" y="307"/>
                      </a:lnTo>
                      <a:lnTo>
                        <a:pt x="198" y="303"/>
                      </a:lnTo>
                      <a:lnTo>
                        <a:pt x="199" y="298"/>
                      </a:lnTo>
                      <a:lnTo>
                        <a:pt x="200" y="292"/>
                      </a:lnTo>
                      <a:lnTo>
                        <a:pt x="201" y="287"/>
                      </a:lnTo>
                      <a:lnTo>
                        <a:pt x="198" y="273"/>
                      </a:lnTo>
                      <a:lnTo>
                        <a:pt x="195" y="262"/>
                      </a:lnTo>
                      <a:lnTo>
                        <a:pt x="190" y="255"/>
                      </a:lnTo>
                      <a:lnTo>
                        <a:pt x="183" y="247"/>
                      </a:lnTo>
                      <a:lnTo>
                        <a:pt x="175" y="240"/>
                      </a:lnTo>
                      <a:lnTo>
                        <a:pt x="165" y="234"/>
                      </a:lnTo>
                      <a:lnTo>
                        <a:pt x="153" y="227"/>
                      </a:lnTo>
                      <a:lnTo>
                        <a:pt x="138" y="221"/>
                      </a:lnTo>
                      <a:lnTo>
                        <a:pt x="120" y="213"/>
                      </a:lnTo>
                      <a:lnTo>
                        <a:pt x="98" y="205"/>
                      </a:lnTo>
                      <a:lnTo>
                        <a:pt x="73" y="192"/>
                      </a:lnTo>
                      <a:lnTo>
                        <a:pt x="52" y="180"/>
                      </a:lnTo>
                      <a:lnTo>
                        <a:pt x="43" y="175"/>
                      </a:lnTo>
                      <a:lnTo>
                        <a:pt x="36" y="169"/>
                      </a:lnTo>
                      <a:lnTo>
                        <a:pt x="28" y="163"/>
                      </a:lnTo>
                      <a:lnTo>
                        <a:pt x="22" y="157"/>
                      </a:lnTo>
                      <a:lnTo>
                        <a:pt x="17" y="151"/>
                      </a:lnTo>
                      <a:lnTo>
                        <a:pt x="12" y="145"/>
                      </a:lnTo>
                      <a:lnTo>
                        <a:pt x="9" y="139"/>
                      </a:lnTo>
                      <a:lnTo>
                        <a:pt x="6" y="132"/>
                      </a:lnTo>
                      <a:lnTo>
                        <a:pt x="4" y="125"/>
                      </a:lnTo>
                      <a:lnTo>
                        <a:pt x="3" y="118"/>
                      </a:lnTo>
                      <a:lnTo>
                        <a:pt x="2" y="110"/>
                      </a:lnTo>
                      <a:lnTo>
                        <a:pt x="0" y="103"/>
                      </a:lnTo>
                      <a:lnTo>
                        <a:pt x="2" y="91"/>
                      </a:lnTo>
                      <a:lnTo>
                        <a:pt x="4" y="80"/>
                      </a:lnTo>
                      <a:lnTo>
                        <a:pt x="7" y="70"/>
                      </a:lnTo>
                      <a:lnTo>
                        <a:pt x="10" y="60"/>
                      </a:lnTo>
                      <a:lnTo>
                        <a:pt x="15" y="50"/>
                      </a:lnTo>
                      <a:lnTo>
                        <a:pt x="23" y="43"/>
                      </a:lnTo>
                      <a:lnTo>
                        <a:pt x="30" y="34"/>
                      </a:lnTo>
                      <a:lnTo>
                        <a:pt x="39" y="28"/>
                      </a:lnTo>
                      <a:lnTo>
                        <a:pt x="49" y="21"/>
                      </a:lnTo>
                      <a:lnTo>
                        <a:pt x="59" y="16"/>
                      </a:lnTo>
                      <a:lnTo>
                        <a:pt x="70" y="12"/>
                      </a:lnTo>
                      <a:lnTo>
                        <a:pt x="83" y="7"/>
                      </a:lnTo>
                      <a:lnTo>
                        <a:pt x="97" y="4"/>
                      </a:lnTo>
                      <a:lnTo>
                        <a:pt x="111" y="2"/>
                      </a:lnTo>
                      <a:lnTo>
                        <a:pt x="126" y="1"/>
                      </a:lnTo>
                      <a:lnTo>
                        <a:pt x="142" y="0"/>
                      </a:lnTo>
                      <a:lnTo>
                        <a:pt x="153" y="0"/>
                      </a:lnTo>
                      <a:lnTo>
                        <a:pt x="164" y="1"/>
                      </a:lnTo>
                      <a:lnTo>
                        <a:pt x="175" y="2"/>
                      </a:lnTo>
                      <a:lnTo>
                        <a:pt x="186" y="5"/>
                      </a:lnTo>
                      <a:lnTo>
                        <a:pt x="205" y="9"/>
                      </a:lnTo>
                      <a:lnTo>
                        <a:pt x="222" y="14"/>
                      </a:lnTo>
                      <a:lnTo>
                        <a:pt x="239" y="20"/>
                      </a:lnTo>
                      <a:lnTo>
                        <a:pt x="259" y="30"/>
                      </a:lnTo>
                      <a:lnTo>
                        <a:pt x="230" y="78"/>
                      </a:lnTo>
                      <a:lnTo>
                        <a:pt x="214" y="69"/>
                      </a:lnTo>
                      <a:lnTo>
                        <a:pt x="201" y="62"/>
                      </a:lnTo>
                      <a:lnTo>
                        <a:pt x="189" y="58"/>
                      </a:lnTo>
                      <a:lnTo>
                        <a:pt x="176" y="54"/>
                      </a:lnTo>
                      <a:lnTo>
                        <a:pt x="165" y="54"/>
                      </a:lnTo>
                      <a:lnTo>
                        <a:pt x="154" y="51"/>
                      </a:lnTo>
                      <a:lnTo>
                        <a:pt x="143" y="49"/>
                      </a:lnTo>
                      <a:lnTo>
                        <a:pt x="132" y="49"/>
                      </a:lnTo>
                      <a:lnTo>
                        <a:pt x="118" y="50"/>
                      </a:lnTo>
                      <a:lnTo>
                        <a:pt x="105" y="52"/>
                      </a:lnTo>
                      <a:lnTo>
                        <a:pt x="94" y="57"/>
                      </a:lnTo>
                      <a:lnTo>
                        <a:pt x="84" y="62"/>
                      </a:lnTo>
                      <a:lnTo>
                        <a:pt x="80" y="65"/>
                      </a:lnTo>
                      <a:lnTo>
                        <a:pt x="75" y="70"/>
                      </a:lnTo>
                      <a:lnTo>
                        <a:pt x="72" y="74"/>
                      </a:lnTo>
                      <a:lnTo>
                        <a:pt x="69" y="78"/>
                      </a:lnTo>
                      <a:lnTo>
                        <a:pt x="67" y="82"/>
                      </a:lnTo>
                      <a:lnTo>
                        <a:pt x="66" y="87"/>
                      </a:lnTo>
                      <a:lnTo>
                        <a:pt x="65" y="92"/>
                      </a:lnTo>
                      <a:lnTo>
                        <a:pt x="64" y="97"/>
                      </a:lnTo>
                      <a:lnTo>
                        <a:pt x="65" y="102"/>
                      </a:lnTo>
                      <a:lnTo>
                        <a:pt x="67" y="107"/>
                      </a:lnTo>
                      <a:lnTo>
                        <a:pt x="70" y="112"/>
                      </a:lnTo>
                      <a:lnTo>
                        <a:pt x="74" y="117"/>
                      </a:lnTo>
                      <a:lnTo>
                        <a:pt x="80" y="122"/>
                      </a:lnTo>
                      <a:lnTo>
                        <a:pt x="85" y="126"/>
                      </a:lnTo>
                      <a:lnTo>
                        <a:pt x="92" y="131"/>
                      </a:lnTo>
                      <a:lnTo>
                        <a:pt x="100" y="136"/>
                      </a:lnTo>
                      <a:lnTo>
                        <a:pt x="125" y="148"/>
                      </a:lnTo>
                      <a:lnTo>
                        <a:pt x="166" y="166"/>
                      </a:lnTo>
                      <a:lnTo>
                        <a:pt x="193" y="178"/>
                      </a:lnTo>
                      <a:lnTo>
                        <a:pt x="215" y="190"/>
                      </a:lnTo>
                      <a:lnTo>
                        <a:pt x="223" y="196"/>
                      </a:lnTo>
                      <a:lnTo>
                        <a:pt x="231" y="202"/>
                      </a:lnTo>
                      <a:lnTo>
                        <a:pt x="238" y="209"/>
                      </a:lnTo>
                      <a:lnTo>
                        <a:pt x="244" y="215"/>
                      </a:lnTo>
                      <a:lnTo>
                        <a:pt x="249" y="222"/>
                      </a:lnTo>
                      <a:lnTo>
                        <a:pt x="253" y="229"/>
                      </a:lnTo>
                      <a:lnTo>
                        <a:pt x="256" y="237"/>
                      </a:lnTo>
                      <a:lnTo>
                        <a:pt x="260" y="244"/>
                      </a:lnTo>
                      <a:lnTo>
                        <a:pt x="261" y="253"/>
                      </a:lnTo>
                      <a:lnTo>
                        <a:pt x="263" y="262"/>
                      </a:lnTo>
                      <a:lnTo>
                        <a:pt x="263" y="272"/>
                      </a:lnTo>
                      <a:lnTo>
                        <a:pt x="264" y="283"/>
                      </a:lnTo>
                      <a:lnTo>
                        <a:pt x="263" y="294"/>
                      </a:lnTo>
                      <a:lnTo>
                        <a:pt x="262" y="305"/>
                      </a:lnTo>
                      <a:lnTo>
                        <a:pt x="259" y="315"/>
                      </a:lnTo>
                      <a:lnTo>
                        <a:pt x="254" y="325"/>
                      </a:lnTo>
                      <a:lnTo>
                        <a:pt x="250" y="334"/>
                      </a:lnTo>
                      <a:lnTo>
                        <a:pt x="244" y="343"/>
                      </a:lnTo>
                      <a:lnTo>
                        <a:pt x="237" y="350"/>
                      </a:lnTo>
                      <a:lnTo>
                        <a:pt x="230" y="357"/>
                      </a:lnTo>
                      <a:lnTo>
                        <a:pt x="221" y="363"/>
                      </a:lnTo>
                      <a:lnTo>
                        <a:pt x="211" y="369"/>
                      </a:lnTo>
                      <a:lnTo>
                        <a:pt x="201" y="374"/>
                      </a:lnTo>
                      <a:lnTo>
                        <a:pt x="190" y="377"/>
                      </a:lnTo>
                      <a:lnTo>
                        <a:pt x="177" y="380"/>
                      </a:lnTo>
                      <a:lnTo>
                        <a:pt x="164" y="382"/>
                      </a:lnTo>
                      <a:lnTo>
                        <a:pt x="151" y="385"/>
                      </a:lnTo>
                      <a:lnTo>
                        <a:pt x="138" y="38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578" name="Freeform 123"/>
                <p:cNvSpPr>
                  <a:spLocks noEditPoints="1"/>
                </p:cNvSpPr>
                <p:nvPr/>
              </p:nvSpPr>
              <p:spPr bwMode="auto">
                <a:xfrm>
                  <a:off x="9692" y="9179"/>
                  <a:ext cx="158" cy="193"/>
                </a:xfrm>
                <a:custGeom>
                  <a:avLst/>
                  <a:gdLst>
                    <a:gd name="T0" fmla="*/ 20 w 316"/>
                    <a:gd name="T1" fmla="*/ 7 h 385"/>
                    <a:gd name="T2" fmla="*/ 18 w 316"/>
                    <a:gd name="T3" fmla="*/ 8 h 385"/>
                    <a:gd name="T4" fmla="*/ 16 w 316"/>
                    <a:gd name="T5" fmla="*/ 8 h 385"/>
                    <a:gd name="T6" fmla="*/ 14 w 316"/>
                    <a:gd name="T7" fmla="*/ 9 h 385"/>
                    <a:gd name="T8" fmla="*/ 12 w 316"/>
                    <a:gd name="T9" fmla="*/ 11 h 385"/>
                    <a:gd name="T10" fmla="*/ 11 w 316"/>
                    <a:gd name="T11" fmla="*/ 12 h 385"/>
                    <a:gd name="T12" fmla="*/ 10 w 316"/>
                    <a:gd name="T13" fmla="*/ 14 h 385"/>
                    <a:gd name="T14" fmla="*/ 10 w 316"/>
                    <a:gd name="T15" fmla="*/ 17 h 385"/>
                    <a:gd name="T16" fmla="*/ 31 w 316"/>
                    <a:gd name="T17" fmla="*/ 18 h 385"/>
                    <a:gd name="T18" fmla="*/ 31 w 316"/>
                    <a:gd name="T19" fmla="*/ 16 h 385"/>
                    <a:gd name="T20" fmla="*/ 30 w 316"/>
                    <a:gd name="T21" fmla="*/ 13 h 385"/>
                    <a:gd name="T22" fmla="*/ 29 w 316"/>
                    <a:gd name="T23" fmla="*/ 11 h 385"/>
                    <a:gd name="T24" fmla="*/ 28 w 316"/>
                    <a:gd name="T25" fmla="*/ 10 h 385"/>
                    <a:gd name="T26" fmla="*/ 27 w 316"/>
                    <a:gd name="T27" fmla="*/ 9 h 385"/>
                    <a:gd name="T28" fmla="*/ 25 w 316"/>
                    <a:gd name="T29" fmla="*/ 8 h 385"/>
                    <a:gd name="T30" fmla="*/ 23 w 316"/>
                    <a:gd name="T31" fmla="*/ 7 h 385"/>
                    <a:gd name="T32" fmla="*/ 21 w 316"/>
                    <a:gd name="T33" fmla="*/ 7 h 385"/>
                    <a:gd name="T34" fmla="*/ 9 w 316"/>
                    <a:gd name="T35" fmla="*/ 26 h 385"/>
                    <a:gd name="T36" fmla="*/ 10 w 316"/>
                    <a:gd name="T37" fmla="*/ 29 h 385"/>
                    <a:gd name="T38" fmla="*/ 10 w 316"/>
                    <a:gd name="T39" fmla="*/ 33 h 385"/>
                    <a:gd name="T40" fmla="*/ 11 w 316"/>
                    <a:gd name="T41" fmla="*/ 36 h 385"/>
                    <a:gd name="T42" fmla="*/ 13 w 316"/>
                    <a:gd name="T43" fmla="*/ 38 h 385"/>
                    <a:gd name="T44" fmla="*/ 15 w 316"/>
                    <a:gd name="T45" fmla="*/ 40 h 385"/>
                    <a:gd name="T46" fmla="*/ 19 w 316"/>
                    <a:gd name="T47" fmla="*/ 41 h 385"/>
                    <a:gd name="T48" fmla="*/ 21 w 316"/>
                    <a:gd name="T49" fmla="*/ 42 h 385"/>
                    <a:gd name="T50" fmla="*/ 24 w 316"/>
                    <a:gd name="T51" fmla="*/ 42 h 385"/>
                    <a:gd name="T52" fmla="*/ 27 w 316"/>
                    <a:gd name="T53" fmla="*/ 41 h 385"/>
                    <a:gd name="T54" fmla="*/ 30 w 316"/>
                    <a:gd name="T55" fmla="*/ 40 h 385"/>
                    <a:gd name="T56" fmla="*/ 34 w 316"/>
                    <a:gd name="T57" fmla="*/ 38 h 385"/>
                    <a:gd name="T58" fmla="*/ 39 w 316"/>
                    <a:gd name="T59" fmla="*/ 43 h 385"/>
                    <a:gd name="T60" fmla="*/ 34 w 316"/>
                    <a:gd name="T61" fmla="*/ 46 h 385"/>
                    <a:gd name="T62" fmla="*/ 29 w 316"/>
                    <a:gd name="T63" fmla="*/ 47 h 385"/>
                    <a:gd name="T64" fmla="*/ 25 w 316"/>
                    <a:gd name="T65" fmla="*/ 48 h 385"/>
                    <a:gd name="T66" fmla="*/ 21 w 316"/>
                    <a:gd name="T67" fmla="*/ 49 h 385"/>
                    <a:gd name="T68" fmla="*/ 18 w 316"/>
                    <a:gd name="T69" fmla="*/ 48 h 385"/>
                    <a:gd name="T70" fmla="*/ 13 w 316"/>
                    <a:gd name="T71" fmla="*/ 47 h 385"/>
                    <a:gd name="T72" fmla="*/ 10 w 316"/>
                    <a:gd name="T73" fmla="*/ 45 h 385"/>
                    <a:gd name="T74" fmla="*/ 6 w 316"/>
                    <a:gd name="T75" fmla="*/ 42 h 385"/>
                    <a:gd name="T76" fmla="*/ 3 w 316"/>
                    <a:gd name="T77" fmla="*/ 38 h 385"/>
                    <a:gd name="T78" fmla="*/ 1 w 316"/>
                    <a:gd name="T79" fmla="*/ 34 h 385"/>
                    <a:gd name="T80" fmla="*/ 1 w 316"/>
                    <a:gd name="T81" fmla="*/ 30 h 385"/>
                    <a:gd name="T82" fmla="*/ 0 w 316"/>
                    <a:gd name="T83" fmla="*/ 25 h 385"/>
                    <a:gd name="T84" fmla="*/ 1 w 316"/>
                    <a:gd name="T85" fmla="*/ 20 h 385"/>
                    <a:gd name="T86" fmla="*/ 1 w 316"/>
                    <a:gd name="T87" fmla="*/ 15 h 385"/>
                    <a:gd name="T88" fmla="*/ 3 w 316"/>
                    <a:gd name="T89" fmla="*/ 11 h 385"/>
                    <a:gd name="T90" fmla="*/ 6 w 316"/>
                    <a:gd name="T91" fmla="*/ 7 h 385"/>
                    <a:gd name="T92" fmla="*/ 10 w 316"/>
                    <a:gd name="T93" fmla="*/ 4 h 385"/>
                    <a:gd name="T94" fmla="*/ 13 w 316"/>
                    <a:gd name="T95" fmla="*/ 2 h 385"/>
                    <a:gd name="T96" fmla="*/ 18 w 316"/>
                    <a:gd name="T97" fmla="*/ 1 h 385"/>
                    <a:gd name="T98" fmla="*/ 21 w 316"/>
                    <a:gd name="T99" fmla="*/ 0 h 385"/>
                    <a:gd name="T100" fmla="*/ 25 w 316"/>
                    <a:gd name="T101" fmla="*/ 1 h 385"/>
                    <a:gd name="T102" fmla="*/ 29 w 316"/>
                    <a:gd name="T103" fmla="*/ 2 h 385"/>
                    <a:gd name="T104" fmla="*/ 33 w 316"/>
                    <a:gd name="T105" fmla="*/ 3 h 385"/>
                    <a:gd name="T106" fmla="*/ 35 w 316"/>
                    <a:gd name="T107" fmla="*/ 6 h 385"/>
                    <a:gd name="T108" fmla="*/ 37 w 316"/>
                    <a:gd name="T109" fmla="*/ 8 h 385"/>
                    <a:gd name="T110" fmla="*/ 39 w 316"/>
                    <a:gd name="T111" fmla="*/ 12 h 385"/>
                    <a:gd name="T112" fmla="*/ 40 w 316"/>
                    <a:gd name="T113" fmla="*/ 15 h 385"/>
                    <a:gd name="T114" fmla="*/ 40 w 316"/>
                    <a:gd name="T115" fmla="*/ 19 h 385"/>
                    <a:gd name="T116" fmla="*/ 9 w 316"/>
                    <a:gd name="T117" fmla="*/ 24 h 385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316"/>
                    <a:gd name="T178" fmla="*/ 0 h 385"/>
                    <a:gd name="T179" fmla="*/ 316 w 316"/>
                    <a:gd name="T180" fmla="*/ 385 h 385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316" h="385">
                      <a:moveTo>
                        <a:pt x="171" y="54"/>
                      </a:moveTo>
                      <a:lnTo>
                        <a:pt x="161" y="55"/>
                      </a:lnTo>
                      <a:lnTo>
                        <a:pt x="152" y="56"/>
                      </a:lnTo>
                      <a:lnTo>
                        <a:pt x="144" y="57"/>
                      </a:lnTo>
                      <a:lnTo>
                        <a:pt x="136" y="59"/>
                      </a:lnTo>
                      <a:lnTo>
                        <a:pt x="128" y="62"/>
                      </a:lnTo>
                      <a:lnTo>
                        <a:pt x="120" y="66"/>
                      </a:lnTo>
                      <a:lnTo>
                        <a:pt x="114" y="71"/>
                      </a:lnTo>
                      <a:lnTo>
                        <a:pt x="107" y="76"/>
                      </a:lnTo>
                      <a:lnTo>
                        <a:pt x="101" y="81"/>
                      </a:lnTo>
                      <a:lnTo>
                        <a:pt x="96" y="88"/>
                      </a:lnTo>
                      <a:lnTo>
                        <a:pt x="90" y="95"/>
                      </a:lnTo>
                      <a:lnTo>
                        <a:pt x="86" y="103"/>
                      </a:lnTo>
                      <a:lnTo>
                        <a:pt x="82" y="111"/>
                      </a:lnTo>
                      <a:lnTo>
                        <a:pt x="79" y="121"/>
                      </a:lnTo>
                      <a:lnTo>
                        <a:pt x="75" y="131"/>
                      </a:lnTo>
                      <a:lnTo>
                        <a:pt x="73" y="141"/>
                      </a:lnTo>
                      <a:lnTo>
                        <a:pt x="253" y="141"/>
                      </a:lnTo>
                      <a:lnTo>
                        <a:pt x="252" y="131"/>
                      </a:lnTo>
                      <a:lnTo>
                        <a:pt x="250" y="121"/>
                      </a:lnTo>
                      <a:lnTo>
                        <a:pt x="248" y="111"/>
                      </a:lnTo>
                      <a:lnTo>
                        <a:pt x="246" y="103"/>
                      </a:lnTo>
                      <a:lnTo>
                        <a:pt x="242" y="95"/>
                      </a:lnTo>
                      <a:lnTo>
                        <a:pt x="239" y="88"/>
                      </a:lnTo>
                      <a:lnTo>
                        <a:pt x="235" y="81"/>
                      </a:lnTo>
                      <a:lnTo>
                        <a:pt x="230" y="76"/>
                      </a:lnTo>
                      <a:lnTo>
                        <a:pt x="224" y="71"/>
                      </a:lnTo>
                      <a:lnTo>
                        <a:pt x="219" y="66"/>
                      </a:lnTo>
                      <a:lnTo>
                        <a:pt x="212" y="62"/>
                      </a:lnTo>
                      <a:lnTo>
                        <a:pt x="205" y="59"/>
                      </a:lnTo>
                      <a:lnTo>
                        <a:pt x="197" y="57"/>
                      </a:lnTo>
                      <a:lnTo>
                        <a:pt x="189" y="56"/>
                      </a:lnTo>
                      <a:lnTo>
                        <a:pt x="180" y="55"/>
                      </a:lnTo>
                      <a:lnTo>
                        <a:pt x="171" y="54"/>
                      </a:lnTo>
                      <a:close/>
                      <a:moveTo>
                        <a:pt x="68" y="185"/>
                      </a:moveTo>
                      <a:lnTo>
                        <a:pt x="69" y="202"/>
                      </a:lnTo>
                      <a:lnTo>
                        <a:pt x="70" y="217"/>
                      </a:lnTo>
                      <a:lnTo>
                        <a:pt x="73" y="232"/>
                      </a:lnTo>
                      <a:lnTo>
                        <a:pt x="76" y="247"/>
                      </a:lnTo>
                      <a:lnTo>
                        <a:pt x="81" y="260"/>
                      </a:lnTo>
                      <a:lnTo>
                        <a:pt x="86" y="272"/>
                      </a:lnTo>
                      <a:lnTo>
                        <a:pt x="93" y="283"/>
                      </a:lnTo>
                      <a:lnTo>
                        <a:pt x="99" y="292"/>
                      </a:lnTo>
                      <a:lnTo>
                        <a:pt x="107" y="302"/>
                      </a:lnTo>
                      <a:lnTo>
                        <a:pt x="116" y="310"/>
                      </a:lnTo>
                      <a:lnTo>
                        <a:pt x="126" y="316"/>
                      </a:lnTo>
                      <a:lnTo>
                        <a:pt x="136" y="321"/>
                      </a:lnTo>
                      <a:lnTo>
                        <a:pt x="147" y="326"/>
                      </a:lnTo>
                      <a:lnTo>
                        <a:pt x="159" y="329"/>
                      </a:lnTo>
                      <a:lnTo>
                        <a:pt x="172" y="330"/>
                      </a:lnTo>
                      <a:lnTo>
                        <a:pt x="185" y="331"/>
                      </a:lnTo>
                      <a:lnTo>
                        <a:pt x="197" y="331"/>
                      </a:lnTo>
                      <a:lnTo>
                        <a:pt x="209" y="329"/>
                      </a:lnTo>
                      <a:lnTo>
                        <a:pt x="220" y="327"/>
                      </a:lnTo>
                      <a:lnTo>
                        <a:pt x="232" y="322"/>
                      </a:lnTo>
                      <a:lnTo>
                        <a:pt x="244" y="317"/>
                      </a:lnTo>
                      <a:lnTo>
                        <a:pt x="255" y="311"/>
                      </a:lnTo>
                      <a:lnTo>
                        <a:pt x="268" y="302"/>
                      </a:lnTo>
                      <a:lnTo>
                        <a:pt x="282" y="292"/>
                      </a:lnTo>
                      <a:lnTo>
                        <a:pt x="307" y="341"/>
                      </a:lnTo>
                      <a:lnTo>
                        <a:pt x="287" y="352"/>
                      </a:lnTo>
                      <a:lnTo>
                        <a:pt x="269" y="362"/>
                      </a:lnTo>
                      <a:lnTo>
                        <a:pt x="253" y="370"/>
                      </a:lnTo>
                      <a:lnTo>
                        <a:pt x="237" y="375"/>
                      </a:lnTo>
                      <a:lnTo>
                        <a:pt x="222" y="379"/>
                      </a:lnTo>
                      <a:lnTo>
                        <a:pt x="207" y="382"/>
                      </a:lnTo>
                      <a:lnTo>
                        <a:pt x="191" y="385"/>
                      </a:lnTo>
                      <a:lnTo>
                        <a:pt x="175" y="385"/>
                      </a:lnTo>
                      <a:lnTo>
                        <a:pt x="157" y="384"/>
                      </a:lnTo>
                      <a:lnTo>
                        <a:pt x="139" y="381"/>
                      </a:lnTo>
                      <a:lnTo>
                        <a:pt x="121" y="377"/>
                      </a:lnTo>
                      <a:lnTo>
                        <a:pt x="104" y="371"/>
                      </a:lnTo>
                      <a:lnTo>
                        <a:pt x="89" y="363"/>
                      </a:lnTo>
                      <a:lnTo>
                        <a:pt x="75" y="355"/>
                      </a:lnTo>
                      <a:lnTo>
                        <a:pt x="61" y="344"/>
                      </a:lnTo>
                      <a:lnTo>
                        <a:pt x="50" y="332"/>
                      </a:lnTo>
                      <a:lnTo>
                        <a:pt x="38" y="318"/>
                      </a:lnTo>
                      <a:lnTo>
                        <a:pt x="28" y="304"/>
                      </a:lnTo>
                      <a:lnTo>
                        <a:pt x="20" y="288"/>
                      </a:lnTo>
                      <a:lnTo>
                        <a:pt x="13" y="272"/>
                      </a:lnTo>
                      <a:lnTo>
                        <a:pt x="8" y="254"/>
                      </a:lnTo>
                      <a:lnTo>
                        <a:pt x="4" y="236"/>
                      </a:lnTo>
                      <a:lnTo>
                        <a:pt x="1" y="215"/>
                      </a:lnTo>
                      <a:lnTo>
                        <a:pt x="0" y="195"/>
                      </a:lnTo>
                      <a:lnTo>
                        <a:pt x="1" y="174"/>
                      </a:lnTo>
                      <a:lnTo>
                        <a:pt x="4" y="153"/>
                      </a:lnTo>
                      <a:lnTo>
                        <a:pt x="8" y="134"/>
                      </a:lnTo>
                      <a:lnTo>
                        <a:pt x="13" y="116"/>
                      </a:lnTo>
                      <a:lnTo>
                        <a:pt x="20" y="99"/>
                      </a:lnTo>
                      <a:lnTo>
                        <a:pt x="28" y="82"/>
                      </a:lnTo>
                      <a:lnTo>
                        <a:pt x="38" y="67"/>
                      </a:lnTo>
                      <a:lnTo>
                        <a:pt x="50" y="54"/>
                      </a:lnTo>
                      <a:lnTo>
                        <a:pt x="61" y="42"/>
                      </a:lnTo>
                      <a:lnTo>
                        <a:pt x="75" y="31"/>
                      </a:lnTo>
                      <a:lnTo>
                        <a:pt x="89" y="22"/>
                      </a:lnTo>
                      <a:lnTo>
                        <a:pt x="104" y="14"/>
                      </a:lnTo>
                      <a:lnTo>
                        <a:pt x="121" y="9"/>
                      </a:lnTo>
                      <a:lnTo>
                        <a:pt x="139" y="4"/>
                      </a:lnTo>
                      <a:lnTo>
                        <a:pt x="157" y="1"/>
                      </a:lnTo>
                      <a:lnTo>
                        <a:pt x="175" y="0"/>
                      </a:lnTo>
                      <a:lnTo>
                        <a:pt x="191" y="1"/>
                      </a:lnTo>
                      <a:lnTo>
                        <a:pt x="206" y="3"/>
                      </a:lnTo>
                      <a:lnTo>
                        <a:pt x="221" y="6"/>
                      </a:lnTo>
                      <a:lnTo>
                        <a:pt x="234" y="11"/>
                      </a:lnTo>
                      <a:lnTo>
                        <a:pt x="247" y="17"/>
                      </a:lnTo>
                      <a:lnTo>
                        <a:pt x="259" y="24"/>
                      </a:lnTo>
                      <a:lnTo>
                        <a:pt x="269" y="32"/>
                      </a:lnTo>
                      <a:lnTo>
                        <a:pt x="279" y="41"/>
                      </a:lnTo>
                      <a:lnTo>
                        <a:pt x="287" y="51"/>
                      </a:lnTo>
                      <a:lnTo>
                        <a:pt x="295" y="63"/>
                      </a:lnTo>
                      <a:lnTo>
                        <a:pt x="301" y="75"/>
                      </a:lnTo>
                      <a:lnTo>
                        <a:pt x="307" y="89"/>
                      </a:lnTo>
                      <a:lnTo>
                        <a:pt x="311" y="103"/>
                      </a:lnTo>
                      <a:lnTo>
                        <a:pt x="314" y="118"/>
                      </a:lnTo>
                      <a:lnTo>
                        <a:pt x="315" y="134"/>
                      </a:lnTo>
                      <a:lnTo>
                        <a:pt x="316" y="151"/>
                      </a:lnTo>
                      <a:lnTo>
                        <a:pt x="316" y="185"/>
                      </a:lnTo>
                      <a:lnTo>
                        <a:pt x="68" y="18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</p:grpSp>
        </p:grpSp>
        <p:grpSp>
          <p:nvGrpSpPr>
            <p:cNvPr id="21522" name="Group 124"/>
            <p:cNvGrpSpPr>
              <a:grpSpLocks/>
            </p:cNvGrpSpPr>
            <p:nvPr/>
          </p:nvGrpSpPr>
          <p:grpSpPr bwMode="auto">
            <a:xfrm>
              <a:off x="7673" y="5475"/>
              <a:ext cx="2762" cy="1830"/>
              <a:chOff x="7673" y="5475"/>
              <a:chExt cx="2762" cy="1830"/>
            </a:xfrm>
          </p:grpSpPr>
          <p:grpSp>
            <p:nvGrpSpPr>
              <p:cNvPr id="21523" name="Group 125"/>
              <p:cNvGrpSpPr>
                <a:grpSpLocks/>
              </p:cNvGrpSpPr>
              <p:nvPr/>
            </p:nvGrpSpPr>
            <p:grpSpPr bwMode="auto">
              <a:xfrm>
                <a:off x="8360" y="5475"/>
                <a:ext cx="1388" cy="370"/>
                <a:chOff x="8360" y="5475"/>
                <a:chExt cx="1388" cy="370"/>
              </a:xfrm>
            </p:grpSpPr>
            <p:sp>
              <p:nvSpPr>
                <p:cNvPr id="21560" name="Freeform 126"/>
                <p:cNvSpPr>
                  <a:spLocks/>
                </p:cNvSpPr>
                <p:nvPr/>
              </p:nvSpPr>
              <p:spPr bwMode="auto">
                <a:xfrm>
                  <a:off x="8360" y="5475"/>
                  <a:ext cx="223" cy="268"/>
                </a:xfrm>
                <a:custGeom>
                  <a:avLst/>
                  <a:gdLst>
                    <a:gd name="T0" fmla="*/ 48 w 446"/>
                    <a:gd name="T1" fmla="*/ 67 h 536"/>
                    <a:gd name="T2" fmla="*/ 48 w 446"/>
                    <a:gd name="T3" fmla="*/ 36 h 536"/>
                    <a:gd name="T4" fmla="*/ 9 w 446"/>
                    <a:gd name="T5" fmla="*/ 36 h 536"/>
                    <a:gd name="T6" fmla="*/ 9 w 446"/>
                    <a:gd name="T7" fmla="*/ 67 h 536"/>
                    <a:gd name="T8" fmla="*/ 0 w 446"/>
                    <a:gd name="T9" fmla="*/ 67 h 536"/>
                    <a:gd name="T10" fmla="*/ 0 w 446"/>
                    <a:gd name="T11" fmla="*/ 0 h 536"/>
                    <a:gd name="T12" fmla="*/ 9 w 446"/>
                    <a:gd name="T13" fmla="*/ 0 h 536"/>
                    <a:gd name="T14" fmla="*/ 9 w 446"/>
                    <a:gd name="T15" fmla="*/ 28 h 536"/>
                    <a:gd name="T16" fmla="*/ 48 w 446"/>
                    <a:gd name="T17" fmla="*/ 28 h 536"/>
                    <a:gd name="T18" fmla="*/ 48 w 446"/>
                    <a:gd name="T19" fmla="*/ 0 h 536"/>
                    <a:gd name="T20" fmla="*/ 56 w 446"/>
                    <a:gd name="T21" fmla="*/ 0 h 536"/>
                    <a:gd name="T22" fmla="*/ 56 w 446"/>
                    <a:gd name="T23" fmla="*/ 67 h 536"/>
                    <a:gd name="T24" fmla="*/ 48 w 446"/>
                    <a:gd name="T25" fmla="*/ 67 h 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46"/>
                    <a:gd name="T40" fmla="*/ 0 h 536"/>
                    <a:gd name="T41" fmla="*/ 446 w 446"/>
                    <a:gd name="T42" fmla="*/ 536 h 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46" h="536">
                      <a:moveTo>
                        <a:pt x="379" y="536"/>
                      </a:moveTo>
                      <a:lnTo>
                        <a:pt x="379" y="293"/>
                      </a:lnTo>
                      <a:lnTo>
                        <a:pt x="67" y="293"/>
                      </a:lnTo>
                      <a:lnTo>
                        <a:pt x="67" y="536"/>
                      </a:lnTo>
                      <a:lnTo>
                        <a:pt x="0" y="536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230"/>
                      </a:lnTo>
                      <a:lnTo>
                        <a:pt x="379" y="230"/>
                      </a:lnTo>
                      <a:lnTo>
                        <a:pt x="379" y="0"/>
                      </a:lnTo>
                      <a:lnTo>
                        <a:pt x="446" y="0"/>
                      </a:lnTo>
                      <a:lnTo>
                        <a:pt x="446" y="536"/>
                      </a:lnTo>
                      <a:lnTo>
                        <a:pt x="379" y="53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561" name="Freeform 127"/>
                <p:cNvSpPr>
                  <a:spLocks noEditPoints="1"/>
                </p:cNvSpPr>
                <p:nvPr/>
              </p:nvSpPr>
              <p:spPr bwMode="auto">
                <a:xfrm>
                  <a:off x="8644" y="5553"/>
                  <a:ext cx="158" cy="195"/>
                </a:xfrm>
                <a:custGeom>
                  <a:avLst/>
                  <a:gdLst>
                    <a:gd name="T0" fmla="*/ 20 w 316"/>
                    <a:gd name="T1" fmla="*/ 8 h 389"/>
                    <a:gd name="T2" fmla="*/ 18 w 316"/>
                    <a:gd name="T3" fmla="*/ 8 h 389"/>
                    <a:gd name="T4" fmla="*/ 16 w 316"/>
                    <a:gd name="T5" fmla="*/ 9 h 389"/>
                    <a:gd name="T6" fmla="*/ 14 w 316"/>
                    <a:gd name="T7" fmla="*/ 10 h 389"/>
                    <a:gd name="T8" fmla="*/ 12 w 316"/>
                    <a:gd name="T9" fmla="*/ 11 h 389"/>
                    <a:gd name="T10" fmla="*/ 11 w 316"/>
                    <a:gd name="T11" fmla="*/ 13 h 389"/>
                    <a:gd name="T12" fmla="*/ 10 w 316"/>
                    <a:gd name="T13" fmla="*/ 15 h 389"/>
                    <a:gd name="T14" fmla="*/ 10 w 316"/>
                    <a:gd name="T15" fmla="*/ 17 h 389"/>
                    <a:gd name="T16" fmla="*/ 31 w 316"/>
                    <a:gd name="T17" fmla="*/ 19 h 389"/>
                    <a:gd name="T18" fmla="*/ 31 w 316"/>
                    <a:gd name="T19" fmla="*/ 16 h 389"/>
                    <a:gd name="T20" fmla="*/ 30 w 316"/>
                    <a:gd name="T21" fmla="*/ 14 h 389"/>
                    <a:gd name="T22" fmla="*/ 29 w 316"/>
                    <a:gd name="T23" fmla="*/ 12 h 389"/>
                    <a:gd name="T24" fmla="*/ 28 w 316"/>
                    <a:gd name="T25" fmla="*/ 10 h 389"/>
                    <a:gd name="T26" fmla="*/ 27 w 316"/>
                    <a:gd name="T27" fmla="*/ 9 h 389"/>
                    <a:gd name="T28" fmla="*/ 25 w 316"/>
                    <a:gd name="T29" fmla="*/ 8 h 389"/>
                    <a:gd name="T30" fmla="*/ 23 w 316"/>
                    <a:gd name="T31" fmla="*/ 8 h 389"/>
                    <a:gd name="T32" fmla="*/ 21 w 316"/>
                    <a:gd name="T33" fmla="*/ 8 h 389"/>
                    <a:gd name="T34" fmla="*/ 9 w 316"/>
                    <a:gd name="T35" fmla="*/ 26 h 389"/>
                    <a:gd name="T36" fmla="*/ 10 w 316"/>
                    <a:gd name="T37" fmla="*/ 30 h 389"/>
                    <a:gd name="T38" fmla="*/ 10 w 316"/>
                    <a:gd name="T39" fmla="*/ 33 h 389"/>
                    <a:gd name="T40" fmla="*/ 11 w 316"/>
                    <a:gd name="T41" fmla="*/ 36 h 389"/>
                    <a:gd name="T42" fmla="*/ 13 w 316"/>
                    <a:gd name="T43" fmla="*/ 38 h 389"/>
                    <a:gd name="T44" fmla="*/ 15 w 316"/>
                    <a:gd name="T45" fmla="*/ 40 h 389"/>
                    <a:gd name="T46" fmla="*/ 19 w 316"/>
                    <a:gd name="T47" fmla="*/ 42 h 389"/>
                    <a:gd name="T48" fmla="*/ 21 w 316"/>
                    <a:gd name="T49" fmla="*/ 42 h 389"/>
                    <a:gd name="T50" fmla="*/ 24 w 316"/>
                    <a:gd name="T51" fmla="*/ 42 h 389"/>
                    <a:gd name="T52" fmla="*/ 27 w 316"/>
                    <a:gd name="T53" fmla="*/ 42 h 389"/>
                    <a:gd name="T54" fmla="*/ 30 w 316"/>
                    <a:gd name="T55" fmla="*/ 41 h 389"/>
                    <a:gd name="T56" fmla="*/ 34 w 316"/>
                    <a:gd name="T57" fmla="*/ 39 h 389"/>
                    <a:gd name="T58" fmla="*/ 39 w 316"/>
                    <a:gd name="T59" fmla="*/ 44 h 389"/>
                    <a:gd name="T60" fmla="*/ 34 w 316"/>
                    <a:gd name="T61" fmla="*/ 46 h 389"/>
                    <a:gd name="T62" fmla="*/ 29 w 316"/>
                    <a:gd name="T63" fmla="*/ 48 h 389"/>
                    <a:gd name="T64" fmla="*/ 25 w 316"/>
                    <a:gd name="T65" fmla="*/ 49 h 389"/>
                    <a:gd name="T66" fmla="*/ 21 w 316"/>
                    <a:gd name="T67" fmla="*/ 49 h 389"/>
                    <a:gd name="T68" fmla="*/ 18 w 316"/>
                    <a:gd name="T69" fmla="*/ 49 h 389"/>
                    <a:gd name="T70" fmla="*/ 13 w 316"/>
                    <a:gd name="T71" fmla="*/ 47 h 389"/>
                    <a:gd name="T72" fmla="*/ 10 w 316"/>
                    <a:gd name="T73" fmla="*/ 45 h 389"/>
                    <a:gd name="T74" fmla="*/ 6 w 316"/>
                    <a:gd name="T75" fmla="*/ 42 h 389"/>
                    <a:gd name="T76" fmla="*/ 3 w 316"/>
                    <a:gd name="T77" fmla="*/ 39 h 389"/>
                    <a:gd name="T78" fmla="*/ 1 w 316"/>
                    <a:gd name="T79" fmla="*/ 35 h 389"/>
                    <a:gd name="T80" fmla="*/ 1 w 316"/>
                    <a:gd name="T81" fmla="*/ 30 h 389"/>
                    <a:gd name="T82" fmla="*/ 0 w 316"/>
                    <a:gd name="T83" fmla="*/ 25 h 389"/>
                    <a:gd name="T84" fmla="*/ 1 w 316"/>
                    <a:gd name="T85" fmla="*/ 19 h 389"/>
                    <a:gd name="T86" fmla="*/ 1 w 316"/>
                    <a:gd name="T87" fmla="*/ 15 h 389"/>
                    <a:gd name="T88" fmla="*/ 3 w 316"/>
                    <a:gd name="T89" fmla="*/ 11 h 389"/>
                    <a:gd name="T90" fmla="*/ 6 w 316"/>
                    <a:gd name="T91" fmla="*/ 7 h 389"/>
                    <a:gd name="T92" fmla="*/ 10 w 316"/>
                    <a:gd name="T93" fmla="*/ 4 h 389"/>
                    <a:gd name="T94" fmla="*/ 13 w 316"/>
                    <a:gd name="T95" fmla="*/ 2 h 389"/>
                    <a:gd name="T96" fmla="*/ 18 w 316"/>
                    <a:gd name="T97" fmla="*/ 1 h 389"/>
                    <a:gd name="T98" fmla="*/ 21 w 316"/>
                    <a:gd name="T99" fmla="*/ 0 h 389"/>
                    <a:gd name="T100" fmla="*/ 25 w 316"/>
                    <a:gd name="T101" fmla="*/ 1 h 389"/>
                    <a:gd name="T102" fmla="*/ 29 w 316"/>
                    <a:gd name="T103" fmla="*/ 2 h 389"/>
                    <a:gd name="T104" fmla="*/ 33 w 316"/>
                    <a:gd name="T105" fmla="*/ 3 h 389"/>
                    <a:gd name="T106" fmla="*/ 35 w 316"/>
                    <a:gd name="T107" fmla="*/ 6 h 389"/>
                    <a:gd name="T108" fmla="*/ 37 w 316"/>
                    <a:gd name="T109" fmla="*/ 9 h 389"/>
                    <a:gd name="T110" fmla="*/ 39 w 316"/>
                    <a:gd name="T111" fmla="*/ 12 h 389"/>
                    <a:gd name="T112" fmla="*/ 40 w 316"/>
                    <a:gd name="T113" fmla="*/ 16 h 389"/>
                    <a:gd name="T114" fmla="*/ 40 w 316"/>
                    <a:gd name="T115" fmla="*/ 20 h 389"/>
                    <a:gd name="T116" fmla="*/ 9 w 316"/>
                    <a:gd name="T117" fmla="*/ 24 h 389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316"/>
                    <a:gd name="T178" fmla="*/ 0 h 389"/>
                    <a:gd name="T179" fmla="*/ 316 w 316"/>
                    <a:gd name="T180" fmla="*/ 389 h 389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316" h="389">
                      <a:moveTo>
                        <a:pt x="171" y="58"/>
                      </a:moveTo>
                      <a:lnTo>
                        <a:pt x="161" y="59"/>
                      </a:lnTo>
                      <a:lnTo>
                        <a:pt x="153" y="60"/>
                      </a:lnTo>
                      <a:lnTo>
                        <a:pt x="144" y="61"/>
                      </a:lnTo>
                      <a:lnTo>
                        <a:pt x="136" y="63"/>
                      </a:lnTo>
                      <a:lnTo>
                        <a:pt x="128" y="66"/>
                      </a:lnTo>
                      <a:lnTo>
                        <a:pt x="121" y="70"/>
                      </a:lnTo>
                      <a:lnTo>
                        <a:pt x="114" y="75"/>
                      </a:lnTo>
                      <a:lnTo>
                        <a:pt x="108" y="80"/>
                      </a:lnTo>
                      <a:lnTo>
                        <a:pt x="101" y="85"/>
                      </a:lnTo>
                      <a:lnTo>
                        <a:pt x="96" y="92"/>
                      </a:lnTo>
                      <a:lnTo>
                        <a:pt x="90" y="99"/>
                      </a:lnTo>
                      <a:lnTo>
                        <a:pt x="86" y="107"/>
                      </a:lnTo>
                      <a:lnTo>
                        <a:pt x="82" y="115"/>
                      </a:lnTo>
                      <a:lnTo>
                        <a:pt x="79" y="125"/>
                      </a:lnTo>
                      <a:lnTo>
                        <a:pt x="75" y="135"/>
                      </a:lnTo>
                      <a:lnTo>
                        <a:pt x="73" y="145"/>
                      </a:lnTo>
                      <a:lnTo>
                        <a:pt x="253" y="145"/>
                      </a:lnTo>
                      <a:lnTo>
                        <a:pt x="252" y="135"/>
                      </a:lnTo>
                      <a:lnTo>
                        <a:pt x="250" y="125"/>
                      </a:lnTo>
                      <a:lnTo>
                        <a:pt x="248" y="115"/>
                      </a:lnTo>
                      <a:lnTo>
                        <a:pt x="246" y="107"/>
                      </a:lnTo>
                      <a:lnTo>
                        <a:pt x="242" y="99"/>
                      </a:lnTo>
                      <a:lnTo>
                        <a:pt x="239" y="92"/>
                      </a:lnTo>
                      <a:lnTo>
                        <a:pt x="235" y="85"/>
                      </a:lnTo>
                      <a:lnTo>
                        <a:pt x="230" y="80"/>
                      </a:lnTo>
                      <a:lnTo>
                        <a:pt x="224" y="75"/>
                      </a:lnTo>
                      <a:lnTo>
                        <a:pt x="219" y="70"/>
                      </a:lnTo>
                      <a:lnTo>
                        <a:pt x="213" y="66"/>
                      </a:lnTo>
                      <a:lnTo>
                        <a:pt x="205" y="63"/>
                      </a:lnTo>
                      <a:lnTo>
                        <a:pt x="198" y="61"/>
                      </a:lnTo>
                      <a:lnTo>
                        <a:pt x="189" y="60"/>
                      </a:lnTo>
                      <a:lnTo>
                        <a:pt x="180" y="59"/>
                      </a:lnTo>
                      <a:lnTo>
                        <a:pt x="171" y="58"/>
                      </a:lnTo>
                      <a:close/>
                      <a:moveTo>
                        <a:pt x="68" y="189"/>
                      </a:moveTo>
                      <a:lnTo>
                        <a:pt x="69" y="205"/>
                      </a:lnTo>
                      <a:lnTo>
                        <a:pt x="70" y="220"/>
                      </a:lnTo>
                      <a:lnTo>
                        <a:pt x="73" y="235"/>
                      </a:lnTo>
                      <a:lnTo>
                        <a:pt x="76" y="249"/>
                      </a:lnTo>
                      <a:lnTo>
                        <a:pt x="81" y="262"/>
                      </a:lnTo>
                      <a:lnTo>
                        <a:pt x="86" y="274"/>
                      </a:lnTo>
                      <a:lnTo>
                        <a:pt x="93" y="285"/>
                      </a:lnTo>
                      <a:lnTo>
                        <a:pt x="99" y="295"/>
                      </a:lnTo>
                      <a:lnTo>
                        <a:pt x="108" y="304"/>
                      </a:lnTo>
                      <a:lnTo>
                        <a:pt x="116" y="313"/>
                      </a:lnTo>
                      <a:lnTo>
                        <a:pt x="126" y="319"/>
                      </a:lnTo>
                      <a:lnTo>
                        <a:pt x="136" y="324"/>
                      </a:lnTo>
                      <a:lnTo>
                        <a:pt x="147" y="330"/>
                      </a:lnTo>
                      <a:lnTo>
                        <a:pt x="159" y="333"/>
                      </a:lnTo>
                      <a:lnTo>
                        <a:pt x="172" y="334"/>
                      </a:lnTo>
                      <a:lnTo>
                        <a:pt x="185" y="335"/>
                      </a:lnTo>
                      <a:lnTo>
                        <a:pt x="198" y="335"/>
                      </a:lnTo>
                      <a:lnTo>
                        <a:pt x="209" y="333"/>
                      </a:lnTo>
                      <a:lnTo>
                        <a:pt x="221" y="331"/>
                      </a:lnTo>
                      <a:lnTo>
                        <a:pt x="232" y="326"/>
                      </a:lnTo>
                      <a:lnTo>
                        <a:pt x="244" y="321"/>
                      </a:lnTo>
                      <a:lnTo>
                        <a:pt x="255" y="315"/>
                      </a:lnTo>
                      <a:lnTo>
                        <a:pt x="268" y="306"/>
                      </a:lnTo>
                      <a:lnTo>
                        <a:pt x="282" y="296"/>
                      </a:lnTo>
                      <a:lnTo>
                        <a:pt x="307" y="345"/>
                      </a:lnTo>
                      <a:lnTo>
                        <a:pt x="287" y="356"/>
                      </a:lnTo>
                      <a:lnTo>
                        <a:pt x="269" y="366"/>
                      </a:lnTo>
                      <a:lnTo>
                        <a:pt x="253" y="374"/>
                      </a:lnTo>
                      <a:lnTo>
                        <a:pt x="237" y="379"/>
                      </a:lnTo>
                      <a:lnTo>
                        <a:pt x="222" y="383"/>
                      </a:lnTo>
                      <a:lnTo>
                        <a:pt x="207" y="386"/>
                      </a:lnTo>
                      <a:lnTo>
                        <a:pt x="191" y="389"/>
                      </a:lnTo>
                      <a:lnTo>
                        <a:pt x="175" y="389"/>
                      </a:lnTo>
                      <a:lnTo>
                        <a:pt x="157" y="388"/>
                      </a:lnTo>
                      <a:lnTo>
                        <a:pt x="139" y="385"/>
                      </a:lnTo>
                      <a:lnTo>
                        <a:pt x="121" y="381"/>
                      </a:lnTo>
                      <a:lnTo>
                        <a:pt x="105" y="375"/>
                      </a:lnTo>
                      <a:lnTo>
                        <a:pt x="89" y="367"/>
                      </a:lnTo>
                      <a:lnTo>
                        <a:pt x="75" y="358"/>
                      </a:lnTo>
                      <a:lnTo>
                        <a:pt x="61" y="347"/>
                      </a:lnTo>
                      <a:lnTo>
                        <a:pt x="50" y="335"/>
                      </a:lnTo>
                      <a:lnTo>
                        <a:pt x="39" y="322"/>
                      </a:lnTo>
                      <a:lnTo>
                        <a:pt x="28" y="307"/>
                      </a:lnTo>
                      <a:lnTo>
                        <a:pt x="21" y="291"/>
                      </a:lnTo>
                      <a:lnTo>
                        <a:pt x="13" y="274"/>
                      </a:lnTo>
                      <a:lnTo>
                        <a:pt x="8" y="256"/>
                      </a:lnTo>
                      <a:lnTo>
                        <a:pt x="4" y="236"/>
                      </a:lnTo>
                      <a:lnTo>
                        <a:pt x="2" y="215"/>
                      </a:lnTo>
                      <a:lnTo>
                        <a:pt x="0" y="194"/>
                      </a:lnTo>
                      <a:lnTo>
                        <a:pt x="2" y="172"/>
                      </a:lnTo>
                      <a:lnTo>
                        <a:pt x="4" y="152"/>
                      </a:lnTo>
                      <a:lnTo>
                        <a:pt x="8" y="133"/>
                      </a:lnTo>
                      <a:lnTo>
                        <a:pt x="13" y="114"/>
                      </a:lnTo>
                      <a:lnTo>
                        <a:pt x="21" y="97"/>
                      </a:lnTo>
                      <a:lnTo>
                        <a:pt x="28" y="81"/>
                      </a:lnTo>
                      <a:lnTo>
                        <a:pt x="39" y="66"/>
                      </a:lnTo>
                      <a:lnTo>
                        <a:pt x="50" y="53"/>
                      </a:lnTo>
                      <a:lnTo>
                        <a:pt x="61" y="40"/>
                      </a:lnTo>
                      <a:lnTo>
                        <a:pt x="75" y="31"/>
                      </a:lnTo>
                      <a:lnTo>
                        <a:pt x="89" y="21"/>
                      </a:lnTo>
                      <a:lnTo>
                        <a:pt x="105" y="14"/>
                      </a:lnTo>
                      <a:lnTo>
                        <a:pt x="121" y="7"/>
                      </a:lnTo>
                      <a:lnTo>
                        <a:pt x="139" y="3"/>
                      </a:lnTo>
                      <a:lnTo>
                        <a:pt x="157" y="1"/>
                      </a:lnTo>
                      <a:lnTo>
                        <a:pt x="175" y="0"/>
                      </a:lnTo>
                      <a:lnTo>
                        <a:pt x="191" y="0"/>
                      </a:lnTo>
                      <a:lnTo>
                        <a:pt x="206" y="3"/>
                      </a:lnTo>
                      <a:lnTo>
                        <a:pt x="221" y="6"/>
                      </a:lnTo>
                      <a:lnTo>
                        <a:pt x="234" y="10"/>
                      </a:lnTo>
                      <a:lnTo>
                        <a:pt x="247" y="17"/>
                      </a:lnTo>
                      <a:lnTo>
                        <a:pt x="259" y="24"/>
                      </a:lnTo>
                      <a:lnTo>
                        <a:pt x="269" y="33"/>
                      </a:lnTo>
                      <a:lnTo>
                        <a:pt x="279" y="43"/>
                      </a:lnTo>
                      <a:lnTo>
                        <a:pt x="287" y="53"/>
                      </a:lnTo>
                      <a:lnTo>
                        <a:pt x="295" y="65"/>
                      </a:lnTo>
                      <a:lnTo>
                        <a:pt x="301" y="78"/>
                      </a:lnTo>
                      <a:lnTo>
                        <a:pt x="307" y="92"/>
                      </a:lnTo>
                      <a:lnTo>
                        <a:pt x="311" y="107"/>
                      </a:lnTo>
                      <a:lnTo>
                        <a:pt x="314" y="122"/>
                      </a:lnTo>
                      <a:lnTo>
                        <a:pt x="315" y="138"/>
                      </a:lnTo>
                      <a:lnTo>
                        <a:pt x="316" y="155"/>
                      </a:lnTo>
                      <a:lnTo>
                        <a:pt x="316" y="189"/>
                      </a:lnTo>
                      <a:lnTo>
                        <a:pt x="68" y="18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562" name="Freeform 128"/>
                <p:cNvSpPr>
                  <a:spLocks noEditPoints="1"/>
                </p:cNvSpPr>
                <p:nvPr/>
              </p:nvSpPr>
              <p:spPr bwMode="auto">
                <a:xfrm>
                  <a:off x="8839" y="5553"/>
                  <a:ext cx="151" cy="195"/>
                </a:xfrm>
                <a:custGeom>
                  <a:avLst/>
                  <a:gdLst>
                    <a:gd name="T0" fmla="*/ 9 w 302"/>
                    <a:gd name="T1" fmla="*/ 32 h 389"/>
                    <a:gd name="T2" fmla="*/ 8 w 302"/>
                    <a:gd name="T3" fmla="*/ 34 h 389"/>
                    <a:gd name="T4" fmla="*/ 8 w 302"/>
                    <a:gd name="T5" fmla="*/ 37 h 389"/>
                    <a:gd name="T6" fmla="*/ 9 w 302"/>
                    <a:gd name="T7" fmla="*/ 41 h 389"/>
                    <a:gd name="T8" fmla="*/ 12 w 302"/>
                    <a:gd name="T9" fmla="*/ 42 h 389"/>
                    <a:gd name="T10" fmla="*/ 17 w 302"/>
                    <a:gd name="T11" fmla="*/ 42 h 389"/>
                    <a:gd name="T12" fmla="*/ 20 w 302"/>
                    <a:gd name="T13" fmla="*/ 40 h 389"/>
                    <a:gd name="T14" fmla="*/ 26 w 302"/>
                    <a:gd name="T15" fmla="*/ 36 h 389"/>
                    <a:gd name="T16" fmla="*/ 34 w 302"/>
                    <a:gd name="T17" fmla="*/ 49 h 389"/>
                    <a:gd name="T18" fmla="*/ 29 w 302"/>
                    <a:gd name="T19" fmla="*/ 47 h 389"/>
                    <a:gd name="T20" fmla="*/ 28 w 302"/>
                    <a:gd name="T21" fmla="*/ 46 h 389"/>
                    <a:gd name="T22" fmla="*/ 27 w 302"/>
                    <a:gd name="T23" fmla="*/ 44 h 389"/>
                    <a:gd name="T24" fmla="*/ 25 w 302"/>
                    <a:gd name="T25" fmla="*/ 44 h 389"/>
                    <a:gd name="T26" fmla="*/ 22 w 302"/>
                    <a:gd name="T27" fmla="*/ 47 h 389"/>
                    <a:gd name="T28" fmla="*/ 17 w 302"/>
                    <a:gd name="T29" fmla="*/ 49 h 389"/>
                    <a:gd name="T30" fmla="*/ 12 w 302"/>
                    <a:gd name="T31" fmla="*/ 49 h 389"/>
                    <a:gd name="T32" fmla="*/ 9 w 302"/>
                    <a:gd name="T33" fmla="*/ 48 h 389"/>
                    <a:gd name="T34" fmla="*/ 5 w 302"/>
                    <a:gd name="T35" fmla="*/ 47 h 389"/>
                    <a:gd name="T36" fmla="*/ 2 w 302"/>
                    <a:gd name="T37" fmla="*/ 45 h 389"/>
                    <a:gd name="T38" fmla="*/ 1 w 302"/>
                    <a:gd name="T39" fmla="*/ 42 h 389"/>
                    <a:gd name="T40" fmla="*/ 1 w 302"/>
                    <a:gd name="T41" fmla="*/ 38 h 389"/>
                    <a:gd name="T42" fmla="*/ 1 w 302"/>
                    <a:gd name="T43" fmla="*/ 34 h 389"/>
                    <a:gd name="T44" fmla="*/ 1 w 302"/>
                    <a:gd name="T45" fmla="*/ 31 h 389"/>
                    <a:gd name="T46" fmla="*/ 2 w 302"/>
                    <a:gd name="T47" fmla="*/ 29 h 389"/>
                    <a:gd name="T48" fmla="*/ 5 w 302"/>
                    <a:gd name="T49" fmla="*/ 27 h 389"/>
                    <a:gd name="T50" fmla="*/ 8 w 302"/>
                    <a:gd name="T51" fmla="*/ 25 h 389"/>
                    <a:gd name="T52" fmla="*/ 26 w 302"/>
                    <a:gd name="T53" fmla="*/ 20 h 389"/>
                    <a:gd name="T54" fmla="*/ 26 w 302"/>
                    <a:gd name="T55" fmla="*/ 11 h 389"/>
                    <a:gd name="T56" fmla="*/ 25 w 302"/>
                    <a:gd name="T57" fmla="*/ 9 h 389"/>
                    <a:gd name="T58" fmla="*/ 24 w 302"/>
                    <a:gd name="T59" fmla="*/ 8 h 389"/>
                    <a:gd name="T60" fmla="*/ 19 w 302"/>
                    <a:gd name="T61" fmla="*/ 7 h 389"/>
                    <a:gd name="T62" fmla="*/ 14 w 302"/>
                    <a:gd name="T63" fmla="*/ 7 h 389"/>
                    <a:gd name="T64" fmla="*/ 11 w 302"/>
                    <a:gd name="T65" fmla="*/ 8 h 389"/>
                    <a:gd name="T66" fmla="*/ 11 w 302"/>
                    <a:gd name="T67" fmla="*/ 10 h 389"/>
                    <a:gd name="T68" fmla="*/ 3 w 302"/>
                    <a:gd name="T69" fmla="*/ 14 h 389"/>
                    <a:gd name="T70" fmla="*/ 2 w 302"/>
                    <a:gd name="T71" fmla="*/ 12 h 389"/>
                    <a:gd name="T72" fmla="*/ 2 w 302"/>
                    <a:gd name="T73" fmla="*/ 9 h 389"/>
                    <a:gd name="T74" fmla="*/ 5 w 302"/>
                    <a:gd name="T75" fmla="*/ 6 h 389"/>
                    <a:gd name="T76" fmla="*/ 7 w 302"/>
                    <a:gd name="T77" fmla="*/ 3 h 389"/>
                    <a:gd name="T78" fmla="*/ 10 w 302"/>
                    <a:gd name="T79" fmla="*/ 2 h 389"/>
                    <a:gd name="T80" fmla="*/ 15 w 302"/>
                    <a:gd name="T81" fmla="*/ 1 h 389"/>
                    <a:gd name="T82" fmla="*/ 20 w 302"/>
                    <a:gd name="T83" fmla="*/ 0 h 389"/>
                    <a:gd name="T84" fmla="*/ 25 w 302"/>
                    <a:gd name="T85" fmla="*/ 1 h 389"/>
                    <a:gd name="T86" fmla="*/ 29 w 302"/>
                    <a:gd name="T87" fmla="*/ 3 h 389"/>
                    <a:gd name="T88" fmla="*/ 31 w 302"/>
                    <a:gd name="T89" fmla="*/ 5 h 389"/>
                    <a:gd name="T90" fmla="*/ 34 w 302"/>
                    <a:gd name="T91" fmla="*/ 8 h 389"/>
                    <a:gd name="T92" fmla="*/ 34 w 302"/>
                    <a:gd name="T93" fmla="*/ 12 h 389"/>
                    <a:gd name="T94" fmla="*/ 35 w 302"/>
                    <a:gd name="T95" fmla="*/ 41 h 389"/>
                    <a:gd name="T96" fmla="*/ 35 w 302"/>
                    <a:gd name="T97" fmla="*/ 42 h 389"/>
                    <a:gd name="T98" fmla="*/ 36 w 302"/>
                    <a:gd name="T99" fmla="*/ 49 h 389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302"/>
                    <a:gd name="T151" fmla="*/ 0 h 389"/>
                    <a:gd name="T152" fmla="*/ 302 w 302"/>
                    <a:gd name="T153" fmla="*/ 389 h 389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302" h="389">
                      <a:moveTo>
                        <a:pt x="209" y="209"/>
                      </a:moveTo>
                      <a:lnTo>
                        <a:pt x="73" y="247"/>
                      </a:lnTo>
                      <a:lnTo>
                        <a:pt x="70" y="253"/>
                      </a:lnTo>
                      <a:lnTo>
                        <a:pt x="68" y="258"/>
                      </a:lnTo>
                      <a:lnTo>
                        <a:pt x="66" y="262"/>
                      </a:lnTo>
                      <a:lnTo>
                        <a:pt x="64" y="268"/>
                      </a:lnTo>
                      <a:lnTo>
                        <a:pt x="63" y="276"/>
                      </a:lnTo>
                      <a:lnTo>
                        <a:pt x="63" y="287"/>
                      </a:lnTo>
                      <a:lnTo>
                        <a:pt x="64" y="296"/>
                      </a:lnTo>
                      <a:lnTo>
                        <a:pt x="67" y="306"/>
                      </a:lnTo>
                      <a:lnTo>
                        <a:pt x="71" y="315"/>
                      </a:lnTo>
                      <a:lnTo>
                        <a:pt x="77" y="322"/>
                      </a:lnTo>
                      <a:lnTo>
                        <a:pt x="84" y="328"/>
                      </a:lnTo>
                      <a:lnTo>
                        <a:pt x="92" y="332"/>
                      </a:lnTo>
                      <a:lnTo>
                        <a:pt x="102" y="334"/>
                      </a:lnTo>
                      <a:lnTo>
                        <a:pt x="113" y="335"/>
                      </a:lnTo>
                      <a:lnTo>
                        <a:pt x="122" y="335"/>
                      </a:lnTo>
                      <a:lnTo>
                        <a:pt x="133" y="333"/>
                      </a:lnTo>
                      <a:lnTo>
                        <a:pt x="143" y="330"/>
                      </a:lnTo>
                      <a:lnTo>
                        <a:pt x="153" y="325"/>
                      </a:lnTo>
                      <a:lnTo>
                        <a:pt x="165" y="319"/>
                      </a:lnTo>
                      <a:lnTo>
                        <a:pt x="178" y="310"/>
                      </a:lnTo>
                      <a:lnTo>
                        <a:pt x="193" y="300"/>
                      </a:lnTo>
                      <a:lnTo>
                        <a:pt x="209" y="287"/>
                      </a:lnTo>
                      <a:lnTo>
                        <a:pt x="209" y="209"/>
                      </a:lnTo>
                      <a:close/>
                      <a:moveTo>
                        <a:pt x="287" y="389"/>
                      </a:moveTo>
                      <a:lnTo>
                        <a:pt x="270" y="386"/>
                      </a:lnTo>
                      <a:lnTo>
                        <a:pt x="256" y="383"/>
                      </a:lnTo>
                      <a:lnTo>
                        <a:pt x="244" y="380"/>
                      </a:lnTo>
                      <a:lnTo>
                        <a:pt x="235" y="376"/>
                      </a:lnTo>
                      <a:lnTo>
                        <a:pt x="232" y="373"/>
                      </a:lnTo>
                      <a:lnTo>
                        <a:pt x="228" y="369"/>
                      </a:lnTo>
                      <a:lnTo>
                        <a:pt x="225" y="365"/>
                      </a:lnTo>
                      <a:lnTo>
                        <a:pt x="223" y="361"/>
                      </a:lnTo>
                      <a:lnTo>
                        <a:pt x="221" y="356"/>
                      </a:lnTo>
                      <a:lnTo>
                        <a:pt x="220" y="352"/>
                      </a:lnTo>
                      <a:lnTo>
                        <a:pt x="220" y="346"/>
                      </a:lnTo>
                      <a:lnTo>
                        <a:pt x="219" y="340"/>
                      </a:lnTo>
                      <a:lnTo>
                        <a:pt x="206" y="349"/>
                      </a:lnTo>
                      <a:lnTo>
                        <a:pt x="196" y="356"/>
                      </a:lnTo>
                      <a:lnTo>
                        <a:pt x="188" y="363"/>
                      </a:lnTo>
                      <a:lnTo>
                        <a:pt x="180" y="369"/>
                      </a:lnTo>
                      <a:lnTo>
                        <a:pt x="161" y="377"/>
                      </a:lnTo>
                      <a:lnTo>
                        <a:pt x="142" y="382"/>
                      </a:lnTo>
                      <a:lnTo>
                        <a:pt x="131" y="385"/>
                      </a:lnTo>
                      <a:lnTo>
                        <a:pt x="121" y="386"/>
                      </a:lnTo>
                      <a:lnTo>
                        <a:pt x="112" y="389"/>
                      </a:lnTo>
                      <a:lnTo>
                        <a:pt x="103" y="389"/>
                      </a:lnTo>
                      <a:lnTo>
                        <a:pt x="91" y="389"/>
                      </a:lnTo>
                      <a:lnTo>
                        <a:pt x="79" y="386"/>
                      </a:lnTo>
                      <a:lnTo>
                        <a:pt x="70" y="384"/>
                      </a:lnTo>
                      <a:lnTo>
                        <a:pt x="60" y="381"/>
                      </a:lnTo>
                      <a:lnTo>
                        <a:pt x="51" y="378"/>
                      </a:lnTo>
                      <a:lnTo>
                        <a:pt x="42" y="374"/>
                      </a:lnTo>
                      <a:lnTo>
                        <a:pt x="34" y="368"/>
                      </a:lnTo>
                      <a:lnTo>
                        <a:pt x="28" y="362"/>
                      </a:lnTo>
                      <a:lnTo>
                        <a:pt x="22" y="355"/>
                      </a:lnTo>
                      <a:lnTo>
                        <a:pt x="16" y="348"/>
                      </a:lnTo>
                      <a:lnTo>
                        <a:pt x="11" y="339"/>
                      </a:lnTo>
                      <a:lnTo>
                        <a:pt x="8" y="331"/>
                      </a:lnTo>
                      <a:lnTo>
                        <a:pt x="5" y="322"/>
                      </a:lnTo>
                      <a:lnTo>
                        <a:pt x="2" y="313"/>
                      </a:lnTo>
                      <a:lnTo>
                        <a:pt x="1" y="302"/>
                      </a:lnTo>
                      <a:lnTo>
                        <a:pt x="0" y="291"/>
                      </a:lnTo>
                      <a:lnTo>
                        <a:pt x="0" y="281"/>
                      </a:lnTo>
                      <a:lnTo>
                        <a:pt x="1" y="272"/>
                      </a:lnTo>
                      <a:lnTo>
                        <a:pt x="3" y="263"/>
                      </a:lnTo>
                      <a:lnTo>
                        <a:pt x="6" y="255"/>
                      </a:lnTo>
                      <a:lnTo>
                        <a:pt x="9" y="247"/>
                      </a:lnTo>
                      <a:lnTo>
                        <a:pt x="12" y="240"/>
                      </a:lnTo>
                      <a:lnTo>
                        <a:pt x="16" y="232"/>
                      </a:lnTo>
                      <a:lnTo>
                        <a:pt x="22" y="226"/>
                      </a:lnTo>
                      <a:lnTo>
                        <a:pt x="27" y="219"/>
                      </a:lnTo>
                      <a:lnTo>
                        <a:pt x="33" y="214"/>
                      </a:lnTo>
                      <a:lnTo>
                        <a:pt x="40" y="209"/>
                      </a:lnTo>
                      <a:lnTo>
                        <a:pt x="47" y="203"/>
                      </a:lnTo>
                      <a:lnTo>
                        <a:pt x="56" y="199"/>
                      </a:lnTo>
                      <a:lnTo>
                        <a:pt x="64" y="196"/>
                      </a:lnTo>
                      <a:lnTo>
                        <a:pt x="73" y="193"/>
                      </a:lnTo>
                      <a:lnTo>
                        <a:pt x="83" y="189"/>
                      </a:lnTo>
                      <a:lnTo>
                        <a:pt x="209" y="160"/>
                      </a:lnTo>
                      <a:lnTo>
                        <a:pt x="209" y="92"/>
                      </a:lnTo>
                      <a:lnTo>
                        <a:pt x="209" y="86"/>
                      </a:lnTo>
                      <a:lnTo>
                        <a:pt x="209" y="82"/>
                      </a:lnTo>
                      <a:lnTo>
                        <a:pt x="207" y="77"/>
                      </a:lnTo>
                      <a:lnTo>
                        <a:pt x="206" y="73"/>
                      </a:lnTo>
                      <a:lnTo>
                        <a:pt x="204" y="69"/>
                      </a:lnTo>
                      <a:lnTo>
                        <a:pt x="201" y="65"/>
                      </a:lnTo>
                      <a:lnTo>
                        <a:pt x="197" y="62"/>
                      </a:lnTo>
                      <a:lnTo>
                        <a:pt x="194" y="59"/>
                      </a:lnTo>
                      <a:lnTo>
                        <a:pt x="184" y="54"/>
                      </a:lnTo>
                      <a:lnTo>
                        <a:pt x="173" y="51"/>
                      </a:lnTo>
                      <a:lnTo>
                        <a:pt x="159" y="49"/>
                      </a:lnTo>
                      <a:lnTo>
                        <a:pt x="142" y="48"/>
                      </a:lnTo>
                      <a:lnTo>
                        <a:pt x="128" y="49"/>
                      </a:lnTo>
                      <a:lnTo>
                        <a:pt x="117" y="50"/>
                      </a:lnTo>
                      <a:lnTo>
                        <a:pt x="107" y="52"/>
                      </a:lnTo>
                      <a:lnTo>
                        <a:pt x="100" y="55"/>
                      </a:lnTo>
                      <a:lnTo>
                        <a:pt x="94" y="60"/>
                      </a:lnTo>
                      <a:lnTo>
                        <a:pt x="91" y="65"/>
                      </a:lnTo>
                      <a:lnTo>
                        <a:pt x="89" y="70"/>
                      </a:lnTo>
                      <a:lnTo>
                        <a:pt x="88" y="77"/>
                      </a:lnTo>
                      <a:lnTo>
                        <a:pt x="88" y="84"/>
                      </a:lnTo>
                      <a:lnTo>
                        <a:pt x="88" y="92"/>
                      </a:lnTo>
                      <a:lnTo>
                        <a:pt x="29" y="107"/>
                      </a:lnTo>
                      <a:lnTo>
                        <a:pt x="24" y="100"/>
                      </a:lnTo>
                      <a:lnTo>
                        <a:pt x="21" y="94"/>
                      </a:lnTo>
                      <a:lnTo>
                        <a:pt x="20" y="89"/>
                      </a:lnTo>
                      <a:lnTo>
                        <a:pt x="20" y="82"/>
                      </a:lnTo>
                      <a:lnTo>
                        <a:pt x="21" y="74"/>
                      </a:lnTo>
                      <a:lnTo>
                        <a:pt x="23" y="65"/>
                      </a:lnTo>
                      <a:lnTo>
                        <a:pt x="25" y="56"/>
                      </a:lnTo>
                      <a:lnTo>
                        <a:pt x="29" y="49"/>
                      </a:lnTo>
                      <a:lnTo>
                        <a:pt x="34" y="41"/>
                      </a:lnTo>
                      <a:lnTo>
                        <a:pt x="41" y="35"/>
                      </a:lnTo>
                      <a:lnTo>
                        <a:pt x="48" y="29"/>
                      </a:lnTo>
                      <a:lnTo>
                        <a:pt x="56" y="22"/>
                      </a:lnTo>
                      <a:lnTo>
                        <a:pt x="66" y="18"/>
                      </a:lnTo>
                      <a:lnTo>
                        <a:pt x="75" y="13"/>
                      </a:lnTo>
                      <a:lnTo>
                        <a:pt x="86" y="9"/>
                      </a:lnTo>
                      <a:lnTo>
                        <a:pt x="98" y="5"/>
                      </a:lnTo>
                      <a:lnTo>
                        <a:pt x="111" y="3"/>
                      </a:lnTo>
                      <a:lnTo>
                        <a:pt x="123" y="1"/>
                      </a:lnTo>
                      <a:lnTo>
                        <a:pt x="137" y="0"/>
                      </a:lnTo>
                      <a:lnTo>
                        <a:pt x="151" y="0"/>
                      </a:lnTo>
                      <a:lnTo>
                        <a:pt x="165" y="0"/>
                      </a:lnTo>
                      <a:lnTo>
                        <a:pt x="179" y="1"/>
                      </a:lnTo>
                      <a:lnTo>
                        <a:pt x="191" y="4"/>
                      </a:lnTo>
                      <a:lnTo>
                        <a:pt x="203" y="6"/>
                      </a:lnTo>
                      <a:lnTo>
                        <a:pt x="213" y="10"/>
                      </a:lnTo>
                      <a:lnTo>
                        <a:pt x="224" y="15"/>
                      </a:lnTo>
                      <a:lnTo>
                        <a:pt x="233" y="20"/>
                      </a:lnTo>
                      <a:lnTo>
                        <a:pt x="241" y="25"/>
                      </a:lnTo>
                      <a:lnTo>
                        <a:pt x="249" y="32"/>
                      </a:lnTo>
                      <a:lnTo>
                        <a:pt x="255" y="39"/>
                      </a:lnTo>
                      <a:lnTo>
                        <a:pt x="260" y="47"/>
                      </a:lnTo>
                      <a:lnTo>
                        <a:pt x="265" y="55"/>
                      </a:lnTo>
                      <a:lnTo>
                        <a:pt x="268" y="64"/>
                      </a:lnTo>
                      <a:lnTo>
                        <a:pt x="270" y="73"/>
                      </a:lnTo>
                      <a:lnTo>
                        <a:pt x="272" y="82"/>
                      </a:lnTo>
                      <a:lnTo>
                        <a:pt x="272" y="92"/>
                      </a:lnTo>
                      <a:lnTo>
                        <a:pt x="272" y="291"/>
                      </a:lnTo>
                      <a:lnTo>
                        <a:pt x="272" y="320"/>
                      </a:lnTo>
                      <a:lnTo>
                        <a:pt x="273" y="324"/>
                      </a:lnTo>
                      <a:lnTo>
                        <a:pt x="274" y="328"/>
                      </a:lnTo>
                      <a:lnTo>
                        <a:pt x="277" y="330"/>
                      </a:lnTo>
                      <a:lnTo>
                        <a:pt x="280" y="332"/>
                      </a:lnTo>
                      <a:lnTo>
                        <a:pt x="289" y="336"/>
                      </a:lnTo>
                      <a:lnTo>
                        <a:pt x="302" y="340"/>
                      </a:lnTo>
                      <a:lnTo>
                        <a:pt x="287" y="38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563" name="Freeform 129"/>
                <p:cNvSpPr>
                  <a:spLocks/>
                </p:cNvSpPr>
                <p:nvPr/>
              </p:nvSpPr>
              <p:spPr bwMode="auto">
                <a:xfrm>
                  <a:off x="9045" y="5553"/>
                  <a:ext cx="103" cy="190"/>
                </a:xfrm>
                <a:custGeom>
                  <a:avLst/>
                  <a:gdLst>
                    <a:gd name="T0" fmla="*/ 22 w 204"/>
                    <a:gd name="T1" fmla="*/ 10 h 379"/>
                    <a:gd name="T2" fmla="*/ 21 w 204"/>
                    <a:gd name="T3" fmla="*/ 9 h 379"/>
                    <a:gd name="T4" fmla="*/ 20 w 204"/>
                    <a:gd name="T5" fmla="*/ 9 h 379"/>
                    <a:gd name="T6" fmla="*/ 20 w 204"/>
                    <a:gd name="T7" fmla="*/ 8 h 379"/>
                    <a:gd name="T8" fmla="*/ 19 w 204"/>
                    <a:gd name="T9" fmla="*/ 8 h 379"/>
                    <a:gd name="T10" fmla="*/ 18 w 204"/>
                    <a:gd name="T11" fmla="*/ 8 h 379"/>
                    <a:gd name="T12" fmla="*/ 18 w 204"/>
                    <a:gd name="T13" fmla="*/ 8 h 379"/>
                    <a:gd name="T14" fmla="*/ 17 w 204"/>
                    <a:gd name="T15" fmla="*/ 9 h 379"/>
                    <a:gd name="T16" fmla="*/ 17 w 204"/>
                    <a:gd name="T17" fmla="*/ 9 h 379"/>
                    <a:gd name="T18" fmla="*/ 16 w 204"/>
                    <a:gd name="T19" fmla="*/ 10 h 379"/>
                    <a:gd name="T20" fmla="*/ 14 w 204"/>
                    <a:gd name="T21" fmla="*/ 11 h 379"/>
                    <a:gd name="T22" fmla="*/ 13 w 204"/>
                    <a:gd name="T23" fmla="*/ 13 h 379"/>
                    <a:gd name="T24" fmla="*/ 11 w 204"/>
                    <a:gd name="T25" fmla="*/ 15 h 379"/>
                    <a:gd name="T26" fmla="*/ 10 w 204"/>
                    <a:gd name="T27" fmla="*/ 18 h 379"/>
                    <a:gd name="T28" fmla="*/ 8 w 204"/>
                    <a:gd name="T29" fmla="*/ 20 h 379"/>
                    <a:gd name="T30" fmla="*/ 8 w 204"/>
                    <a:gd name="T31" fmla="*/ 48 h 379"/>
                    <a:gd name="T32" fmla="*/ 0 w 204"/>
                    <a:gd name="T33" fmla="*/ 48 h 379"/>
                    <a:gd name="T34" fmla="*/ 0 w 204"/>
                    <a:gd name="T35" fmla="*/ 2 h 379"/>
                    <a:gd name="T36" fmla="*/ 8 w 204"/>
                    <a:gd name="T37" fmla="*/ 2 h 379"/>
                    <a:gd name="T38" fmla="*/ 8 w 204"/>
                    <a:gd name="T39" fmla="*/ 10 h 379"/>
                    <a:gd name="T40" fmla="*/ 10 w 204"/>
                    <a:gd name="T41" fmla="*/ 8 h 379"/>
                    <a:gd name="T42" fmla="*/ 12 w 204"/>
                    <a:gd name="T43" fmla="*/ 5 h 379"/>
                    <a:gd name="T44" fmla="*/ 14 w 204"/>
                    <a:gd name="T45" fmla="*/ 4 h 379"/>
                    <a:gd name="T46" fmla="*/ 15 w 204"/>
                    <a:gd name="T47" fmla="*/ 3 h 379"/>
                    <a:gd name="T48" fmla="*/ 16 w 204"/>
                    <a:gd name="T49" fmla="*/ 1 h 379"/>
                    <a:gd name="T50" fmla="*/ 18 w 204"/>
                    <a:gd name="T51" fmla="*/ 1 h 379"/>
                    <a:gd name="T52" fmla="*/ 19 w 204"/>
                    <a:gd name="T53" fmla="*/ 1 h 379"/>
                    <a:gd name="T54" fmla="*/ 20 w 204"/>
                    <a:gd name="T55" fmla="*/ 0 h 379"/>
                    <a:gd name="T56" fmla="*/ 21 w 204"/>
                    <a:gd name="T57" fmla="*/ 0 h 379"/>
                    <a:gd name="T58" fmla="*/ 21 w 204"/>
                    <a:gd name="T59" fmla="*/ 1 h 379"/>
                    <a:gd name="T60" fmla="*/ 22 w 204"/>
                    <a:gd name="T61" fmla="*/ 1 h 379"/>
                    <a:gd name="T62" fmla="*/ 23 w 204"/>
                    <a:gd name="T63" fmla="*/ 1 h 379"/>
                    <a:gd name="T64" fmla="*/ 24 w 204"/>
                    <a:gd name="T65" fmla="*/ 2 h 379"/>
                    <a:gd name="T66" fmla="*/ 25 w 204"/>
                    <a:gd name="T67" fmla="*/ 2 h 379"/>
                    <a:gd name="T68" fmla="*/ 25 w 204"/>
                    <a:gd name="T69" fmla="*/ 3 h 379"/>
                    <a:gd name="T70" fmla="*/ 26 w 204"/>
                    <a:gd name="T71" fmla="*/ 4 h 379"/>
                    <a:gd name="T72" fmla="*/ 22 w 204"/>
                    <a:gd name="T73" fmla="*/ 10 h 37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04"/>
                    <a:gd name="T112" fmla="*/ 0 h 379"/>
                    <a:gd name="T113" fmla="*/ 204 w 204"/>
                    <a:gd name="T114" fmla="*/ 379 h 379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04" h="379">
                      <a:moveTo>
                        <a:pt x="175" y="77"/>
                      </a:moveTo>
                      <a:lnTo>
                        <a:pt x="166" y="70"/>
                      </a:lnTo>
                      <a:lnTo>
                        <a:pt x="158" y="66"/>
                      </a:lnTo>
                      <a:lnTo>
                        <a:pt x="152" y="64"/>
                      </a:lnTo>
                      <a:lnTo>
                        <a:pt x="145" y="63"/>
                      </a:lnTo>
                      <a:lnTo>
                        <a:pt x="142" y="63"/>
                      </a:lnTo>
                      <a:lnTo>
                        <a:pt x="138" y="64"/>
                      </a:lnTo>
                      <a:lnTo>
                        <a:pt x="134" y="66"/>
                      </a:lnTo>
                      <a:lnTo>
                        <a:pt x="129" y="69"/>
                      </a:lnTo>
                      <a:lnTo>
                        <a:pt x="120" y="77"/>
                      </a:lnTo>
                      <a:lnTo>
                        <a:pt x="110" y="88"/>
                      </a:lnTo>
                      <a:lnTo>
                        <a:pt x="99" y="101"/>
                      </a:lnTo>
                      <a:lnTo>
                        <a:pt x="87" y="119"/>
                      </a:lnTo>
                      <a:lnTo>
                        <a:pt x="76" y="138"/>
                      </a:lnTo>
                      <a:lnTo>
                        <a:pt x="63" y="160"/>
                      </a:lnTo>
                      <a:lnTo>
                        <a:pt x="63" y="379"/>
                      </a:lnTo>
                      <a:lnTo>
                        <a:pt x="0" y="379"/>
                      </a:lnTo>
                      <a:lnTo>
                        <a:pt x="0" y="9"/>
                      </a:lnTo>
                      <a:lnTo>
                        <a:pt x="63" y="9"/>
                      </a:lnTo>
                      <a:lnTo>
                        <a:pt x="63" y="77"/>
                      </a:lnTo>
                      <a:lnTo>
                        <a:pt x="79" y="58"/>
                      </a:lnTo>
                      <a:lnTo>
                        <a:pt x="93" y="40"/>
                      </a:lnTo>
                      <a:lnTo>
                        <a:pt x="105" y="28"/>
                      </a:lnTo>
                      <a:lnTo>
                        <a:pt x="116" y="17"/>
                      </a:lnTo>
                      <a:lnTo>
                        <a:pt x="127" y="8"/>
                      </a:lnTo>
                      <a:lnTo>
                        <a:pt x="137" y="3"/>
                      </a:lnTo>
                      <a:lnTo>
                        <a:pt x="146" y="1"/>
                      </a:lnTo>
                      <a:lnTo>
                        <a:pt x="155" y="0"/>
                      </a:lnTo>
                      <a:lnTo>
                        <a:pt x="161" y="0"/>
                      </a:lnTo>
                      <a:lnTo>
                        <a:pt x="167" y="1"/>
                      </a:lnTo>
                      <a:lnTo>
                        <a:pt x="173" y="4"/>
                      </a:lnTo>
                      <a:lnTo>
                        <a:pt x="180" y="7"/>
                      </a:lnTo>
                      <a:lnTo>
                        <a:pt x="186" y="10"/>
                      </a:lnTo>
                      <a:lnTo>
                        <a:pt x="192" y="16"/>
                      </a:lnTo>
                      <a:lnTo>
                        <a:pt x="198" y="22"/>
                      </a:lnTo>
                      <a:lnTo>
                        <a:pt x="204" y="29"/>
                      </a:lnTo>
                      <a:lnTo>
                        <a:pt x="175" y="77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564" name="Freeform 130"/>
                <p:cNvSpPr>
                  <a:spLocks noEditPoints="1"/>
                </p:cNvSpPr>
                <p:nvPr/>
              </p:nvSpPr>
              <p:spPr bwMode="auto">
                <a:xfrm>
                  <a:off x="9177" y="5475"/>
                  <a:ext cx="41" cy="268"/>
                </a:xfrm>
                <a:custGeom>
                  <a:avLst/>
                  <a:gdLst>
                    <a:gd name="T0" fmla="*/ 1 w 82"/>
                    <a:gd name="T1" fmla="*/ 67 h 536"/>
                    <a:gd name="T2" fmla="*/ 1 w 82"/>
                    <a:gd name="T3" fmla="*/ 20 h 536"/>
                    <a:gd name="T4" fmla="*/ 10 w 82"/>
                    <a:gd name="T5" fmla="*/ 20 h 536"/>
                    <a:gd name="T6" fmla="*/ 10 w 82"/>
                    <a:gd name="T7" fmla="*/ 67 h 536"/>
                    <a:gd name="T8" fmla="*/ 1 w 82"/>
                    <a:gd name="T9" fmla="*/ 67 h 536"/>
                    <a:gd name="T10" fmla="*/ 5 w 82"/>
                    <a:gd name="T11" fmla="*/ 9 h 536"/>
                    <a:gd name="T12" fmla="*/ 5 w 82"/>
                    <a:gd name="T13" fmla="*/ 9 h 536"/>
                    <a:gd name="T14" fmla="*/ 3 w 82"/>
                    <a:gd name="T15" fmla="*/ 9 h 536"/>
                    <a:gd name="T16" fmla="*/ 3 w 82"/>
                    <a:gd name="T17" fmla="*/ 9 h 536"/>
                    <a:gd name="T18" fmla="*/ 1 w 82"/>
                    <a:gd name="T19" fmla="*/ 8 h 536"/>
                    <a:gd name="T20" fmla="*/ 1 w 82"/>
                    <a:gd name="T21" fmla="*/ 7 h 536"/>
                    <a:gd name="T22" fmla="*/ 1 w 82"/>
                    <a:gd name="T23" fmla="*/ 7 h 536"/>
                    <a:gd name="T24" fmla="*/ 1 w 82"/>
                    <a:gd name="T25" fmla="*/ 6 h 536"/>
                    <a:gd name="T26" fmla="*/ 0 w 82"/>
                    <a:gd name="T27" fmla="*/ 5 h 536"/>
                    <a:gd name="T28" fmla="*/ 1 w 82"/>
                    <a:gd name="T29" fmla="*/ 4 h 536"/>
                    <a:gd name="T30" fmla="*/ 1 w 82"/>
                    <a:gd name="T31" fmla="*/ 3 h 536"/>
                    <a:gd name="T32" fmla="*/ 1 w 82"/>
                    <a:gd name="T33" fmla="*/ 2 h 536"/>
                    <a:gd name="T34" fmla="*/ 1 w 82"/>
                    <a:gd name="T35" fmla="*/ 1 h 536"/>
                    <a:gd name="T36" fmla="*/ 3 w 82"/>
                    <a:gd name="T37" fmla="*/ 1 h 536"/>
                    <a:gd name="T38" fmla="*/ 3 w 82"/>
                    <a:gd name="T39" fmla="*/ 1 h 536"/>
                    <a:gd name="T40" fmla="*/ 5 w 82"/>
                    <a:gd name="T41" fmla="*/ 1 h 536"/>
                    <a:gd name="T42" fmla="*/ 5 w 82"/>
                    <a:gd name="T43" fmla="*/ 0 h 536"/>
                    <a:gd name="T44" fmla="*/ 6 w 82"/>
                    <a:gd name="T45" fmla="*/ 1 h 536"/>
                    <a:gd name="T46" fmla="*/ 7 w 82"/>
                    <a:gd name="T47" fmla="*/ 1 h 536"/>
                    <a:gd name="T48" fmla="*/ 9 w 82"/>
                    <a:gd name="T49" fmla="*/ 1 h 536"/>
                    <a:gd name="T50" fmla="*/ 9 w 82"/>
                    <a:gd name="T51" fmla="*/ 1 h 536"/>
                    <a:gd name="T52" fmla="*/ 10 w 82"/>
                    <a:gd name="T53" fmla="*/ 2 h 536"/>
                    <a:gd name="T54" fmla="*/ 10 w 82"/>
                    <a:gd name="T55" fmla="*/ 3 h 536"/>
                    <a:gd name="T56" fmla="*/ 10 w 82"/>
                    <a:gd name="T57" fmla="*/ 4 h 536"/>
                    <a:gd name="T58" fmla="*/ 10 w 82"/>
                    <a:gd name="T59" fmla="*/ 5 h 536"/>
                    <a:gd name="T60" fmla="*/ 10 w 82"/>
                    <a:gd name="T61" fmla="*/ 6 h 536"/>
                    <a:gd name="T62" fmla="*/ 10 w 82"/>
                    <a:gd name="T63" fmla="*/ 7 h 536"/>
                    <a:gd name="T64" fmla="*/ 10 w 82"/>
                    <a:gd name="T65" fmla="*/ 7 h 536"/>
                    <a:gd name="T66" fmla="*/ 9 w 82"/>
                    <a:gd name="T67" fmla="*/ 8 h 536"/>
                    <a:gd name="T68" fmla="*/ 9 w 82"/>
                    <a:gd name="T69" fmla="*/ 9 h 536"/>
                    <a:gd name="T70" fmla="*/ 7 w 82"/>
                    <a:gd name="T71" fmla="*/ 9 h 536"/>
                    <a:gd name="T72" fmla="*/ 6 w 82"/>
                    <a:gd name="T73" fmla="*/ 9 h 536"/>
                    <a:gd name="T74" fmla="*/ 5 w 82"/>
                    <a:gd name="T75" fmla="*/ 9 h 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82"/>
                    <a:gd name="T115" fmla="*/ 0 h 536"/>
                    <a:gd name="T116" fmla="*/ 82 w 82"/>
                    <a:gd name="T117" fmla="*/ 536 h 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82" h="536">
                      <a:moveTo>
                        <a:pt x="10" y="536"/>
                      </a:moveTo>
                      <a:lnTo>
                        <a:pt x="10" y="166"/>
                      </a:lnTo>
                      <a:lnTo>
                        <a:pt x="73" y="166"/>
                      </a:lnTo>
                      <a:lnTo>
                        <a:pt x="73" y="536"/>
                      </a:lnTo>
                      <a:lnTo>
                        <a:pt x="10" y="536"/>
                      </a:lnTo>
                      <a:close/>
                      <a:moveTo>
                        <a:pt x="44" y="78"/>
                      </a:moveTo>
                      <a:lnTo>
                        <a:pt x="35" y="78"/>
                      </a:lnTo>
                      <a:lnTo>
                        <a:pt x="27" y="76"/>
                      </a:lnTo>
                      <a:lnTo>
                        <a:pt x="19" y="73"/>
                      </a:lnTo>
                      <a:lnTo>
                        <a:pt x="13" y="69"/>
                      </a:lnTo>
                      <a:lnTo>
                        <a:pt x="8" y="62"/>
                      </a:lnTo>
                      <a:lnTo>
                        <a:pt x="3" y="56"/>
                      </a:lnTo>
                      <a:lnTo>
                        <a:pt x="1" y="48"/>
                      </a:lnTo>
                      <a:lnTo>
                        <a:pt x="0" y="40"/>
                      </a:lnTo>
                      <a:lnTo>
                        <a:pt x="1" y="32"/>
                      </a:lnTo>
                      <a:lnTo>
                        <a:pt x="3" y="25"/>
                      </a:lnTo>
                      <a:lnTo>
                        <a:pt x="8" y="18"/>
                      </a:lnTo>
                      <a:lnTo>
                        <a:pt x="13" y="13"/>
                      </a:lnTo>
                      <a:lnTo>
                        <a:pt x="19" y="8"/>
                      </a:lnTo>
                      <a:lnTo>
                        <a:pt x="27" y="5"/>
                      </a:lnTo>
                      <a:lnTo>
                        <a:pt x="35" y="1"/>
                      </a:lnTo>
                      <a:lnTo>
                        <a:pt x="44" y="0"/>
                      </a:lnTo>
                      <a:lnTo>
                        <a:pt x="51" y="1"/>
                      </a:lnTo>
                      <a:lnTo>
                        <a:pt x="58" y="5"/>
                      </a:lnTo>
                      <a:lnTo>
                        <a:pt x="65" y="8"/>
                      </a:lnTo>
                      <a:lnTo>
                        <a:pt x="71" y="13"/>
                      </a:lnTo>
                      <a:lnTo>
                        <a:pt x="76" y="18"/>
                      </a:lnTo>
                      <a:lnTo>
                        <a:pt x="79" y="25"/>
                      </a:lnTo>
                      <a:lnTo>
                        <a:pt x="82" y="32"/>
                      </a:lnTo>
                      <a:lnTo>
                        <a:pt x="82" y="40"/>
                      </a:lnTo>
                      <a:lnTo>
                        <a:pt x="82" y="48"/>
                      </a:lnTo>
                      <a:lnTo>
                        <a:pt x="79" y="56"/>
                      </a:lnTo>
                      <a:lnTo>
                        <a:pt x="76" y="62"/>
                      </a:lnTo>
                      <a:lnTo>
                        <a:pt x="71" y="69"/>
                      </a:lnTo>
                      <a:lnTo>
                        <a:pt x="65" y="73"/>
                      </a:lnTo>
                      <a:lnTo>
                        <a:pt x="58" y="76"/>
                      </a:lnTo>
                      <a:lnTo>
                        <a:pt x="51" y="78"/>
                      </a:lnTo>
                      <a:lnTo>
                        <a:pt x="44" y="7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565" name="Freeform 131"/>
                <p:cNvSpPr>
                  <a:spLocks/>
                </p:cNvSpPr>
                <p:nvPr/>
              </p:nvSpPr>
              <p:spPr bwMode="auto">
                <a:xfrm>
                  <a:off x="9281" y="5553"/>
                  <a:ext cx="154" cy="190"/>
                </a:xfrm>
                <a:custGeom>
                  <a:avLst/>
                  <a:gdLst>
                    <a:gd name="T0" fmla="*/ 31 w 307"/>
                    <a:gd name="T1" fmla="*/ 48 h 379"/>
                    <a:gd name="T2" fmla="*/ 31 w 307"/>
                    <a:gd name="T3" fmla="*/ 15 h 379"/>
                    <a:gd name="T4" fmla="*/ 31 w 307"/>
                    <a:gd name="T5" fmla="*/ 13 h 379"/>
                    <a:gd name="T6" fmla="*/ 31 w 307"/>
                    <a:gd name="T7" fmla="*/ 12 h 379"/>
                    <a:gd name="T8" fmla="*/ 31 w 307"/>
                    <a:gd name="T9" fmla="*/ 11 h 379"/>
                    <a:gd name="T10" fmla="*/ 31 w 307"/>
                    <a:gd name="T11" fmla="*/ 10 h 379"/>
                    <a:gd name="T12" fmla="*/ 30 w 307"/>
                    <a:gd name="T13" fmla="*/ 10 h 379"/>
                    <a:gd name="T14" fmla="*/ 30 w 307"/>
                    <a:gd name="T15" fmla="*/ 9 h 379"/>
                    <a:gd name="T16" fmla="*/ 29 w 307"/>
                    <a:gd name="T17" fmla="*/ 9 h 379"/>
                    <a:gd name="T18" fmla="*/ 29 w 307"/>
                    <a:gd name="T19" fmla="*/ 8 h 379"/>
                    <a:gd name="T20" fmla="*/ 28 w 307"/>
                    <a:gd name="T21" fmla="*/ 8 h 379"/>
                    <a:gd name="T22" fmla="*/ 27 w 307"/>
                    <a:gd name="T23" fmla="*/ 8 h 379"/>
                    <a:gd name="T24" fmla="*/ 27 w 307"/>
                    <a:gd name="T25" fmla="*/ 8 h 379"/>
                    <a:gd name="T26" fmla="*/ 26 w 307"/>
                    <a:gd name="T27" fmla="*/ 8 h 379"/>
                    <a:gd name="T28" fmla="*/ 25 w 307"/>
                    <a:gd name="T29" fmla="*/ 8 h 379"/>
                    <a:gd name="T30" fmla="*/ 24 w 307"/>
                    <a:gd name="T31" fmla="*/ 8 h 379"/>
                    <a:gd name="T32" fmla="*/ 23 w 307"/>
                    <a:gd name="T33" fmla="*/ 8 h 379"/>
                    <a:gd name="T34" fmla="*/ 22 w 307"/>
                    <a:gd name="T35" fmla="*/ 8 h 379"/>
                    <a:gd name="T36" fmla="*/ 21 w 307"/>
                    <a:gd name="T37" fmla="*/ 9 h 379"/>
                    <a:gd name="T38" fmla="*/ 20 w 307"/>
                    <a:gd name="T39" fmla="*/ 9 h 379"/>
                    <a:gd name="T40" fmla="*/ 19 w 307"/>
                    <a:gd name="T41" fmla="*/ 10 h 379"/>
                    <a:gd name="T42" fmla="*/ 18 w 307"/>
                    <a:gd name="T43" fmla="*/ 10 h 379"/>
                    <a:gd name="T44" fmla="*/ 16 w 307"/>
                    <a:gd name="T45" fmla="*/ 12 h 379"/>
                    <a:gd name="T46" fmla="*/ 14 w 307"/>
                    <a:gd name="T47" fmla="*/ 14 h 379"/>
                    <a:gd name="T48" fmla="*/ 11 w 307"/>
                    <a:gd name="T49" fmla="*/ 17 h 379"/>
                    <a:gd name="T50" fmla="*/ 8 w 307"/>
                    <a:gd name="T51" fmla="*/ 20 h 379"/>
                    <a:gd name="T52" fmla="*/ 8 w 307"/>
                    <a:gd name="T53" fmla="*/ 48 h 379"/>
                    <a:gd name="T54" fmla="*/ 0 w 307"/>
                    <a:gd name="T55" fmla="*/ 48 h 379"/>
                    <a:gd name="T56" fmla="*/ 0 w 307"/>
                    <a:gd name="T57" fmla="*/ 2 h 379"/>
                    <a:gd name="T58" fmla="*/ 8 w 307"/>
                    <a:gd name="T59" fmla="*/ 2 h 379"/>
                    <a:gd name="T60" fmla="*/ 8 w 307"/>
                    <a:gd name="T61" fmla="*/ 11 h 379"/>
                    <a:gd name="T62" fmla="*/ 10 w 307"/>
                    <a:gd name="T63" fmla="*/ 9 h 379"/>
                    <a:gd name="T64" fmla="*/ 12 w 307"/>
                    <a:gd name="T65" fmla="*/ 8 h 379"/>
                    <a:gd name="T66" fmla="*/ 13 w 307"/>
                    <a:gd name="T67" fmla="*/ 6 h 379"/>
                    <a:gd name="T68" fmla="*/ 14 w 307"/>
                    <a:gd name="T69" fmla="*/ 5 h 379"/>
                    <a:gd name="T70" fmla="*/ 16 w 307"/>
                    <a:gd name="T71" fmla="*/ 4 h 379"/>
                    <a:gd name="T72" fmla="*/ 17 w 307"/>
                    <a:gd name="T73" fmla="*/ 3 h 379"/>
                    <a:gd name="T74" fmla="*/ 19 w 307"/>
                    <a:gd name="T75" fmla="*/ 2 h 379"/>
                    <a:gd name="T76" fmla="*/ 20 w 307"/>
                    <a:gd name="T77" fmla="*/ 2 h 379"/>
                    <a:gd name="T78" fmla="*/ 22 w 307"/>
                    <a:gd name="T79" fmla="*/ 1 h 379"/>
                    <a:gd name="T80" fmla="*/ 23 w 307"/>
                    <a:gd name="T81" fmla="*/ 1 h 379"/>
                    <a:gd name="T82" fmla="*/ 25 w 307"/>
                    <a:gd name="T83" fmla="*/ 0 h 379"/>
                    <a:gd name="T84" fmla="*/ 27 w 307"/>
                    <a:gd name="T85" fmla="*/ 0 h 379"/>
                    <a:gd name="T86" fmla="*/ 28 w 307"/>
                    <a:gd name="T87" fmla="*/ 0 h 379"/>
                    <a:gd name="T88" fmla="*/ 30 w 307"/>
                    <a:gd name="T89" fmla="*/ 1 h 379"/>
                    <a:gd name="T90" fmla="*/ 31 w 307"/>
                    <a:gd name="T91" fmla="*/ 1 h 379"/>
                    <a:gd name="T92" fmla="*/ 32 w 307"/>
                    <a:gd name="T93" fmla="*/ 1 h 379"/>
                    <a:gd name="T94" fmla="*/ 33 w 307"/>
                    <a:gd name="T95" fmla="*/ 2 h 379"/>
                    <a:gd name="T96" fmla="*/ 34 w 307"/>
                    <a:gd name="T97" fmla="*/ 2 h 379"/>
                    <a:gd name="T98" fmla="*/ 35 w 307"/>
                    <a:gd name="T99" fmla="*/ 3 h 379"/>
                    <a:gd name="T100" fmla="*/ 36 w 307"/>
                    <a:gd name="T101" fmla="*/ 4 h 379"/>
                    <a:gd name="T102" fmla="*/ 37 w 307"/>
                    <a:gd name="T103" fmla="*/ 4 h 379"/>
                    <a:gd name="T104" fmla="*/ 37 w 307"/>
                    <a:gd name="T105" fmla="*/ 5 h 379"/>
                    <a:gd name="T106" fmla="*/ 38 w 307"/>
                    <a:gd name="T107" fmla="*/ 6 h 379"/>
                    <a:gd name="T108" fmla="*/ 38 w 307"/>
                    <a:gd name="T109" fmla="*/ 7 h 379"/>
                    <a:gd name="T110" fmla="*/ 38 w 307"/>
                    <a:gd name="T111" fmla="*/ 9 h 379"/>
                    <a:gd name="T112" fmla="*/ 39 w 307"/>
                    <a:gd name="T113" fmla="*/ 10 h 379"/>
                    <a:gd name="T114" fmla="*/ 39 w 307"/>
                    <a:gd name="T115" fmla="*/ 12 h 379"/>
                    <a:gd name="T116" fmla="*/ 39 w 307"/>
                    <a:gd name="T117" fmla="*/ 13 h 379"/>
                    <a:gd name="T118" fmla="*/ 39 w 307"/>
                    <a:gd name="T119" fmla="*/ 48 h 379"/>
                    <a:gd name="T120" fmla="*/ 31 w 307"/>
                    <a:gd name="T121" fmla="*/ 48 h 379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07"/>
                    <a:gd name="T184" fmla="*/ 0 h 379"/>
                    <a:gd name="T185" fmla="*/ 307 w 307"/>
                    <a:gd name="T186" fmla="*/ 379 h 379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07" h="379">
                      <a:moveTo>
                        <a:pt x="248" y="379"/>
                      </a:moveTo>
                      <a:lnTo>
                        <a:pt x="248" y="116"/>
                      </a:lnTo>
                      <a:lnTo>
                        <a:pt x="247" y="101"/>
                      </a:lnTo>
                      <a:lnTo>
                        <a:pt x="246" y="91"/>
                      </a:lnTo>
                      <a:lnTo>
                        <a:pt x="244" y="84"/>
                      </a:lnTo>
                      <a:lnTo>
                        <a:pt x="244" y="77"/>
                      </a:lnTo>
                      <a:lnTo>
                        <a:pt x="240" y="73"/>
                      </a:lnTo>
                      <a:lnTo>
                        <a:pt x="235" y="68"/>
                      </a:lnTo>
                      <a:lnTo>
                        <a:pt x="231" y="65"/>
                      </a:lnTo>
                      <a:lnTo>
                        <a:pt x="226" y="62"/>
                      </a:lnTo>
                      <a:lnTo>
                        <a:pt x="220" y="60"/>
                      </a:lnTo>
                      <a:lnTo>
                        <a:pt x="215" y="59"/>
                      </a:lnTo>
                      <a:lnTo>
                        <a:pt x="210" y="58"/>
                      </a:lnTo>
                      <a:lnTo>
                        <a:pt x="204" y="58"/>
                      </a:lnTo>
                      <a:lnTo>
                        <a:pt x="197" y="59"/>
                      </a:lnTo>
                      <a:lnTo>
                        <a:pt x="191" y="59"/>
                      </a:lnTo>
                      <a:lnTo>
                        <a:pt x="183" y="61"/>
                      </a:lnTo>
                      <a:lnTo>
                        <a:pt x="176" y="63"/>
                      </a:lnTo>
                      <a:lnTo>
                        <a:pt x="167" y="66"/>
                      </a:lnTo>
                      <a:lnTo>
                        <a:pt x="159" y="69"/>
                      </a:lnTo>
                      <a:lnTo>
                        <a:pt x="152" y="74"/>
                      </a:lnTo>
                      <a:lnTo>
                        <a:pt x="143" y="79"/>
                      </a:lnTo>
                      <a:lnTo>
                        <a:pt x="125" y="92"/>
                      </a:lnTo>
                      <a:lnTo>
                        <a:pt x="107" y="109"/>
                      </a:lnTo>
                      <a:lnTo>
                        <a:pt x="87" y="130"/>
                      </a:lnTo>
                      <a:lnTo>
                        <a:pt x="64" y="155"/>
                      </a:lnTo>
                      <a:lnTo>
                        <a:pt x="64" y="379"/>
                      </a:lnTo>
                      <a:lnTo>
                        <a:pt x="0" y="379"/>
                      </a:lnTo>
                      <a:lnTo>
                        <a:pt x="0" y="9"/>
                      </a:lnTo>
                      <a:lnTo>
                        <a:pt x="64" y="9"/>
                      </a:lnTo>
                      <a:lnTo>
                        <a:pt x="64" y="88"/>
                      </a:lnTo>
                      <a:lnTo>
                        <a:pt x="79" y="69"/>
                      </a:lnTo>
                      <a:lnTo>
                        <a:pt x="92" y="58"/>
                      </a:lnTo>
                      <a:lnTo>
                        <a:pt x="102" y="48"/>
                      </a:lnTo>
                      <a:lnTo>
                        <a:pt x="112" y="38"/>
                      </a:lnTo>
                      <a:lnTo>
                        <a:pt x="123" y="30"/>
                      </a:lnTo>
                      <a:lnTo>
                        <a:pt x="135" y="22"/>
                      </a:lnTo>
                      <a:lnTo>
                        <a:pt x="147" y="16"/>
                      </a:lnTo>
                      <a:lnTo>
                        <a:pt x="159" y="9"/>
                      </a:lnTo>
                      <a:lnTo>
                        <a:pt x="171" y="5"/>
                      </a:lnTo>
                      <a:lnTo>
                        <a:pt x="184" y="2"/>
                      </a:lnTo>
                      <a:lnTo>
                        <a:pt x="197" y="0"/>
                      </a:lnTo>
                      <a:lnTo>
                        <a:pt x="210" y="0"/>
                      </a:lnTo>
                      <a:lnTo>
                        <a:pt x="222" y="0"/>
                      </a:lnTo>
                      <a:lnTo>
                        <a:pt x="233" y="1"/>
                      </a:lnTo>
                      <a:lnTo>
                        <a:pt x="244" y="3"/>
                      </a:lnTo>
                      <a:lnTo>
                        <a:pt x="254" y="6"/>
                      </a:lnTo>
                      <a:lnTo>
                        <a:pt x="262" y="9"/>
                      </a:lnTo>
                      <a:lnTo>
                        <a:pt x="270" y="14"/>
                      </a:lnTo>
                      <a:lnTo>
                        <a:pt x="277" y="19"/>
                      </a:lnTo>
                      <a:lnTo>
                        <a:pt x="284" y="25"/>
                      </a:lnTo>
                      <a:lnTo>
                        <a:pt x="289" y="32"/>
                      </a:lnTo>
                      <a:lnTo>
                        <a:pt x="294" y="39"/>
                      </a:lnTo>
                      <a:lnTo>
                        <a:pt x="298" y="48"/>
                      </a:lnTo>
                      <a:lnTo>
                        <a:pt x="301" y="56"/>
                      </a:lnTo>
                      <a:lnTo>
                        <a:pt x="304" y="67"/>
                      </a:lnTo>
                      <a:lnTo>
                        <a:pt x="305" y="78"/>
                      </a:lnTo>
                      <a:lnTo>
                        <a:pt x="306" y="90"/>
                      </a:lnTo>
                      <a:lnTo>
                        <a:pt x="307" y="101"/>
                      </a:lnTo>
                      <a:lnTo>
                        <a:pt x="307" y="379"/>
                      </a:lnTo>
                      <a:lnTo>
                        <a:pt x="248" y="37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566" name="Freeform 132"/>
                <p:cNvSpPr>
                  <a:spLocks noEditPoints="1"/>
                </p:cNvSpPr>
                <p:nvPr/>
              </p:nvSpPr>
              <p:spPr bwMode="auto">
                <a:xfrm>
                  <a:off x="9488" y="5553"/>
                  <a:ext cx="177" cy="292"/>
                </a:xfrm>
                <a:custGeom>
                  <a:avLst/>
                  <a:gdLst>
                    <a:gd name="T0" fmla="*/ 15 w 356"/>
                    <a:gd name="T1" fmla="*/ 6 h 584"/>
                    <a:gd name="T2" fmla="*/ 11 w 356"/>
                    <a:gd name="T3" fmla="*/ 10 h 584"/>
                    <a:gd name="T4" fmla="*/ 9 w 356"/>
                    <a:gd name="T5" fmla="*/ 15 h 584"/>
                    <a:gd name="T6" fmla="*/ 9 w 356"/>
                    <a:gd name="T7" fmla="*/ 20 h 584"/>
                    <a:gd name="T8" fmla="*/ 12 w 356"/>
                    <a:gd name="T9" fmla="*/ 25 h 584"/>
                    <a:gd name="T10" fmla="*/ 16 w 356"/>
                    <a:gd name="T11" fmla="*/ 28 h 584"/>
                    <a:gd name="T12" fmla="*/ 21 w 356"/>
                    <a:gd name="T13" fmla="*/ 28 h 584"/>
                    <a:gd name="T14" fmla="*/ 25 w 356"/>
                    <a:gd name="T15" fmla="*/ 26 h 584"/>
                    <a:gd name="T16" fmla="*/ 28 w 356"/>
                    <a:gd name="T17" fmla="*/ 21 h 584"/>
                    <a:gd name="T18" fmla="*/ 29 w 356"/>
                    <a:gd name="T19" fmla="*/ 17 h 584"/>
                    <a:gd name="T20" fmla="*/ 27 w 356"/>
                    <a:gd name="T21" fmla="*/ 11 h 584"/>
                    <a:gd name="T22" fmla="*/ 23 w 356"/>
                    <a:gd name="T23" fmla="*/ 7 h 584"/>
                    <a:gd name="T24" fmla="*/ 18 w 356"/>
                    <a:gd name="T25" fmla="*/ 6 h 584"/>
                    <a:gd name="T26" fmla="*/ 8 w 356"/>
                    <a:gd name="T27" fmla="*/ 57 h 584"/>
                    <a:gd name="T28" fmla="*/ 8 w 356"/>
                    <a:gd name="T29" fmla="*/ 60 h 584"/>
                    <a:gd name="T30" fmla="*/ 9 w 356"/>
                    <a:gd name="T31" fmla="*/ 63 h 584"/>
                    <a:gd name="T32" fmla="*/ 16 w 356"/>
                    <a:gd name="T33" fmla="*/ 67 h 584"/>
                    <a:gd name="T34" fmla="*/ 25 w 356"/>
                    <a:gd name="T35" fmla="*/ 66 h 584"/>
                    <a:gd name="T36" fmla="*/ 32 w 356"/>
                    <a:gd name="T37" fmla="*/ 61 h 584"/>
                    <a:gd name="T38" fmla="*/ 36 w 356"/>
                    <a:gd name="T39" fmla="*/ 56 h 584"/>
                    <a:gd name="T40" fmla="*/ 35 w 356"/>
                    <a:gd name="T41" fmla="*/ 51 h 584"/>
                    <a:gd name="T42" fmla="*/ 30 w 356"/>
                    <a:gd name="T43" fmla="*/ 49 h 584"/>
                    <a:gd name="T44" fmla="*/ 36 w 356"/>
                    <a:gd name="T45" fmla="*/ 12 h 584"/>
                    <a:gd name="T46" fmla="*/ 37 w 356"/>
                    <a:gd name="T47" fmla="*/ 19 h 584"/>
                    <a:gd name="T48" fmla="*/ 34 w 356"/>
                    <a:gd name="T49" fmla="*/ 27 h 584"/>
                    <a:gd name="T50" fmla="*/ 28 w 356"/>
                    <a:gd name="T51" fmla="*/ 33 h 584"/>
                    <a:gd name="T52" fmla="*/ 20 w 356"/>
                    <a:gd name="T53" fmla="*/ 35 h 584"/>
                    <a:gd name="T54" fmla="*/ 13 w 356"/>
                    <a:gd name="T55" fmla="*/ 36 h 584"/>
                    <a:gd name="T56" fmla="*/ 10 w 356"/>
                    <a:gd name="T57" fmla="*/ 40 h 584"/>
                    <a:gd name="T58" fmla="*/ 10 w 356"/>
                    <a:gd name="T59" fmla="*/ 42 h 584"/>
                    <a:gd name="T60" fmla="*/ 13 w 356"/>
                    <a:gd name="T61" fmla="*/ 43 h 584"/>
                    <a:gd name="T62" fmla="*/ 35 w 356"/>
                    <a:gd name="T63" fmla="*/ 43 h 584"/>
                    <a:gd name="T64" fmla="*/ 40 w 356"/>
                    <a:gd name="T65" fmla="*/ 46 h 584"/>
                    <a:gd name="T66" fmla="*/ 42 w 356"/>
                    <a:gd name="T67" fmla="*/ 50 h 584"/>
                    <a:gd name="T68" fmla="*/ 41 w 356"/>
                    <a:gd name="T69" fmla="*/ 59 h 584"/>
                    <a:gd name="T70" fmla="*/ 35 w 356"/>
                    <a:gd name="T71" fmla="*/ 68 h 584"/>
                    <a:gd name="T72" fmla="*/ 25 w 356"/>
                    <a:gd name="T73" fmla="*/ 72 h 584"/>
                    <a:gd name="T74" fmla="*/ 14 w 356"/>
                    <a:gd name="T75" fmla="*/ 73 h 584"/>
                    <a:gd name="T76" fmla="*/ 6 w 356"/>
                    <a:gd name="T77" fmla="*/ 71 h 584"/>
                    <a:gd name="T78" fmla="*/ 1 w 356"/>
                    <a:gd name="T79" fmla="*/ 67 h 584"/>
                    <a:gd name="T80" fmla="*/ 0 w 356"/>
                    <a:gd name="T81" fmla="*/ 60 h 584"/>
                    <a:gd name="T82" fmla="*/ 3 w 356"/>
                    <a:gd name="T83" fmla="*/ 53 h 584"/>
                    <a:gd name="T84" fmla="*/ 3 w 356"/>
                    <a:gd name="T85" fmla="*/ 47 h 584"/>
                    <a:gd name="T86" fmla="*/ 1 w 356"/>
                    <a:gd name="T87" fmla="*/ 43 h 584"/>
                    <a:gd name="T88" fmla="*/ 4 w 356"/>
                    <a:gd name="T89" fmla="*/ 37 h 584"/>
                    <a:gd name="T90" fmla="*/ 7 w 356"/>
                    <a:gd name="T91" fmla="*/ 30 h 584"/>
                    <a:gd name="T92" fmla="*/ 4 w 356"/>
                    <a:gd name="T93" fmla="*/ 27 h 584"/>
                    <a:gd name="T94" fmla="*/ 1 w 356"/>
                    <a:gd name="T95" fmla="*/ 22 h 584"/>
                    <a:gd name="T96" fmla="*/ 1 w 356"/>
                    <a:gd name="T97" fmla="*/ 15 h 584"/>
                    <a:gd name="T98" fmla="*/ 4 w 356"/>
                    <a:gd name="T99" fmla="*/ 7 h 584"/>
                    <a:gd name="T100" fmla="*/ 10 w 356"/>
                    <a:gd name="T101" fmla="*/ 2 h 584"/>
                    <a:gd name="T102" fmla="*/ 19 w 356"/>
                    <a:gd name="T103" fmla="*/ 0 h 584"/>
                    <a:gd name="T104" fmla="*/ 26 w 356"/>
                    <a:gd name="T105" fmla="*/ 1 h 584"/>
                    <a:gd name="T106" fmla="*/ 34 w 356"/>
                    <a:gd name="T107" fmla="*/ 7 h 584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356"/>
                    <a:gd name="T163" fmla="*/ 0 h 584"/>
                    <a:gd name="T164" fmla="*/ 356 w 356"/>
                    <a:gd name="T165" fmla="*/ 584 h 584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356" h="584">
                      <a:moveTo>
                        <a:pt x="151" y="48"/>
                      </a:moveTo>
                      <a:lnTo>
                        <a:pt x="144" y="49"/>
                      </a:lnTo>
                      <a:lnTo>
                        <a:pt x="135" y="50"/>
                      </a:lnTo>
                      <a:lnTo>
                        <a:pt x="128" y="52"/>
                      </a:lnTo>
                      <a:lnTo>
                        <a:pt x="121" y="55"/>
                      </a:lnTo>
                      <a:lnTo>
                        <a:pt x="114" y="59"/>
                      </a:lnTo>
                      <a:lnTo>
                        <a:pt x="107" y="63"/>
                      </a:lnTo>
                      <a:lnTo>
                        <a:pt x="102" y="68"/>
                      </a:lnTo>
                      <a:lnTo>
                        <a:pt x="97" y="75"/>
                      </a:lnTo>
                      <a:lnTo>
                        <a:pt x="91" y="81"/>
                      </a:lnTo>
                      <a:lnTo>
                        <a:pt x="87" y="88"/>
                      </a:lnTo>
                      <a:lnTo>
                        <a:pt x="83" y="95"/>
                      </a:lnTo>
                      <a:lnTo>
                        <a:pt x="80" y="104"/>
                      </a:lnTo>
                      <a:lnTo>
                        <a:pt x="77" y="112"/>
                      </a:lnTo>
                      <a:lnTo>
                        <a:pt x="75" y="121"/>
                      </a:lnTo>
                      <a:lnTo>
                        <a:pt x="74" y="130"/>
                      </a:lnTo>
                      <a:lnTo>
                        <a:pt x="74" y="140"/>
                      </a:lnTo>
                      <a:lnTo>
                        <a:pt x="74" y="150"/>
                      </a:lnTo>
                      <a:lnTo>
                        <a:pt x="75" y="158"/>
                      </a:lnTo>
                      <a:lnTo>
                        <a:pt x="77" y="167"/>
                      </a:lnTo>
                      <a:lnTo>
                        <a:pt x="80" y="175"/>
                      </a:lnTo>
                      <a:lnTo>
                        <a:pt x="83" y="184"/>
                      </a:lnTo>
                      <a:lnTo>
                        <a:pt x="87" y="191"/>
                      </a:lnTo>
                      <a:lnTo>
                        <a:pt x="91" y="198"/>
                      </a:lnTo>
                      <a:lnTo>
                        <a:pt x="97" y="205"/>
                      </a:lnTo>
                      <a:lnTo>
                        <a:pt x="102" y="211"/>
                      </a:lnTo>
                      <a:lnTo>
                        <a:pt x="107" y="216"/>
                      </a:lnTo>
                      <a:lnTo>
                        <a:pt x="114" y="221"/>
                      </a:lnTo>
                      <a:lnTo>
                        <a:pt x="121" y="226"/>
                      </a:lnTo>
                      <a:lnTo>
                        <a:pt x="128" y="229"/>
                      </a:lnTo>
                      <a:lnTo>
                        <a:pt x="135" y="231"/>
                      </a:lnTo>
                      <a:lnTo>
                        <a:pt x="144" y="232"/>
                      </a:lnTo>
                      <a:lnTo>
                        <a:pt x="151" y="233"/>
                      </a:lnTo>
                      <a:lnTo>
                        <a:pt x="160" y="232"/>
                      </a:lnTo>
                      <a:lnTo>
                        <a:pt x="168" y="231"/>
                      </a:lnTo>
                      <a:lnTo>
                        <a:pt x="177" y="229"/>
                      </a:lnTo>
                      <a:lnTo>
                        <a:pt x="184" y="226"/>
                      </a:lnTo>
                      <a:lnTo>
                        <a:pt x="192" y="221"/>
                      </a:lnTo>
                      <a:lnTo>
                        <a:pt x="199" y="216"/>
                      </a:lnTo>
                      <a:lnTo>
                        <a:pt x="205" y="211"/>
                      </a:lnTo>
                      <a:lnTo>
                        <a:pt x="211" y="205"/>
                      </a:lnTo>
                      <a:lnTo>
                        <a:pt x="217" y="198"/>
                      </a:lnTo>
                      <a:lnTo>
                        <a:pt x="221" y="191"/>
                      </a:lnTo>
                      <a:lnTo>
                        <a:pt x="225" y="184"/>
                      </a:lnTo>
                      <a:lnTo>
                        <a:pt x="228" y="175"/>
                      </a:lnTo>
                      <a:lnTo>
                        <a:pt x="231" y="167"/>
                      </a:lnTo>
                      <a:lnTo>
                        <a:pt x="233" y="158"/>
                      </a:lnTo>
                      <a:lnTo>
                        <a:pt x="234" y="150"/>
                      </a:lnTo>
                      <a:lnTo>
                        <a:pt x="234" y="140"/>
                      </a:lnTo>
                      <a:lnTo>
                        <a:pt x="234" y="130"/>
                      </a:lnTo>
                      <a:lnTo>
                        <a:pt x="233" y="121"/>
                      </a:lnTo>
                      <a:lnTo>
                        <a:pt x="231" y="112"/>
                      </a:lnTo>
                      <a:lnTo>
                        <a:pt x="228" y="104"/>
                      </a:lnTo>
                      <a:lnTo>
                        <a:pt x="225" y="95"/>
                      </a:lnTo>
                      <a:lnTo>
                        <a:pt x="221" y="88"/>
                      </a:lnTo>
                      <a:lnTo>
                        <a:pt x="217" y="81"/>
                      </a:lnTo>
                      <a:lnTo>
                        <a:pt x="211" y="75"/>
                      </a:lnTo>
                      <a:lnTo>
                        <a:pt x="205" y="68"/>
                      </a:lnTo>
                      <a:lnTo>
                        <a:pt x="199" y="63"/>
                      </a:lnTo>
                      <a:lnTo>
                        <a:pt x="192" y="59"/>
                      </a:lnTo>
                      <a:lnTo>
                        <a:pt x="184" y="55"/>
                      </a:lnTo>
                      <a:lnTo>
                        <a:pt x="177" y="52"/>
                      </a:lnTo>
                      <a:lnTo>
                        <a:pt x="168" y="50"/>
                      </a:lnTo>
                      <a:lnTo>
                        <a:pt x="160" y="49"/>
                      </a:lnTo>
                      <a:lnTo>
                        <a:pt x="151" y="48"/>
                      </a:lnTo>
                      <a:close/>
                      <a:moveTo>
                        <a:pt x="243" y="398"/>
                      </a:moveTo>
                      <a:lnTo>
                        <a:pt x="107" y="398"/>
                      </a:lnTo>
                      <a:lnTo>
                        <a:pt x="93" y="418"/>
                      </a:lnTo>
                      <a:lnTo>
                        <a:pt x="81" y="440"/>
                      </a:lnTo>
                      <a:lnTo>
                        <a:pt x="71" y="457"/>
                      </a:lnTo>
                      <a:lnTo>
                        <a:pt x="68" y="464"/>
                      </a:lnTo>
                      <a:lnTo>
                        <a:pt x="66" y="470"/>
                      </a:lnTo>
                      <a:lnTo>
                        <a:pt x="65" y="475"/>
                      </a:lnTo>
                      <a:lnTo>
                        <a:pt x="63" y="481"/>
                      </a:lnTo>
                      <a:lnTo>
                        <a:pt x="65" y="486"/>
                      </a:lnTo>
                      <a:lnTo>
                        <a:pt x="66" y="491"/>
                      </a:lnTo>
                      <a:lnTo>
                        <a:pt x="68" y="497"/>
                      </a:lnTo>
                      <a:lnTo>
                        <a:pt x="71" y="501"/>
                      </a:lnTo>
                      <a:lnTo>
                        <a:pt x="74" y="505"/>
                      </a:lnTo>
                      <a:lnTo>
                        <a:pt x="78" y="510"/>
                      </a:lnTo>
                      <a:lnTo>
                        <a:pt x="84" y="513"/>
                      </a:lnTo>
                      <a:lnTo>
                        <a:pt x="89" y="516"/>
                      </a:lnTo>
                      <a:lnTo>
                        <a:pt x="102" y="523"/>
                      </a:lnTo>
                      <a:lnTo>
                        <a:pt x="117" y="526"/>
                      </a:lnTo>
                      <a:lnTo>
                        <a:pt x="134" y="529"/>
                      </a:lnTo>
                      <a:lnTo>
                        <a:pt x="151" y="530"/>
                      </a:lnTo>
                      <a:lnTo>
                        <a:pt x="165" y="529"/>
                      </a:lnTo>
                      <a:lnTo>
                        <a:pt x="178" y="528"/>
                      </a:lnTo>
                      <a:lnTo>
                        <a:pt x="192" y="526"/>
                      </a:lnTo>
                      <a:lnTo>
                        <a:pt x="204" y="523"/>
                      </a:lnTo>
                      <a:lnTo>
                        <a:pt x="217" y="518"/>
                      </a:lnTo>
                      <a:lnTo>
                        <a:pt x="228" y="513"/>
                      </a:lnTo>
                      <a:lnTo>
                        <a:pt x="239" y="508"/>
                      </a:lnTo>
                      <a:lnTo>
                        <a:pt x="250" y="502"/>
                      </a:lnTo>
                      <a:lnTo>
                        <a:pt x="258" y="495"/>
                      </a:lnTo>
                      <a:lnTo>
                        <a:pt x="267" y="488"/>
                      </a:lnTo>
                      <a:lnTo>
                        <a:pt x="274" y="481"/>
                      </a:lnTo>
                      <a:lnTo>
                        <a:pt x="281" y="472"/>
                      </a:lnTo>
                      <a:lnTo>
                        <a:pt x="285" y="464"/>
                      </a:lnTo>
                      <a:lnTo>
                        <a:pt x="289" y="455"/>
                      </a:lnTo>
                      <a:lnTo>
                        <a:pt x="292" y="446"/>
                      </a:lnTo>
                      <a:lnTo>
                        <a:pt x="293" y="437"/>
                      </a:lnTo>
                      <a:lnTo>
                        <a:pt x="292" y="428"/>
                      </a:lnTo>
                      <a:lnTo>
                        <a:pt x="289" y="421"/>
                      </a:lnTo>
                      <a:lnTo>
                        <a:pt x="286" y="414"/>
                      </a:lnTo>
                      <a:lnTo>
                        <a:pt x="281" y="409"/>
                      </a:lnTo>
                      <a:lnTo>
                        <a:pt x="274" y="405"/>
                      </a:lnTo>
                      <a:lnTo>
                        <a:pt x="266" y="401"/>
                      </a:lnTo>
                      <a:lnTo>
                        <a:pt x="255" y="399"/>
                      </a:lnTo>
                      <a:lnTo>
                        <a:pt x="243" y="398"/>
                      </a:lnTo>
                      <a:close/>
                      <a:moveTo>
                        <a:pt x="278" y="63"/>
                      </a:moveTo>
                      <a:lnTo>
                        <a:pt x="283" y="70"/>
                      </a:lnTo>
                      <a:lnTo>
                        <a:pt x="287" y="78"/>
                      </a:lnTo>
                      <a:lnTo>
                        <a:pt x="292" y="86"/>
                      </a:lnTo>
                      <a:lnTo>
                        <a:pt x="296" y="96"/>
                      </a:lnTo>
                      <a:lnTo>
                        <a:pt x="298" y="106"/>
                      </a:lnTo>
                      <a:lnTo>
                        <a:pt x="300" y="116"/>
                      </a:lnTo>
                      <a:lnTo>
                        <a:pt x="301" y="128"/>
                      </a:lnTo>
                      <a:lnTo>
                        <a:pt x="302" y="140"/>
                      </a:lnTo>
                      <a:lnTo>
                        <a:pt x="301" y="154"/>
                      </a:lnTo>
                      <a:lnTo>
                        <a:pt x="299" y="167"/>
                      </a:lnTo>
                      <a:lnTo>
                        <a:pt x="296" y="181"/>
                      </a:lnTo>
                      <a:lnTo>
                        <a:pt x="291" y="193"/>
                      </a:lnTo>
                      <a:lnTo>
                        <a:pt x="284" y="204"/>
                      </a:lnTo>
                      <a:lnTo>
                        <a:pt x="277" y="216"/>
                      </a:lnTo>
                      <a:lnTo>
                        <a:pt x="268" y="226"/>
                      </a:lnTo>
                      <a:lnTo>
                        <a:pt x="259" y="236"/>
                      </a:lnTo>
                      <a:lnTo>
                        <a:pt x="249" y="245"/>
                      </a:lnTo>
                      <a:lnTo>
                        <a:pt x="238" y="253"/>
                      </a:lnTo>
                      <a:lnTo>
                        <a:pt x="226" y="260"/>
                      </a:lnTo>
                      <a:lnTo>
                        <a:pt x="214" y="265"/>
                      </a:lnTo>
                      <a:lnTo>
                        <a:pt x="202" y="271"/>
                      </a:lnTo>
                      <a:lnTo>
                        <a:pt x="188" y="274"/>
                      </a:lnTo>
                      <a:lnTo>
                        <a:pt x="175" y="276"/>
                      </a:lnTo>
                      <a:lnTo>
                        <a:pt x="161" y="277"/>
                      </a:lnTo>
                      <a:lnTo>
                        <a:pt x="151" y="277"/>
                      </a:lnTo>
                      <a:lnTo>
                        <a:pt x="137" y="277"/>
                      </a:lnTo>
                      <a:lnTo>
                        <a:pt x="131" y="277"/>
                      </a:lnTo>
                      <a:lnTo>
                        <a:pt x="122" y="277"/>
                      </a:lnTo>
                      <a:lnTo>
                        <a:pt x="111" y="286"/>
                      </a:lnTo>
                      <a:lnTo>
                        <a:pt x="101" y="294"/>
                      </a:lnTo>
                      <a:lnTo>
                        <a:pt x="93" y="302"/>
                      </a:lnTo>
                      <a:lnTo>
                        <a:pt x="88" y="309"/>
                      </a:lnTo>
                      <a:lnTo>
                        <a:pt x="84" y="316"/>
                      </a:lnTo>
                      <a:lnTo>
                        <a:pt x="81" y="321"/>
                      </a:lnTo>
                      <a:lnTo>
                        <a:pt x="78" y="326"/>
                      </a:lnTo>
                      <a:lnTo>
                        <a:pt x="78" y="331"/>
                      </a:lnTo>
                      <a:lnTo>
                        <a:pt x="78" y="334"/>
                      </a:lnTo>
                      <a:lnTo>
                        <a:pt x="80" y="337"/>
                      </a:lnTo>
                      <a:lnTo>
                        <a:pt x="82" y="339"/>
                      </a:lnTo>
                      <a:lnTo>
                        <a:pt x="84" y="341"/>
                      </a:lnTo>
                      <a:lnTo>
                        <a:pt x="88" y="343"/>
                      </a:lnTo>
                      <a:lnTo>
                        <a:pt x="92" y="344"/>
                      </a:lnTo>
                      <a:lnTo>
                        <a:pt x="100" y="345"/>
                      </a:lnTo>
                      <a:lnTo>
                        <a:pt x="107" y="345"/>
                      </a:lnTo>
                      <a:lnTo>
                        <a:pt x="243" y="345"/>
                      </a:lnTo>
                      <a:lnTo>
                        <a:pt x="256" y="345"/>
                      </a:lnTo>
                      <a:lnTo>
                        <a:pt x="268" y="346"/>
                      </a:lnTo>
                      <a:lnTo>
                        <a:pt x="278" y="348"/>
                      </a:lnTo>
                      <a:lnTo>
                        <a:pt x="287" y="350"/>
                      </a:lnTo>
                      <a:lnTo>
                        <a:pt x="297" y="352"/>
                      </a:lnTo>
                      <a:lnTo>
                        <a:pt x="304" y="355"/>
                      </a:lnTo>
                      <a:lnTo>
                        <a:pt x="312" y="360"/>
                      </a:lnTo>
                      <a:lnTo>
                        <a:pt x="318" y="364"/>
                      </a:lnTo>
                      <a:lnTo>
                        <a:pt x="324" y="369"/>
                      </a:lnTo>
                      <a:lnTo>
                        <a:pt x="328" y="376"/>
                      </a:lnTo>
                      <a:lnTo>
                        <a:pt x="332" y="382"/>
                      </a:lnTo>
                      <a:lnTo>
                        <a:pt x="335" y="390"/>
                      </a:lnTo>
                      <a:lnTo>
                        <a:pt x="338" y="398"/>
                      </a:lnTo>
                      <a:lnTo>
                        <a:pt x="340" y="407"/>
                      </a:lnTo>
                      <a:lnTo>
                        <a:pt x="341" y="416"/>
                      </a:lnTo>
                      <a:lnTo>
                        <a:pt x="341" y="427"/>
                      </a:lnTo>
                      <a:lnTo>
                        <a:pt x="340" y="443"/>
                      </a:lnTo>
                      <a:lnTo>
                        <a:pt x="338" y="459"/>
                      </a:lnTo>
                      <a:lnTo>
                        <a:pt x="332" y="474"/>
                      </a:lnTo>
                      <a:lnTo>
                        <a:pt x="326" y="489"/>
                      </a:lnTo>
                      <a:lnTo>
                        <a:pt x="317" y="502"/>
                      </a:lnTo>
                      <a:lnTo>
                        <a:pt x="308" y="515"/>
                      </a:lnTo>
                      <a:lnTo>
                        <a:pt x="297" y="527"/>
                      </a:lnTo>
                      <a:lnTo>
                        <a:pt x="284" y="539"/>
                      </a:lnTo>
                      <a:lnTo>
                        <a:pt x="270" y="548"/>
                      </a:lnTo>
                      <a:lnTo>
                        <a:pt x="255" y="557"/>
                      </a:lnTo>
                      <a:lnTo>
                        <a:pt x="239" y="564"/>
                      </a:lnTo>
                      <a:lnTo>
                        <a:pt x="222" y="571"/>
                      </a:lnTo>
                      <a:lnTo>
                        <a:pt x="204" y="576"/>
                      </a:lnTo>
                      <a:lnTo>
                        <a:pt x="186" y="580"/>
                      </a:lnTo>
                      <a:lnTo>
                        <a:pt x="166" y="583"/>
                      </a:lnTo>
                      <a:lnTo>
                        <a:pt x="147" y="584"/>
                      </a:lnTo>
                      <a:lnTo>
                        <a:pt x="132" y="583"/>
                      </a:lnTo>
                      <a:lnTo>
                        <a:pt x="118" y="581"/>
                      </a:lnTo>
                      <a:lnTo>
                        <a:pt x="104" y="579"/>
                      </a:lnTo>
                      <a:lnTo>
                        <a:pt x="91" y="576"/>
                      </a:lnTo>
                      <a:lnTo>
                        <a:pt x="78" y="573"/>
                      </a:lnTo>
                      <a:lnTo>
                        <a:pt x="67" y="569"/>
                      </a:lnTo>
                      <a:lnTo>
                        <a:pt x="55" y="563"/>
                      </a:lnTo>
                      <a:lnTo>
                        <a:pt x="44" y="558"/>
                      </a:lnTo>
                      <a:lnTo>
                        <a:pt x="35" y="551"/>
                      </a:lnTo>
                      <a:lnTo>
                        <a:pt x="26" y="545"/>
                      </a:lnTo>
                      <a:lnTo>
                        <a:pt x="18" y="538"/>
                      </a:lnTo>
                      <a:lnTo>
                        <a:pt x="12" y="530"/>
                      </a:lnTo>
                      <a:lnTo>
                        <a:pt x="8" y="521"/>
                      </a:lnTo>
                      <a:lnTo>
                        <a:pt x="3" y="513"/>
                      </a:lnTo>
                      <a:lnTo>
                        <a:pt x="1" y="504"/>
                      </a:lnTo>
                      <a:lnTo>
                        <a:pt x="0" y="496"/>
                      </a:lnTo>
                      <a:lnTo>
                        <a:pt x="1" y="487"/>
                      </a:lnTo>
                      <a:lnTo>
                        <a:pt x="3" y="478"/>
                      </a:lnTo>
                      <a:lnTo>
                        <a:pt x="7" y="468"/>
                      </a:lnTo>
                      <a:lnTo>
                        <a:pt x="10" y="457"/>
                      </a:lnTo>
                      <a:lnTo>
                        <a:pt x="21" y="443"/>
                      </a:lnTo>
                      <a:lnTo>
                        <a:pt x="31" y="428"/>
                      </a:lnTo>
                      <a:lnTo>
                        <a:pt x="43" y="413"/>
                      </a:lnTo>
                      <a:lnTo>
                        <a:pt x="59" y="394"/>
                      </a:lnTo>
                      <a:lnTo>
                        <a:pt x="47" y="390"/>
                      </a:lnTo>
                      <a:lnTo>
                        <a:pt x="37" y="385"/>
                      </a:lnTo>
                      <a:lnTo>
                        <a:pt x="29" y="380"/>
                      </a:lnTo>
                      <a:lnTo>
                        <a:pt x="22" y="376"/>
                      </a:lnTo>
                      <a:lnTo>
                        <a:pt x="16" y="369"/>
                      </a:lnTo>
                      <a:lnTo>
                        <a:pt x="13" y="363"/>
                      </a:lnTo>
                      <a:lnTo>
                        <a:pt x="11" y="356"/>
                      </a:lnTo>
                      <a:lnTo>
                        <a:pt x="10" y="350"/>
                      </a:lnTo>
                      <a:lnTo>
                        <a:pt x="11" y="340"/>
                      </a:lnTo>
                      <a:lnTo>
                        <a:pt x="14" y="331"/>
                      </a:lnTo>
                      <a:lnTo>
                        <a:pt x="20" y="321"/>
                      </a:lnTo>
                      <a:lnTo>
                        <a:pt x="26" y="310"/>
                      </a:lnTo>
                      <a:lnTo>
                        <a:pt x="36" y="300"/>
                      </a:lnTo>
                      <a:lnTo>
                        <a:pt x="47" y="287"/>
                      </a:lnTo>
                      <a:lnTo>
                        <a:pt x="61" y="273"/>
                      </a:lnTo>
                      <a:lnTo>
                        <a:pt x="78" y="257"/>
                      </a:lnTo>
                      <a:lnTo>
                        <a:pt x="71" y="253"/>
                      </a:lnTo>
                      <a:lnTo>
                        <a:pt x="63" y="247"/>
                      </a:lnTo>
                      <a:lnTo>
                        <a:pt x="56" y="242"/>
                      </a:lnTo>
                      <a:lnTo>
                        <a:pt x="50" y="236"/>
                      </a:lnTo>
                      <a:lnTo>
                        <a:pt x="43" y="230"/>
                      </a:lnTo>
                      <a:lnTo>
                        <a:pt x="38" y="224"/>
                      </a:lnTo>
                      <a:lnTo>
                        <a:pt x="32" y="217"/>
                      </a:lnTo>
                      <a:lnTo>
                        <a:pt x="28" y="210"/>
                      </a:lnTo>
                      <a:lnTo>
                        <a:pt x="24" y="202"/>
                      </a:lnTo>
                      <a:lnTo>
                        <a:pt x="21" y="195"/>
                      </a:lnTo>
                      <a:lnTo>
                        <a:pt x="17" y="186"/>
                      </a:lnTo>
                      <a:lnTo>
                        <a:pt x="15" y="178"/>
                      </a:lnTo>
                      <a:lnTo>
                        <a:pt x="13" y="169"/>
                      </a:lnTo>
                      <a:lnTo>
                        <a:pt x="12" y="160"/>
                      </a:lnTo>
                      <a:lnTo>
                        <a:pt x="11" y="151"/>
                      </a:lnTo>
                      <a:lnTo>
                        <a:pt x="10" y="140"/>
                      </a:lnTo>
                      <a:lnTo>
                        <a:pt x="11" y="125"/>
                      </a:lnTo>
                      <a:lnTo>
                        <a:pt x="13" y="111"/>
                      </a:lnTo>
                      <a:lnTo>
                        <a:pt x="16" y="97"/>
                      </a:lnTo>
                      <a:lnTo>
                        <a:pt x="21" y="83"/>
                      </a:lnTo>
                      <a:lnTo>
                        <a:pt x="27" y="71"/>
                      </a:lnTo>
                      <a:lnTo>
                        <a:pt x="33" y="60"/>
                      </a:lnTo>
                      <a:lnTo>
                        <a:pt x="41" y="49"/>
                      </a:lnTo>
                      <a:lnTo>
                        <a:pt x="51" y="39"/>
                      </a:lnTo>
                      <a:lnTo>
                        <a:pt x="60" y="30"/>
                      </a:lnTo>
                      <a:lnTo>
                        <a:pt x="72" y="22"/>
                      </a:lnTo>
                      <a:lnTo>
                        <a:pt x="84" y="16"/>
                      </a:lnTo>
                      <a:lnTo>
                        <a:pt x="97" y="10"/>
                      </a:lnTo>
                      <a:lnTo>
                        <a:pt x="111" y="5"/>
                      </a:lnTo>
                      <a:lnTo>
                        <a:pt x="125" y="2"/>
                      </a:lnTo>
                      <a:lnTo>
                        <a:pt x="141" y="0"/>
                      </a:lnTo>
                      <a:lnTo>
                        <a:pt x="157" y="0"/>
                      </a:lnTo>
                      <a:lnTo>
                        <a:pt x="166" y="0"/>
                      </a:lnTo>
                      <a:lnTo>
                        <a:pt x="176" y="1"/>
                      </a:lnTo>
                      <a:lnTo>
                        <a:pt x="184" y="2"/>
                      </a:lnTo>
                      <a:lnTo>
                        <a:pt x="193" y="4"/>
                      </a:lnTo>
                      <a:lnTo>
                        <a:pt x="211" y="9"/>
                      </a:lnTo>
                      <a:lnTo>
                        <a:pt x="234" y="19"/>
                      </a:lnTo>
                      <a:lnTo>
                        <a:pt x="293" y="19"/>
                      </a:lnTo>
                      <a:lnTo>
                        <a:pt x="356" y="9"/>
                      </a:lnTo>
                      <a:lnTo>
                        <a:pt x="356" y="63"/>
                      </a:lnTo>
                      <a:lnTo>
                        <a:pt x="278" y="6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567" name="Freeform 133"/>
                <p:cNvSpPr>
                  <a:spLocks noEditPoints="1"/>
                </p:cNvSpPr>
                <p:nvPr/>
              </p:nvSpPr>
              <p:spPr bwMode="auto">
                <a:xfrm>
                  <a:off x="9702" y="5553"/>
                  <a:ext cx="46" cy="195"/>
                </a:xfrm>
                <a:custGeom>
                  <a:avLst/>
                  <a:gdLst>
                    <a:gd name="T0" fmla="*/ 5 w 92"/>
                    <a:gd name="T1" fmla="*/ 49 h 389"/>
                    <a:gd name="T2" fmla="*/ 3 w 92"/>
                    <a:gd name="T3" fmla="*/ 48 h 389"/>
                    <a:gd name="T4" fmla="*/ 1 w 92"/>
                    <a:gd name="T5" fmla="*/ 46 h 389"/>
                    <a:gd name="T6" fmla="*/ 1 w 92"/>
                    <a:gd name="T7" fmla="*/ 44 h 389"/>
                    <a:gd name="T8" fmla="*/ 1 w 92"/>
                    <a:gd name="T9" fmla="*/ 42 h 389"/>
                    <a:gd name="T10" fmla="*/ 1 w 92"/>
                    <a:gd name="T11" fmla="*/ 40 h 389"/>
                    <a:gd name="T12" fmla="*/ 3 w 92"/>
                    <a:gd name="T13" fmla="*/ 38 h 389"/>
                    <a:gd name="T14" fmla="*/ 5 w 92"/>
                    <a:gd name="T15" fmla="*/ 38 h 389"/>
                    <a:gd name="T16" fmla="*/ 6 w 92"/>
                    <a:gd name="T17" fmla="*/ 38 h 389"/>
                    <a:gd name="T18" fmla="*/ 9 w 92"/>
                    <a:gd name="T19" fmla="*/ 38 h 389"/>
                    <a:gd name="T20" fmla="*/ 11 w 92"/>
                    <a:gd name="T21" fmla="*/ 40 h 389"/>
                    <a:gd name="T22" fmla="*/ 12 w 92"/>
                    <a:gd name="T23" fmla="*/ 42 h 389"/>
                    <a:gd name="T24" fmla="*/ 12 w 92"/>
                    <a:gd name="T25" fmla="*/ 44 h 389"/>
                    <a:gd name="T26" fmla="*/ 11 w 92"/>
                    <a:gd name="T27" fmla="*/ 46 h 389"/>
                    <a:gd name="T28" fmla="*/ 9 w 92"/>
                    <a:gd name="T29" fmla="*/ 48 h 389"/>
                    <a:gd name="T30" fmla="*/ 6 w 92"/>
                    <a:gd name="T31" fmla="*/ 49 h 389"/>
                    <a:gd name="T32" fmla="*/ 6 w 92"/>
                    <a:gd name="T33" fmla="*/ 12 h 389"/>
                    <a:gd name="T34" fmla="*/ 3 w 92"/>
                    <a:gd name="T35" fmla="*/ 12 h 389"/>
                    <a:gd name="T36" fmla="*/ 1 w 92"/>
                    <a:gd name="T37" fmla="*/ 10 h 389"/>
                    <a:gd name="T38" fmla="*/ 1 w 92"/>
                    <a:gd name="T39" fmla="*/ 9 h 389"/>
                    <a:gd name="T40" fmla="*/ 0 w 92"/>
                    <a:gd name="T41" fmla="*/ 6 h 389"/>
                    <a:gd name="T42" fmla="*/ 1 w 92"/>
                    <a:gd name="T43" fmla="*/ 4 h 389"/>
                    <a:gd name="T44" fmla="*/ 1 w 92"/>
                    <a:gd name="T45" fmla="*/ 2 h 389"/>
                    <a:gd name="T46" fmla="*/ 3 w 92"/>
                    <a:gd name="T47" fmla="*/ 1 h 389"/>
                    <a:gd name="T48" fmla="*/ 6 w 92"/>
                    <a:gd name="T49" fmla="*/ 0 h 389"/>
                    <a:gd name="T50" fmla="*/ 7 w 92"/>
                    <a:gd name="T51" fmla="*/ 1 h 389"/>
                    <a:gd name="T52" fmla="*/ 10 w 92"/>
                    <a:gd name="T53" fmla="*/ 2 h 389"/>
                    <a:gd name="T54" fmla="*/ 12 w 92"/>
                    <a:gd name="T55" fmla="*/ 4 h 389"/>
                    <a:gd name="T56" fmla="*/ 12 w 92"/>
                    <a:gd name="T57" fmla="*/ 6 h 389"/>
                    <a:gd name="T58" fmla="*/ 12 w 92"/>
                    <a:gd name="T59" fmla="*/ 9 h 389"/>
                    <a:gd name="T60" fmla="*/ 10 w 92"/>
                    <a:gd name="T61" fmla="*/ 10 h 389"/>
                    <a:gd name="T62" fmla="*/ 7 w 92"/>
                    <a:gd name="T63" fmla="*/ 12 h 389"/>
                    <a:gd name="T64" fmla="*/ 6 w 92"/>
                    <a:gd name="T65" fmla="*/ 12 h 38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92"/>
                    <a:gd name="T100" fmla="*/ 0 h 389"/>
                    <a:gd name="T101" fmla="*/ 92 w 92"/>
                    <a:gd name="T102" fmla="*/ 389 h 38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92" h="389">
                      <a:moveTo>
                        <a:pt x="44" y="389"/>
                      </a:moveTo>
                      <a:lnTo>
                        <a:pt x="35" y="388"/>
                      </a:lnTo>
                      <a:lnTo>
                        <a:pt x="26" y="385"/>
                      </a:lnTo>
                      <a:lnTo>
                        <a:pt x="19" y="381"/>
                      </a:lnTo>
                      <a:lnTo>
                        <a:pt x="13" y="376"/>
                      </a:lnTo>
                      <a:lnTo>
                        <a:pt x="7" y="368"/>
                      </a:lnTo>
                      <a:lnTo>
                        <a:pt x="3" y="360"/>
                      </a:lnTo>
                      <a:lnTo>
                        <a:pt x="1" y="350"/>
                      </a:lnTo>
                      <a:lnTo>
                        <a:pt x="0" y="340"/>
                      </a:lnTo>
                      <a:lnTo>
                        <a:pt x="1" y="331"/>
                      </a:lnTo>
                      <a:lnTo>
                        <a:pt x="3" y="323"/>
                      </a:lnTo>
                      <a:lnTo>
                        <a:pt x="7" y="316"/>
                      </a:lnTo>
                      <a:lnTo>
                        <a:pt x="13" y="309"/>
                      </a:lnTo>
                      <a:lnTo>
                        <a:pt x="19" y="304"/>
                      </a:lnTo>
                      <a:lnTo>
                        <a:pt x="26" y="300"/>
                      </a:lnTo>
                      <a:lnTo>
                        <a:pt x="35" y="298"/>
                      </a:lnTo>
                      <a:lnTo>
                        <a:pt x="44" y="296"/>
                      </a:lnTo>
                      <a:lnTo>
                        <a:pt x="54" y="298"/>
                      </a:lnTo>
                      <a:lnTo>
                        <a:pt x="63" y="300"/>
                      </a:lnTo>
                      <a:lnTo>
                        <a:pt x="71" y="304"/>
                      </a:lnTo>
                      <a:lnTo>
                        <a:pt x="79" y="309"/>
                      </a:lnTo>
                      <a:lnTo>
                        <a:pt x="84" y="316"/>
                      </a:lnTo>
                      <a:lnTo>
                        <a:pt x="89" y="323"/>
                      </a:lnTo>
                      <a:lnTo>
                        <a:pt x="91" y="331"/>
                      </a:lnTo>
                      <a:lnTo>
                        <a:pt x="92" y="340"/>
                      </a:lnTo>
                      <a:lnTo>
                        <a:pt x="91" y="350"/>
                      </a:lnTo>
                      <a:lnTo>
                        <a:pt x="89" y="360"/>
                      </a:lnTo>
                      <a:lnTo>
                        <a:pt x="84" y="368"/>
                      </a:lnTo>
                      <a:lnTo>
                        <a:pt x="79" y="376"/>
                      </a:lnTo>
                      <a:lnTo>
                        <a:pt x="71" y="381"/>
                      </a:lnTo>
                      <a:lnTo>
                        <a:pt x="63" y="385"/>
                      </a:lnTo>
                      <a:lnTo>
                        <a:pt x="54" y="388"/>
                      </a:lnTo>
                      <a:lnTo>
                        <a:pt x="44" y="389"/>
                      </a:lnTo>
                      <a:close/>
                      <a:moveTo>
                        <a:pt x="44" y="92"/>
                      </a:moveTo>
                      <a:lnTo>
                        <a:pt x="35" y="91"/>
                      </a:lnTo>
                      <a:lnTo>
                        <a:pt x="26" y="89"/>
                      </a:lnTo>
                      <a:lnTo>
                        <a:pt x="19" y="84"/>
                      </a:lnTo>
                      <a:lnTo>
                        <a:pt x="13" y="79"/>
                      </a:lnTo>
                      <a:lnTo>
                        <a:pt x="7" y="73"/>
                      </a:lnTo>
                      <a:lnTo>
                        <a:pt x="3" y="65"/>
                      </a:lnTo>
                      <a:lnTo>
                        <a:pt x="1" y="56"/>
                      </a:lnTo>
                      <a:lnTo>
                        <a:pt x="0" y="48"/>
                      </a:lnTo>
                      <a:lnTo>
                        <a:pt x="1" y="39"/>
                      </a:lnTo>
                      <a:lnTo>
                        <a:pt x="3" y="31"/>
                      </a:lnTo>
                      <a:lnTo>
                        <a:pt x="7" y="22"/>
                      </a:lnTo>
                      <a:lnTo>
                        <a:pt x="13" y="15"/>
                      </a:lnTo>
                      <a:lnTo>
                        <a:pt x="19" y="8"/>
                      </a:lnTo>
                      <a:lnTo>
                        <a:pt x="26" y="4"/>
                      </a:lnTo>
                      <a:lnTo>
                        <a:pt x="35" y="1"/>
                      </a:lnTo>
                      <a:lnTo>
                        <a:pt x="44" y="0"/>
                      </a:lnTo>
                      <a:lnTo>
                        <a:pt x="54" y="1"/>
                      </a:lnTo>
                      <a:lnTo>
                        <a:pt x="63" y="4"/>
                      </a:lnTo>
                      <a:lnTo>
                        <a:pt x="71" y="8"/>
                      </a:lnTo>
                      <a:lnTo>
                        <a:pt x="79" y="15"/>
                      </a:lnTo>
                      <a:lnTo>
                        <a:pt x="84" y="22"/>
                      </a:lnTo>
                      <a:lnTo>
                        <a:pt x="89" y="31"/>
                      </a:lnTo>
                      <a:lnTo>
                        <a:pt x="91" y="39"/>
                      </a:lnTo>
                      <a:lnTo>
                        <a:pt x="92" y="48"/>
                      </a:lnTo>
                      <a:lnTo>
                        <a:pt x="91" y="56"/>
                      </a:lnTo>
                      <a:lnTo>
                        <a:pt x="89" y="65"/>
                      </a:lnTo>
                      <a:lnTo>
                        <a:pt x="84" y="73"/>
                      </a:lnTo>
                      <a:lnTo>
                        <a:pt x="79" y="79"/>
                      </a:lnTo>
                      <a:lnTo>
                        <a:pt x="71" y="84"/>
                      </a:lnTo>
                      <a:lnTo>
                        <a:pt x="63" y="89"/>
                      </a:lnTo>
                      <a:lnTo>
                        <a:pt x="54" y="91"/>
                      </a:lnTo>
                      <a:lnTo>
                        <a:pt x="44" y="9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</p:grpSp>
          <p:grpSp>
            <p:nvGrpSpPr>
              <p:cNvPr id="21524" name="Group 134"/>
              <p:cNvGrpSpPr>
                <a:grpSpLocks/>
              </p:cNvGrpSpPr>
              <p:nvPr/>
            </p:nvGrpSpPr>
            <p:grpSpPr bwMode="auto">
              <a:xfrm>
                <a:off x="8216" y="5933"/>
                <a:ext cx="1678" cy="301"/>
                <a:chOff x="8216" y="5933"/>
                <a:chExt cx="1678" cy="301"/>
              </a:xfrm>
            </p:grpSpPr>
            <p:sp>
              <p:nvSpPr>
                <p:cNvPr id="21550" name="Freeform 135"/>
                <p:cNvSpPr>
                  <a:spLocks noEditPoints="1"/>
                </p:cNvSpPr>
                <p:nvPr/>
              </p:nvSpPr>
              <p:spPr bwMode="auto">
                <a:xfrm>
                  <a:off x="8216" y="5962"/>
                  <a:ext cx="182" cy="267"/>
                </a:xfrm>
                <a:custGeom>
                  <a:avLst/>
                  <a:gdLst>
                    <a:gd name="T0" fmla="*/ 28 w 364"/>
                    <a:gd name="T1" fmla="*/ 8 h 535"/>
                    <a:gd name="T2" fmla="*/ 26 w 364"/>
                    <a:gd name="T3" fmla="*/ 7 h 535"/>
                    <a:gd name="T4" fmla="*/ 24 w 364"/>
                    <a:gd name="T5" fmla="*/ 7 h 535"/>
                    <a:gd name="T6" fmla="*/ 22 w 364"/>
                    <a:gd name="T7" fmla="*/ 6 h 535"/>
                    <a:gd name="T8" fmla="*/ 9 w 364"/>
                    <a:gd name="T9" fmla="*/ 6 h 535"/>
                    <a:gd name="T10" fmla="*/ 20 w 364"/>
                    <a:gd name="T11" fmla="*/ 31 h 535"/>
                    <a:gd name="T12" fmla="*/ 23 w 364"/>
                    <a:gd name="T13" fmla="*/ 30 h 535"/>
                    <a:gd name="T14" fmla="*/ 25 w 364"/>
                    <a:gd name="T15" fmla="*/ 30 h 535"/>
                    <a:gd name="T16" fmla="*/ 27 w 364"/>
                    <a:gd name="T17" fmla="*/ 29 h 535"/>
                    <a:gd name="T18" fmla="*/ 29 w 364"/>
                    <a:gd name="T19" fmla="*/ 27 h 535"/>
                    <a:gd name="T20" fmla="*/ 30 w 364"/>
                    <a:gd name="T21" fmla="*/ 26 h 535"/>
                    <a:gd name="T22" fmla="*/ 31 w 364"/>
                    <a:gd name="T23" fmla="*/ 23 h 535"/>
                    <a:gd name="T24" fmla="*/ 33 w 364"/>
                    <a:gd name="T25" fmla="*/ 21 h 535"/>
                    <a:gd name="T26" fmla="*/ 33 w 364"/>
                    <a:gd name="T27" fmla="*/ 18 h 535"/>
                    <a:gd name="T28" fmla="*/ 33 w 364"/>
                    <a:gd name="T29" fmla="*/ 15 h 535"/>
                    <a:gd name="T30" fmla="*/ 31 w 364"/>
                    <a:gd name="T31" fmla="*/ 12 h 535"/>
                    <a:gd name="T32" fmla="*/ 30 w 364"/>
                    <a:gd name="T33" fmla="*/ 10 h 535"/>
                    <a:gd name="T34" fmla="*/ 29 w 364"/>
                    <a:gd name="T35" fmla="*/ 9 h 535"/>
                    <a:gd name="T36" fmla="*/ 18 w 364"/>
                    <a:gd name="T37" fmla="*/ 38 h 535"/>
                    <a:gd name="T38" fmla="*/ 9 w 364"/>
                    <a:gd name="T39" fmla="*/ 66 h 535"/>
                    <a:gd name="T40" fmla="*/ 0 w 364"/>
                    <a:gd name="T41" fmla="*/ 0 h 535"/>
                    <a:gd name="T42" fmla="*/ 23 w 364"/>
                    <a:gd name="T43" fmla="*/ 0 h 535"/>
                    <a:gd name="T44" fmla="*/ 28 w 364"/>
                    <a:gd name="T45" fmla="*/ 0 h 535"/>
                    <a:gd name="T46" fmla="*/ 31 w 364"/>
                    <a:gd name="T47" fmla="*/ 1 h 535"/>
                    <a:gd name="T48" fmla="*/ 35 w 364"/>
                    <a:gd name="T49" fmla="*/ 3 h 535"/>
                    <a:gd name="T50" fmla="*/ 38 w 364"/>
                    <a:gd name="T51" fmla="*/ 6 h 535"/>
                    <a:gd name="T52" fmla="*/ 40 w 364"/>
                    <a:gd name="T53" fmla="*/ 9 h 535"/>
                    <a:gd name="T54" fmla="*/ 41 w 364"/>
                    <a:gd name="T55" fmla="*/ 12 h 535"/>
                    <a:gd name="T56" fmla="*/ 42 w 364"/>
                    <a:gd name="T57" fmla="*/ 16 h 535"/>
                    <a:gd name="T58" fmla="*/ 42 w 364"/>
                    <a:gd name="T59" fmla="*/ 20 h 535"/>
                    <a:gd name="T60" fmla="*/ 41 w 364"/>
                    <a:gd name="T61" fmla="*/ 23 h 535"/>
                    <a:gd name="T62" fmla="*/ 40 w 364"/>
                    <a:gd name="T63" fmla="*/ 27 h 535"/>
                    <a:gd name="T64" fmla="*/ 37 w 364"/>
                    <a:gd name="T65" fmla="*/ 30 h 535"/>
                    <a:gd name="T66" fmla="*/ 35 w 364"/>
                    <a:gd name="T67" fmla="*/ 32 h 535"/>
                    <a:gd name="T68" fmla="*/ 33 w 364"/>
                    <a:gd name="T69" fmla="*/ 34 h 535"/>
                    <a:gd name="T70" fmla="*/ 30 w 364"/>
                    <a:gd name="T71" fmla="*/ 35 h 535"/>
                    <a:gd name="T72" fmla="*/ 27 w 364"/>
                    <a:gd name="T73" fmla="*/ 36 h 535"/>
                    <a:gd name="T74" fmla="*/ 46 w 364"/>
                    <a:gd name="T75" fmla="*/ 66 h 535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64"/>
                    <a:gd name="T115" fmla="*/ 0 h 535"/>
                    <a:gd name="T116" fmla="*/ 364 w 364"/>
                    <a:gd name="T117" fmla="*/ 535 h 535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64" h="535">
                      <a:moveTo>
                        <a:pt x="233" y="73"/>
                      </a:moveTo>
                      <a:lnTo>
                        <a:pt x="226" y="68"/>
                      </a:lnTo>
                      <a:lnTo>
                        <a:pt x="219" y="63"/>
                      </a:lnTo>
                      <a:lnTo>
                        <a:pt x="213" y="60"/>
                      </a:lnTo>
                      <a:lnTo>
                        <a:pt x="205" y="57"/>
                      </a:lnTo>
                      <a:lnTo>
                        <a:pt x="196" y="56"/>
                      </a:lnTo>
                      <a:lnTo>
                        <a:pt x="185" y="54"/>
                      </a:lnTo>
                      <a:lnTo>
                        <a:pt x="172" y="54"/>
                      </a:lnTo>
                      <a:lnTo>
                        <a:pt x="155" y="53"/>
                      </a:lnTo>
                      <a:lnTo>
                        <a:pt x="67" y="53"/>
                      </a:lnTo>
                      <a:lnTo>
                        <a:pt x="67" y="248"/>
                      </a:lnTo>
                      <a:lnTo>
                        <a:pt x="155" y="248"/>
                      </a:lnTo>
                      <a:lnTo>
                        <a:pt x="168" y="248"/>
                      </a:lnTo>
                      <a:lnTo>
                        <a:pt x="180" y="247"/>
                      </a:lnTo>
                      <a:lnTo>
                        <a:pt x="190" y="244"/>
                      </a:lnTo>
                      <a:lnTo>
                        <a:pt x="201" y="241"/>
                      </a:lnTo>
                      <a:lnTo>
                        <a:pt x="210" y="238"/>
                      </a:lnTo>
                      <a:lnTo>
                        <a:pt x="219" y="234"/>
                      </a:lnTo>
                      <a:lnTo>
                        <a:pt x="227" y="228"/>
                      </a:lnTo>
                      <a:lnTo>
                        <a:pt x="234" y="222"/>
                      </a:lnTo>
                      <a:lnTo>
                        <a:pt x="241" y="216"/>
                      </a:lnTo>
                      <a:lnTo>
                        <a:pt x="246" y="208"/>
                      </a:lnTo>
                      <a:lnTo>
                        <a:pt x="251" y="199"/>
                      </a:lnTo>
                      <a:lnTo>
                        <a:pt x="255" y="190"/>
                      </a:lnTo>
                      <a:lnTo>
                        <a:pt x="258" y="180"/>
                      </a:lnTo>
                      <a:lnTo>
                        <a:pt x="260" y="169"/>
                      </a:lnTo>
                      <a:lnTo>
                        <a:pt x="262" y="158"/>
                      </a:lnTo>
                      <a:lnTo>
                        <a:pt x="262" y="146"/>
                      </a:lnTo>
                      <a:lnTo>
                        <a:pt x="262" y="133"/>
                      </a:lnTo>
                      <a:lnTo>
                        <a:pt x="260" y="122"/>
                      </a:lnTo>
                      <a:lnTo>
                        <a:pt x="258" y="112"/>
                      </a:lnTo>
                      <a:lnTo>
                        <a:pt x="255" y="102"/>
                      </a:lnTo>
                      <a:lnTo>
                        <a:pt x="250" y="93"/>
                      </a:lnTo>
                      <a:lnTo>
                        <a:pt x="246" y="86"/>
                      </a:lnTo>
                      <a:lnTo>
                        <a:pt x="240" y="78"/>
                      </a:lnTo>
                      <a:lnTo>
                        <a:pt x="233" y="73"/>
                      </a:lnTo>
                      <a:close/>
                      <a:moveTo>
                        <a:pt x="287" y="535"/>
                      </a:moveTo>
                      <a:lnTo>
                        <a:pt x="141" y="307"/>
                      </a:lnTo>
                      <a:lnTo>
                        <a:pt x="67" y="307"/>
                      </a:lnTo>
                      <a:lnTo>
                        <a:pt x="67" y="535"/>
                      </a:lnTo>
                      <a:lnTo>
                        <a:pt x="0" y="535"/>
                      </a:lnTo>
                      <a:lnTo>
                        <a:pt x="0" y="0"/>
                      </a:lnTo>
                      <a:lnTo>
                        <a:pt x="165" y="0"/>
                      </a:lnTo>
                      <a:lnTo>
                        <a:pt x="187" y="0"/>
                      </a:lnTo>
                      <a:lnTo>
                        <a:pt x="206" y="1"/>
                      </a:lnTo>
                      <a:lnTo>
                        <a:pt x="224" y="4"/>
                      </a:lnTo>
                      <a:lnTo>
                        <a:pt x="239" y="9"/>
                      </a:lnTo>
                      <a:lnTo>
                        <a:pt x="252" y="13"/>
                      </a:lnTo>
                      <a:lnTo>
                        <a:pt x="266" y="21"/>
                      </a:lnTo>
                      <a:lnTo>
                        <a:pt x="278" y="29"/>
                      </a:lnTo>
                      <a:lnTo>
                        <a:pt x="291" y="39"/>
                      </a:lnTo>
                      <a:lnTo>
                        <a:pt x="300" y="48"/>
                      </a:lnTo>
                      <a:lnTo>
                        <a:pt x="308" y="59"/>
                      </a:lnTo>
                      <a:lnTo>
                        <a:pt x="315" y="72"/>
                      </a:lnTo>
                      <a:lnTo>
                        <a:pt x="320" y="85"/>
                      </a:lnTo>
                      <a:lnTo>
                        <a:pt x="324" y="99"/>
                      </a:lnTo>
                      <a:lnTo>
                        <a:pt x="327" y="114"/>
                      </a:lnTo>
                      <a:lnTo>
                        <a:pt x="330" y="130"/>
                      </a:lnTo>
                      <a:lnTo>
                        <a:pt x="331" y="146"/>
                      </a:lnTo>
                      <a:lnTo>
                        <a:pt x="330" y="161"/>
                      </a:lnTo>
                      <a:lnTo>
                        <a:pt x="327" y="175"/>
                      </a:lnTo>
                      <a:lnTo>
                        <a:pt x="324" y="190"/>
                      </a:lnTo>
                      <a:lnTo>
                        <a:pt x="319" y="205"/>
                      </a:lnTo>
                      <a:lnTo>
                        <a:pt x="314" y="219"/>
                      </a:lnTo>
                      <a:lnTo>
                        <a:pt x="306" y="232"/>
                      </a:lnTo>
                      <a:lnTo>
                        <a:pt x="296" y="242"/>
                      </a:lnTo>
                      <a:lnTo>
                        <a:pt x="287" y="253"/>
                      </a:lnTo>
                      <a:lnTo>
                        <a:pt x="277" y="262"/>
                      </a:lnTo>
                      <a:lnTo>
                        <a:pt x="269" y="268"/>
                      </a:lnTo>
                      <a:lnTo>
                        <a:pt x="260" y="274"/>
                      </a:lnTo>
                      <a:lnTo>
                        <a:pt x="250" y="280"/>
                      </a:lnTo>
                      <a:lnTo>
                        <a:pt x="241" y="285"/>
                      </a:lnTo>
                      <a:lnTo>
                        <a:pt x="230" y="288"/>
                      </a:lnTo>
                      <a:lnTo>
                        <a:pt x="217" y="293"/>
                      </a:lnTo>
                      <a:lnTo>
                        <a:pt x="204" y="297"/>
                      </a:lnTo>
                      <a:lnTo>
                        <a:pt x="364" y="535"/>
                      </a:lnTo>
                      <a:lnTo>
                        <a:pt x="287" y="53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551" name="Freeform 136"/>
                <p:cNvSpPr>
                  <a:spLocks noEditPoints="1"/>
                </p:cNvSpPr>
                <p:nvPr/>
              </p:nvSpPr>
              <p:spPr bwMode="auto">
                <a:xfrm>
                  <a:off x="8428" y="6040"/>
                  <a:ext cx="155" cy="194"/>
                </a:xfrm>
                <a:custGeom>
                  <a:avLst/>
                  <a:gdLst>
                    <a:gd name="T0" fmla="*/ 19 w 310"/>
                    <a:gd name="T1" fmla="*/ 7 h 388"/>
                    <a:gd name="T2" fmla="*/ 18 w 310"/>
                    <a:gd name="T3" fmla="*/ 7 h 388"/>
                    <a:gd name="T4" fmla="*/ 15 w 310"/>
                    <a:gd name="T5" fmla="*/ 9 h 388"/>
                    <a:gd name="T6" fmla="*/ 13 w 310"/>
                    <a:gd name="T7" fmla="*/ 10 h 388"/>
                    <a:gd name="T8" fmla="*/ 12 w 310"/>
                    <a:gd name="T9" fmla="*/ 11 h 388"/>
                    <a:gd name="T10" fmla="*/ 10 w 310"/>
                    <a:gd name="T11" fmla="*/ 12 h 388"/>
                    <a:gd name="T12" fmla="*/ 10 w 310"/>
                    <a:gd name="T13" fmla="*/ 14 h 388"/>
                    <a:gd name="T14" fmla="*/ 9 w 310"/>
                    <a:gd name="T15" fmla="*/ 17 h 388"/>
                    <a:gd name="T16" fmla="*/ 30 w 310"/>
                    <a:gd name="T17" fmla="*/ 19 h 388"/>
                    <a:gd name="T18" fmla="*/ 30 w 310"/>
                    <a:gd name="T19" fmla="*/ 15 h 388"/>
                    <a:gd name="T20" fmla="*/ 30 w 310"/>
                    <a:gd name="T21" fmla="*/ 13 h 388"/>
                    <a:gd name="T22" fmla="*/ 29 w 310"/>
                    <a:gd name="T23" fmla="*/ 12 h 388"/>
                    <a:gd name="T24" fmla="*/ 28 w 310"/>
                    <a:gd name="T25" fmla="*/ 10 h 388"/>
                    <a:gd name="T26" fmla="*/ 26 w 310"/>
                    <a:gd name="T27" fmla="*/ 9 h 388"/>
                    <a:gd name="T28" fmla="*/ 25 w 310"/>
                    <a:gd name="T29" fmla="*/ 7 h 388"/>
                    <a:gd name="T30" fmla="*/ 23 w 310"/>
                    <a:gd name="T31" fmla="*/ 7 h 388"/>
                    <a:gd name="T32" fmla="*/ 20 w 310"/>
                    <a:gd name="T33" fmla="*/ 7 h 388"/>
                    <a:gd name="T34" fmla="*/ 7 w 310"/>
                    <a:gd name="T35" fmla="*/ 25 h 388"/>
                    <a:gd name="T36" fmla="*/ 9 w 310"/>
                    <a:gd name="T37" fmla="*/ 29 h 388"/>
                    <a:gd name="T38" fmla="*/ 10 w 310"/>
                    <a:gd name="T39" fmla="*/ 33 h 388"/>
                    <a:gd name="T40" fmla="*/ 10 w 310"/>
                    <a:gd name="T41" fmla="*/ 36 h 388"/>
                    <a:gd name="T42" fmla="*/ 12 w 310"/>
                    <a:gd name="T43" fmla="*/ 38 h 388"/>
                    <a:gd name="T44" fmla="*/ 15 w 310"/>
                    <a:gd name="T45" fmla="*/ 40 h 388"/>
                    <a:gd name="T46" fmla="*/ 18 w 310"/>
                    <a:gd name="T47" fmla="*/ 42 h 388"/>
                    <a:gd name="T48" fmla="*/ 20 w 310"/>
                    <a:gd name="T49" fmla="*/ 42 h 388"/>
                    <a:gd name="T50" fmla="*/ 23 w 310"/>
                    <a:gd name="T51" fmla="*/ 42 h 388"/>
                    <a:gd name="T52" fmla="*/ 26 w 310"/>
                    <a:gd name="T53" fmla="*/ 42 h 388"/>
                    <a:gd name="T54" fmla="*/ 29 w 310"/>
                    <a:gd name="T55" fmla="*/ 41 h 388"/>
                    <a:gd name="T56" fmla="*/ 33 w 310"/>
                    <a:gd name="T57" fmla="*/ 39 h 388"/>
                    <a:gd name="T58" fmla="*/ 38 w 310"/>
                    <a:gd name="T59" fmla="*/ 44 h 388"/>
                    <a:gd name="T60" fmla="*/ 33 w 310"/>
                    <a:gd name="T61" fmla="*/ 46 h 388"/>
                    <a:gd name="T62" fmla="*/ 29 w 310"/>
                    <a:gd name="T63" fmla="*/ 48 h 388"/>
                    <a:gd name="T64" fmla="*/ 25 w 310"/>
                    <a:gd name="T65" fmla="*/ 49 h 388"/>
                    <a:gd name="T66" fmla="*/ 21 w 310"/>
                    <a:gd name="T67" fmla="*/ 49 h 388"/>
                    <a:gd name="T68" fmla="*/ 17 w 310"/>
                    <a:gd name="T69" fmla="*/ 49 h 388"/>
                    <a:gd name="T70" fmla="*/ 12 w 310"/>
                    <a:gd name="T71" fmla="*/ 47 h 388"/>
                    <a:gd name="T72" fmla="*/ 9 w 310"/>
                    <a:gd name="T73" fmla="*/ 45 h 388"/>
                    <a:gd name="T74" fmla="*/ 5 w 310"/>
                    <a:gd name="T75" fmla="*/ 42 h 388"/>
                    <a:gd name="T76" fmla="*/ 3 w 310"/>
                    <a:gd name="T77" fmla="*/ 39 h 388"/>
                    <a:gd name="T78" fmla="*/ 1 w 310"/>
                    <a:gd name="T79" fmla="*/ 35 h 388"/>
                    <a:gd name="T80" fmla="*/ 1 w 310"/>
                    <a:gd name="T81" fmla="*/ 29 h 388"/>
                    <a:gd name="T82" fmla="*/ 0 w 310"/>
                    <a:gd name="T83" fmla="*/ 24 h 388"/>
                    <a:gd name="T84" fmla="*/ 1 w 310"/>
                    <a:gd name="T85" fmla="*/ 19 h 388"/>
                    <a:gd name="T86" fmla="*/ 1 w 310"/>
                    <a:gd name="T87" fmla="*/ 14 h 388"/>
                    <a:gd name="T88" fmla="*/ 3 w 310"/>
                    <a:gd name="T89" fmla="*/ 11 h 388"/>
                    <a:gd name="T90" fmla="*/ 5 w 310"/>
                    <a:gd name="T91" fmla="*/ 6 h 388"/>
                    <a:gd name="T92" fmla="*/ 9 w 310"/>
                    <a:gd name="T93" fmla="*/ 3 h 388"/>
                    <a:gd name="T94" fmla="*/ 12 w 310"/>
                    <a:gd name="T95" fmla="*/ 2 h 388"/>
                    <a:gd name="T96" fmla="*/ 17 w 310"/>
                    <a:gd name="T97" fmla="*/ 1 h 388"/>
                    <a:gd name="T98" fmla="*/ 21 w 310"/>
                    <a:gd name="T99" fmla="*/ 0 h 388"/>
                    <a:gd name="T100" fmla="*/ 25 w 310"/>
                    <a:gd name="T101" fmla="*/ 1 h 388"/>
                    <a:gd name="T102" fmla="*/ 28 w 310"/>
                    <a:gd name="T103" fmla="*/ 2 h 388"/>
                    <a:gd name="T104" fmla="*/ 31 w 310"/>
                    <a:gd name="T105" fmla="*/ 3 h 388"/>
                    <a:gd name="T106" fmla="*/ 35 w 310"/>
                    <a:gd name="T107" fmla="*/ 6 h 388"/>
                    <a:gd name="T108" fmla="*/ 37 w 310"/>
                    <a:gd name="T109" fmla="*/ 9 h 388"/>
                    <a:gd name="T110" fmla="*/ 38 w 310"/>
                    <a:gd name="T111" fmla="*/ 12 h 388"/>
                    <a:gd name="T112" fmla="*/ 39 w 310"/>
                    <a:gd name="T113" fmla="*/ 15 h 388"/>
                    <a:gd name="T114" fmla="*/ 39 w 310"/>
                    <a:gd name="T115" fmla="*/ 20 h 388"/>
                    <a:gd name="T116" fmla="*/ 7 w 310"/>
                    <a:gd name="T117" fmla="*/ 24 h 388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310"/>
                    <a:gd name="T178" fmla="*/ 0 h 388"/>
                    <a:gd name="T179" fmla="*/ 310 w 310"/>
                    <a:gd name="T180" fmla="*/ 388 h 388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310" h="388">
                      <a:moveTo>
                        <a:pt x="165" y="57"/>
                      </a:moveTo>
                      <a:lnTo>
                        <a:pt x="156" y="58"/>
                      </a:lnTo>
                      <a:lnTo>
                        <a:pt x="148" y="60"/>
                      </a:lnTo>
                      <a:lnTo>
                        <a:pt x="139" y="61"/>
                      </a:lnTo>
                      <a:lnTo>
                        <a:pt x="132" y="63"/>
                      </a:lnTo>
                      <a:lnTo>
                        <a:pt x="124" y="66"/>
                      </a:lnTo>
                      <a:lnTo>
                        <a:pt x="117" y="70"/>
                      </a:lnTo>
                      <a:lnTo>
                        <a:pt x="110" y="75"/>
                      </a:lnTo>
                      <a:lnTo>
                        <a:pt x="104" y="80"/>
                      </a:lnTo>
                      <a:lnTo>
                        <a:pt x="97" y="85"/>
                      </a:lnTo>
                      <a:lnTo>
                        <a:pt x="92" y="92"/>
                      </a:lnTo>
                      <a:lnTo>
                        <a:pt x="87" y="99"/>
                      </a:lnTo>
                      <a:lnTo>
                        <a:pt x="82" y="107"/>
                      </a:lnTo>
                      <a:lnTo>
                        <a:pt x="78" y="115"/>
                      </a:lnTo>
                      <a:lnTo>
                        <a:pt x="74" y="125"/>
                      </a:lnTo>
                      <a:lnTo>
                        <a:pt x="70" y="135"/>
                      </a:lnTo>
                      <a:lnTo>
                        <a:pt x="67" y="145"/>
                      </a:lnTo>
                      <a:lnTo>
                        <a:pt x="247" y="145"/>
                      </a:lnTo>
                      <a:lnTo>
                        <a:pt x="247" y="135"/>
                      </a:lnTo>
                      <a:lnTo>
                        <a:pt x="246" y="125"/>
                      </a:lnTo>
                      <a:lnTo>
                        <a:pt x="245" y="115"/>
                      </a:lnTo>
                      <a:lnTo>
                        <a:pt x="242" y="107"/>
                      </a:lnTo>
                      <a:lnTo>
                        <a:pt x="240" y="99"/>
                      </a:lnTo>
                      <a:lnTo>
                        <a:pt x="235" y="92"/>
                      </a:lnTo>
                      <a:lnTo>
                        <a:pt x="231" y="85"/>
                      </a:lnTo>
                      <a:lnTo>
                        <a:pt x="227" y="80"/>
                      </a:lnTo>
                      <a:lnTo>
                        <a:pt x="220" y="75"/>
                      </a:lnTo>
                      <a:lnTo>
                        <a:pt x="215" y="70"/>
                      </a:lnTo>
                      <a:lnTo>
                        <a:pt x="208" y="66"/>
                      </a:lnTo>
                      <a:lnTo>
                        <a:pt x="200" y="63"/>
                      </a:lnTo>
                      <a:lnTo>
                        <a:pt x="193" y="61"/>
                      </a:lnTo>
                      <a:lnTo>
                        <a:pt x="184" y="60"/>
                      </a:lnTo>
                      <a:lnTo>
                        <a:pt x="174" y="58"/>
                      </a:lnTo>
                      <a:lnTo>
                        <a:pt x="165" y="57"/>
                      </a:lnTo>
                      <a:close/>
                      <a:moveTo>
                        <a:pt x="63" y="189"/>
                      </a:moveTo>
                      <a:lnTo>
                        <a:pt x="63" y="205"/>
                      </a:lnTo>
                      <a:lnTo>
                        <a:pt x="65" y="220"/>
                      </a:lnTo>
                      <a:lnTo>
                        <a:pt x="67" y="235"/>
                      </a:lnTo>
                      <a:lnTo>
                        <a:pt x="70" y="249"/>
                      </a:lnTo>
                      <a:lnTo>
                        <a:pt x="75" y="262"/>
                      </a:lnTo>
                      <a:lnTo>
                        <a:pt x="80" y="274"/>
                      </a:lnTo>
                      <a:lnTo>
                        <a:pt x="87" y="285"/>
                      </a:lnTo>
                      <a:lnTo>
                        <a:pt x="94" y="295"/>
                      </a:lnTo>
                      <a:lnTo>
                        <a:pt x="102" y="304"/>
                      </a:lnTo>
                      <a:lnTo>
                        <a:pt x="110" y="312"/>
                      </a:lnTo>
                      <a:lnTo>
                        <a:pt x="120" y="319"/>
                      </a:lnTo>
                      <a:lnTo>
                        <a:pt x="130" y="324"/>
                      </a:lnTo>
                      <a:lnTo>
                        <a:pt x="141" y="330"/>
                      </a:lnTo>
                      <a:lnTo>
                        <a:pt x="154" y="333"/>
                      </a:lnTo>
                      <a:lnTo>
                        <a:pt x="166" y="335"/>
                      </a:lnTo>
                      <a:lnTo>
                        <a:pt x="180" y="335"/>
                      </a:lnTo>
                      <a:lnTo>
                        <a:pt x="191" y="335"/>
                      </a:lnTo>
                      <a:lnTo>
                        <a:pt x="203" y="333"/>
                      </a:lnTo>
                      <a:lnTo>
                        <a:pt x="215" y="331"/>
                      </a:lnTo>
                      <a:lnTo>
                        <a:pt x="227" y="326"/>
                      </a:lnTo>
                      <a:lnTo>
                        <a:pt x="238" y="321"/>
                      </a:lnTo>
                      <a:lnTo>
                        <a:pt x="250" y="315"/>
                      </a:lnTo>
                      <a:lnTo>
                        <a:pt x="263" y="306"/>
                      </a:lnTo>
                      <a:lnTo>
                        <a:pt x="277" y="296"/>
                      </a:lnTo>
                      <a:lnTo>
                        <a:pt x="301" y="345"/>
                      </a:lnTo>
                      <a:lnTo>
                        <a:pt x="283" y="356"/>
                      </a:lnTo>
                      <a:lnTo>
                        <a:pt x="264" y="366"/>
                      </a:lnTo>
                      <a:lnTo>
                        <a:pt x="249" y="373"/>
                      </a:lnTo>
                      <a:lnTo>
                        <a:pt x="233" y="380"/>
                      </a:lnTo>
                      <a:lnTo>
                        <a:pt x="218" y="384"/>
                      </a:lnTo>
                      <a:lnTo>
                        <a:pt x="203" y="386"/>
                      </a:lnTo>
                      <a:lnTo>
                        <a:pt x="187" y="388"/>
                      </a:lnTo>
                      <a:lnTo>
                        <a:pt x="170" y="388"/>
                      </a:lnTo>
                      <a:lnTo>
                        <a:pt x="151" y="387"/>
                      </a:lnTo>
                      <a:lnTo>
                        <a:pt x="134" y="385"/>
                      </a:lnTo>
                      <a:lnTo>
                        <a:pt x="117" y="381"/>
                      </a:lnTo>
                      <a:lnTo>
                        <a:pt x="100" y="375"/>
                      </a:lnTo>
                      <a:lnTo>
                        <a:pt x="85" y="367"/>
                      </a:lnTo>
                      <a:lnTo>
                        <a:pt x="72" y="357"/>
                      </a:lnTo>
                      <a:lnTo>
                        <a:pt x="58" y="347"/>
                      </a:lnTo>
                      <a:lnTo>
                        <a:pt x="47" y="335"/>
                      </a:lnTo>
                      <a:lnTo>
                        <a:pt x="36" y="322"/>
                      </a:lnTo>
                      <a:lnTo>
                        <a:pt x="27" y="307"/>
                      </a:lnTo>
                      <a:lnTo>
                        <a:pt x="18" y="291"/>
                      </a:lnTo>
                      <a:lnTo>
                        <a:pt x="12" y="274"/>
                      </a:lnTo>
                      <a:lnTo>
                        <a:pt x="6" y="256"/>
                      </a:lnTo>
                      <a:lnTo>
                        <a:pt x="3" y="236"/>
                      </a:lnTo>
                      <a:lnTo>
                        <a:pt x="1" y="215"/>
                      </a:lnTo>
                      <a:lnTo>
                        <a:pt x="0" y="193"/>
                      </a:lnTo>
                      <a:lnTo>
                        <a:pt x="1" y="172"/>
                      </a:lnTo>
                      <a:lnTo>
                        <a:pt x="3" y="152"/>
                      </a:lnTo>
                      <a:lnTo>
                        <a:pt x="6" y="132"/>
                      </a:lnTo>
                      <a:lnTo>
                        <a:pt x="12" y="114"/>
                      </a:lnTo>
                      <a:lnTo>
                        <a:pt x="18" y="97"/>
                      </a:lnTo>
                      <a:lnTo>
                        <a:pt x="27" y="81"/>
                      </a:lnTo>
                      <a:lnTo>
                        <a:pt x="36" y="66"/>
                      </a:lnTo>
                      <a:lnTo>
                        <a:pt x="47" y="53"/>
                      </a:lnTo>
                      <a:lnTo>
                        <a:pt x="58" y="41"/>
                      </a:lnTo>
                      <a:lnTo>
                        <a:pt x="72" y="31"/>
                      </a:lnTo>
                      <a:lnTo>
                        <a:pt x="85" y="21"/>
                      </a:lnTo>
                      <a:lnTo>
                        <a:pt x="100" y="13"/>
                      </a:lnTo>
                      <a:lnTo>
                        <a:pt x="117" y="7"/>
                      </a:lnTo>
                      <a:lnTo>
                        <a:pt x="134" y="3"/>
                      </a:lnTo>
                      <a:lnTo>
                        <a:pt x="151" y="1"/>
                      </a:lnTo>
                      <a:lnTo>
                        <a:pt x="170" y="0"/>
                      </a:lnTo>
                      <a:lnTo>
                        <a:pt x="186" y="1"/>
                      </a:lnTo>
                      <a:lnTo>
                        <a:pt x="201" y="3"/>
                      </a:lnTo>
                      <a:lnTo>
                        <a:pt x="215" y="6"/>
                      </a:lnTo>
                      <a:lnTo>
                        <a:pt x="229" y="10"/>
                      </a:lnTo>
                      <a:lnTo>
                        <a:pt x="241" y="17"/>
                      </a:lnTo>
                      <a:lnTo>
                        <a:pt x="253" y="24"/>
                      </a:lnTo>
                      <a:lnTo>
                        <a:pt x="263" y="33"/>
                      </a:lnTo>
                      <a:lnTo>
                        <a:pt x="273" y="42"/>
                      </a:lnTo>
                      <a:lnTo>
                        <a:pt x="281" y="53"/>
                      </a:lnTo>
                      <a:lnTo>
                        <a:pt x="289" y="65"/>
                      </a:lnTo>
                      <a:lnTo>
                        <a:pt x="295" y="78"/>
                      </a:lnTo>
                      <a:lnTo>
                        <a:pt x="301" y="92"/>
                      </a:lnTo>
                      <a:lnTo>
                        <a:pt x="305" y="107"/>
                      </a:lnTo>
                      <a:lnTo>
                        <a:pt x="308" y="122"/>
                      </a:lnTo>
                      <a:lnTo>
                        <a:pt x="310" y="138"/>
                      </a:lnTo>
                      <a:lnTo>
                        <a:pt x="310" y="155"/>
                      </a:lnTo>
                      <a:lnTo>
                        <a:pt x="310" y="189"/>
                      </a:lnTo>
                      <a:lnTo>
                        <a:pt x="63" y="18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552" name="Freeform 137"/>
                <p:cNvSpPr>
                  <a:spLocks/>
                </p:cNvSpPr>
                <p:nvPr/>
              </p:nvSpPr>
              <p:spPr bwMode="auto">
                <a:xfrm>
                  <a:off x="8622" y="6040"/>
                  <a:ext cx="134" cy="194"/>
                </a:xfrm>
                <a:custGeom>
                  <a:avLst/>
                  <a:gdLst>
                    <a:gd name="T0" fmla="*/ 15 w 267"/>
                    <a:gd name="T1" fmla="*/ 49 h 388"/>
                    <a:gd name="T2" fmla="*/ 9 w 267"/>
                    <a:gd name="T3" fmla="*/ 48 h 388"/>
                    <a:gd name="T4" fmla="*/ 0 w 267"/>
                    <a:gd name="T5" fmla="*/ 45 h 388"/>
                    <a:gd name="T6" fmla="*/ 6 w 267"/>
                    <a:gd name="T7" fmla="*/ 39 h 388"/>
                    <a:gd name="T8" fmla="*/ 8 w 267"/>
                    <a:gd name="T9" fmla="*/ 41 h 388"/>
                    <a:gd name="T10" fmla="*/ 13 w 267"/>
                    <a:gd name="T11" fmla="*/ 42 h 388"/>
                    <a:gd name="T12" fmla="*/ 17 w 267"/>
                    <a:gd name="T13" fmla="*/ 42 h 388"/>
                    <a:gd name="T14" fmla="*/ 21 w 267"/>
                    <a:gd name="T15" fmla="*/ 42 h 388"/>
                    <a:gd name="T16" fmla="*/ 24 w 267"/>
                    <a:gd name="T17" fmla="*/ 40 h 388"/>
                    <a:gd name="T18" fmla="*/ 25 w 267"/>
                    <a:gd name="T19" fmla="*/ 39 h 388"/>
                    <a:gd name="T20" fmla="*/ 26 w 267"/>
                    <a:gd name="T21" fmla="*/ 37 h 388"/>
                    <a:gd name="T22" fmla="*/ 26 w 267"/>
                    <a:gd name="T23" fmla="*/ 35 h 388"/>
                    <a:gd name="T24" fmla="*/ 24 w 267"/>
                    <a:gd name="T25" fmla="*/ 32 h 388"/>
                    <a:gd name="T26" fmla="*/ 21 w 267"/>
                    <a:gd name="T27" fmla="*/ 29 h 388"/>
                    <a:gd name="T28" fmla="*/ 15 w 267"/>
                    <a:gd name="T29" fmla="*/ 26 h 388"/>
                    <a:gd name="T30" fmla="*/ 7 w 267"/>
                    <a:gd name="T31" fmla="*/ 23 h 388"/>
                    <a:gd name="T32" fmla="*/ 4 w 267"/>
                    <a:gd name="T33" fmla="*/ 21 h 388"/>
                    <a:gd name="T34" fmla="*/ 2 w 267"/>
                    <a:gd name="T35" fmla="*/ 19 h 388"/>
                    <a:gd name="T36" fmla="*/ 1 w 267"/>
                    <a:gd name="T37" fmla="*/ 17 h 388"/>
                    <a:gd name="T38" fmla="*/ 1 w 267"/>
                    <a:gd name="T39" fmla="*/ 13 h 388"/>
                    <a:gd name="T40" fmla="*/ 2 w 267"/>
                    <a:gd name="T41" fmla="*/ 10 h 388"/>
                    <a:gd name="T42" fmla="*/ 4 w 267"/>
                    <a:gd name="T43" fmla="*/ 6 h 388"/>
                    <a:gd name="T44" fmla="*/ 7 w 267"/>
                    <a:gd name="T45" fmla="*/ 3 h 388"/>
                    <a:gd name="T46" fmla="*/ 11 w 267"/>
                    <a:gd name="T47" fmla="*/ 1 h 388"/>
                    <a:gd name="T48" fmla="*/ 16 w 267"/>
                    <a:gd name="T49" fmla="*/ 0 h 388"/>
                    <a:gd name="T50" fmla="*/ 21 w 267"/>
                    <a:gd name="T51" fmla="*/ 1 h 388"/>
                    <a:gd name="T52" fmla="*/ 26 w 267"/>
                    <a:gd name="T53" fmla="*/ 1 h 388"/>
                    <a:gd name="T54" fmla="*/ 33 w 267"/>
                    <a:gd name="T55" fmla="*/ 5 h 388"/>
                    <a:gd name="T56" fmla="*/ 26 w 267"/>
                    <a:gd name="T57" fmla="*/ 9 h 388"/>
                    <a:gd name="T58" fmla="*/ 22 w 267"/>
                    <a:gd name="T59" fmla="*/ 6 h 388"/>
                    <a:gd name="T60" fmla="*/ 17 w 267"/>
                    <a:gd name="T61" fmla="*/ 6 h 388"/>
                    <a:gd name="T62" fmla="*/ 13 w 267"/>
                    <a:gd name="T63" fmla="*/ 7 h 388"/>
                    <a:gd name="T64" fmla="*/ 9 w 267"/>
                    <a:gd name="T65" fmla="*/ 10 h 388"/>
                    <a:gd name="T66" fmla="*/ 9 w 267"/>
                    <a:gd name="T67" fmla="*/ 12 h 388"/>
                    <a:gd name="T68" fmla="*/ 9 w 267"/>
                    <a:gd name="T69" fmla="*/ 13 h 388"/>
                    <a:gd name="T70" fmla="*/ 11 w 267"/>
                    <a:gd name="T71" fmla="*/ 15 h 388"/>
                    <a:gd name="T72" fmla="*/ 13 w 267"/>
                    <a:gd name="T73" fmla="*/ 18 h 388"/>
                    <a:gd name="T74" fmla="*/ 23 w 267"/>
                    <a:gd name="T75" fmla="*/ 22 h 388"/>
                    <a:gd name="T76" fmla="*/ 28 w 267"/>
                    <a:gd name="T77" fmla="*/ 24 h 388"/>
                    <a:gd name="T78" fmla="*/ 31 w 267"/>
                    <a:gd name="T79" fmla="*/ 26 h 388"/>
                    <a:gd name="T80" fmla="*/ 33 w 267"/>
                    <a:gd name="T81" fmla="*/ 28 h 388"/>
                    <a:gd name="T82" fmla="*/ 34 w 267"/>
                    <a:gd name="T83" fmla="*/ 31 h 388"/>
                    <a:gd name="T84" fmla="*/ 34 w 267"/>
                    <a:gd name="T85" fmla="*/ 36 h 388"/>
                    <a:gd name="T86" fmla="*/ 33 w 267"/>
                    <a:gd name="T87" fmla="*/ 40 h 388"/>
                    <a:gd name="T88" fmla="*/ 31 w 267"/>
                    <a:gd name="T89" fmla="*/ 44 h 388"/>
                    <a:gd name="T90" fmla="*/ 28 w 267"/>
                    <a:gd name="T91" fmla="*/ 46 h 388"/>
                    <a:gd name="T92" fmla="*/ 25 w 267"/>
                    <a:gd name="T93" fmla="*/ 48 h 388"/>
                    <a:gd name="T94" fmla="*/ 20 w 267"/>
                    <a:gd name="T95" fmla="*/ 49 h 388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67"/>
                    <a:gd name="T145" fmla="*/ 0 h 388"/>
                    <a:gd name="T146" fmla="*/ 267 w 267"/>
                    <a:gd name="T147" fmla="*/ 388 h 388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67" h="388">
                      <a:moveTo>
                        <a:pt x="141" y="388"/>
                      </a:moveTo>
                      <a:lnTo>
                        <a:pt x="129" y="388"/>
                      </a:lnTo>
                      <a:lnTo>
                        <a:pt x="115" y="388"/>
                      </a:lnTo>
                      <a:lnTo>
                        <a:pt x="101" y="386"/>
                      </a:lnTo>
                      <a:lnTo>
                        <a:pt x="87" y="384"/>
                      </a:lnTo>
                      <a:lnTo>
                        <a:pt x="65" y="380"/>
                      </a:lnTo>
                      <a:lnTo>
                        <a:pt x="46" y="375"/>
                      </a:lnTo>
                      <a:lnTo>
                        <a:pt x="25" y="367"/>
                      </a:lnTo>
                      <a:lnTo>
                        <a:pt x="0" y="354"/>
                      </a:lnTo>
                      <a:lnTo>
                        <a:pt x="28" y="301"/>
                      </a:lnTo>
                      <a:lnTo>
                        <a:pt x="36" y="307"/>
                      </a:lnTo>
                      <a:lnTo>
                        <a:pt x="42" y="312"/>
                      </a:lnTo>
                      <a:lnTo>
                        <a:pt x="49" y="315"/>
                      </a:lnTo>
                      <a:lnTo>
                        <a:pt x="53" y="316"/>
                      </a:lnTo>
                      <a:lnTo>
                        <a:pt x="64" y="321"/>
                      </a:lnTo>
                      <a:lnTo>
                        <a:pt x="75" y="325"/>
                      </a:lnTo>
                      <a:lnTo>
                        <a:pt x="86" y="328"/>
                      </a:lnTo>
                      <a:lnTo>
                        <a:pt x="97" y="331"/>
                      </a:lnTo>
                      <a:lnTo>
                        <a:pt x="108" y="333"/>
                      </a:lnTo>
                      <a:lnTo>
                        <a:pt x="118" y="334"/>
                      </a:lnTo>
                      <a:lnTo>
                        <a:pt x="129" y="335"/>
                      </a:lnTo>
                      <a:lnTo>
                        <a:pt x="141" y="335"/>
                      </a:lnTo>
                      <a:lnTo>
                        <a:pt x="153" y="334"/>
                      </a:lnTo>
                      <a:lnTo>
                        <a:pt x="164" y="332"/>
                      </a:lnTo>
                      <a:lnTo>
                        <a:pt x="175" y="327"/>
                      </a:lnTo>
                      <a:lnTo>
                        <a:pt x="185" y="322"/>
                      </a:lnTo>
                      <a:lnTo>
                        <a:pt x="189" y="319"/>
                      </a:lnTo>
                      <a:lnTo>
                        <a:pt x="192" y="315"/>
                      </a:lnTo>
                      <a:lnTo>
                        <a:pt x="196" y="310"/>
                      </a:lnTo>
                      <a:lnTo>
                        <a:pt x="199" y="306"/>
                      </a:lnTo>
                      <a:lnTo>
                        <a:pt x="201" y="302"/>
                      </a:lnTo>
                      <a:lnTo>
                        <a:pt x="203" y="297"/>
                      </a:lnTo>
                      <a:lnTo>
                        <a:pt x="203" y="292"/>
                      </a:lnTo>
                      <a:lnTo>
                        <a:pt x="204" y="287"/>
                      </a:lnTo>
                      <a:lnTo>
                        <a:pt x="203" y="281"/>
                      </a:lnTo>
                      <a:lnTo>
                        <a:pt x="201" y="274"/>
                      </a:lnTo>
                      <a:lnTo>
                        <a:pt x="198" y="267"/>
                      </a:lnTo>
                      <a:lnTo>
                        <a:pt x="194" y="262"/>
                      </a:lnTo>
                      <a:lnTo>
                        <a:pt x="188" y="256"/>
                      </a:lnTo>
                      <a:lnTo>
                        <a:pt x="183" y="249"/>
                      </a:lnTo>
                      <a:lnTo>
                        <a:pt x="175" y="243"/>
                      </a:lnTo>
                      <a:lnTo>
                        <a:pt x="166" y="236"/>
                      </a:lnTo>
                      <a:lnTo>
                        <a:pt x="154" y="230"/>
                      </a:lnTo>
                      <a:lnTo>
                        <a:pt x="139" y="222"/>
                      </a:lnTo>
                      <a:lnTo>
                        <a:pt x="119" y="214"/>
                      </a:lnTo>
                      <a:lnTo>
                        <a:pt x="97" y="204"/>
                      </a:lnTo>
                      <a:lnTo>
                        <a:pt x="73" y="192"/>
                      </a:lnTo>
                      <a:lnTo>
                        <a:pt x="54" y="183"/>
                      </a:lnTo>
                      <a:lnTo>
                        <a:pt x="46" y="177"/>
                      </a:lnTo>
                      <a:lnTo>
                        <a:pt x="38" y="172"/>
                      </a:lnTo>
                      <a:lnTo>
                        <a:pt x="31" y="167"/>
                      </a:lnTo>
                      <a:lnTo>
                        <a:pt x="25" y="160"/>
                      </a:lnTo>
                      <a:lnTo>
                        <a:pt x="20" y="155"/>
                      </a:lnTo>
                      <a:lnTo>
                        <a:pt x="16" y="148"/>
                      </a:lnTo>
                      <a:lnTo>
                        <a:pt x="12" y="142"/>
                      </a:lnTo>
                      <a:lnTo>
                        <a:pt x="9" y="136"/>
                      </a:lnTo>
                      <a:lnTo>
                        <a:pt x="7" y="129"/>
                      </a:lnTo>
                      <a:lnTo>
                        <a:pt x="6" y="122"/>
                      </a:lnTo>
                      <a:lnTo>
                        <a:pt x="5" y="114"/>
                      </a:lnTo>
                      <a:lnTo>
                        <a:pt x="5" y="107"/>
                      </a:lnTo>
                      <a:lnTo>
                        <a:pt x="5" y="95"/>
                      </a:lnTo>
                      <a:lnTo>
                        <a:pt x="7" y="84"/>
                      </a:lnTo>
                      <a:lnTo>
                        <a:pt x="10" y="73"/>
                      </a:lnTo>
                      <a:lnTo>
                        <a:pt x="15" y="63"/>
                      </a:lnTo>
                      <a:lnTo>
                        <a:pt x="20" y="53"/>
                      </a:lnTo>
                      <a:lnTo>
                        <a:pt x="25" y="45"/>
                      </a:lnTo>
                      <a:lnTo>
                        <a:pt x="33" y="37"/>
                      </a:lnTo>
                      <a:lnTo>
                        <a:pt x="41" y="30"/>
                      </a:lnTo>
                      <a:lnTo>
                        <a:pt x="51" y="22"/>
                      </a:lnTo>
                      <a:lnTo>
                        <a:pt x="62" y="17"/>
                      </a:lnTo>
                      <a:lnTo>
                        <a:pt x="72" y="11"/>
                      </a:lnTo>
                      <a:lnTo>
                        <a:pt x="84" y="7"/>
                      </a:lnTo>
                      <a:lnTo>
                        <a:pt x="97" y="4"/>
                      </a:lnTo>
                      <a:lnTo>
                        <a:pt x="111" y="2"/>
                      </a:lnTo>
                      <a:lnTo>
                        <a:pt x="126" y="0"/>
                      </a:lnTo>
                      <a:lnTo>
                        <a:pt x="141" y="0"/>
                      </a:lnTo>
                      <a:lnTo>
                        <a:pt x="155" y="1"/>
                      </a:lnTo>
                      <a:lnTo>
                        <a:pt x="167" y="2"/>
                      </a:lnTo>
                      <a:lnTo>
                        <a:pt x="178" y="4"/>
                      </a:lnTo>
                      <a:lnTo>
                        <a:pt x="189" y="4"/>
                      </a:lnTo>
                      <a:lnTo>
                        <a:pt x="208" y="8"/>
                      </a:lnTo>
                      <a:lnTo>
                        <a:pt x="223" y="13"/>
                      </a:lnTo>
                      <a:lnTo>
                        <a:pt x="241" y="21"/>
                      </a:lnTo>
                      <a:lnTo>
                        <a:pt x="262" y="34"/>
                      </a:lnTo>
                      <a:lnTo>
                        <a:pt x="233" y="82"/>
                      </a:lnTo>
                      <a:lnTo>
                        <a:pt x="217" y="72"/>
                      </a:lnTo>
                      <a:lnTo>
                        <a:pt x="204" y="66"/>
                      </a:lnTo>
                      <a:lnTo>
                        <a:pt x="192" y="62"/>
                      </a:lnTo>
                      <a:lnTo>
                        <a:pt x="179" y="57"/>
                      </a:lnTo>
                      <a:lnTo>
                        <a:pt x="169" y="55"/>
                      </a:lnTo>
                      <a:lnTo>
                        <a:pt x="158" y="53"/>
                      </a:lnTo>
                      <a:lnTo>
                        <a:pt x="146" y="53"/>
                      </a:lnTo>
                      <a:lnTo>
                        <a:pt x="136" y="53"/>
                      </a:lnTo>
                      <a:lnTo>
                        <a:pt x="122" y="54"/>
                      </a:lnTo>
                      <a:lnTo>
                        <a:pt x="109" y="56"/>
                      </a:lnTo>
                      <a:lnTo>
                        <a:pt x="97" y="61"/>
                      </a:lnTo>
                      <a:lnTo>
                        <a:pt x="87" y="66"/>
                      </a:lnTo>
                      <a:lnTo>
                        <a:pt x="79" y="72"/>
                      </a:lnTo>
                      <a:lnTo>
                        <a:pt x="72" y="80"/>
                      </a:lnTo>
                      <a:lnTo>
                        <a:pt x="70" y="83"/>
                      </a:lnTo>
                      <a:lnTo>
                        <a:pt x="69" y="87"/>
                      </a:lnTo>
                      <a:lnTo>
                        <a:pt x="68" y="92"/>
                      </a:lnTo>
                      <a:lnTo>
                        <a:pt x="68" y="97"/>
                      </a:lnTo>
                      <a:lnTo>
                        <a:pt x="68" y="103"/>
                      </a:lnTo>
                      <a:lnTo>
                        <a:pt x="70" y="111"/>
                      </a:lnTo>
                      <a:lnTo>
                        <a:pt x="73" y="116"/>
                      </a:lnTo>
                      <a:lnTo>
                        <a:pt x="78" y="121"/>
                      </a:lnTo>
                      <a:lnTo>
                        <a:pt x="83" y="126"/>
                      </a:lnTo>
                      <a:lnTo>
                        <a:pt x="88" y="130"/>
                      </a:lnTo>
                      <a:lnTo>
                        <a:pt x="95" y="136"/>
                      </a:lnTo>
                      <a:lnTo>
                        <a:pt x="103" y="140"/>
                      </a:lnTo>
                      <a:lnTo>
                        <a:pt x="129" y="152"/>
                      </a:lnTo>
                      <a:lnTo>
                        <a:pt x="170" y="170"/>
                      </a:lnTo>
                      <a:lnTo>
                        <a:pt x="184" y="175"/>
                      </a:lnTo>
                      <a:lnTo>
                        <a:pt x="197" y="181"/>
                      </a:lnTo>
                      <a:lnTo>
                        <a:pt x="207" y="186"/>
                      </a:lnTo>
                      <a:lnTo>
                        <a:pt x="218" y="192"/>
                      </a:lnTo>
                      <a:lnTo>
                        <a:pt x="227" y="198"/>
                      </a:lnTo>
                      <a:lnTo>
                        <a:pt x="235" y="204"/>
                      </a:lnTo>
                      <a:lnTo>
                        <a:pt x="242" y="210"/>
                      </a:lnTo>
                      <a:lnTo>
                        <a:pt x="248" y="216"/>
                      </a:lnTo>
                      <a:lnTo>
                        <a:pt x="252" y="223"/>
                      </a:lnTo>
                      <a:lnTo>
                        <a:pt x="257" y="230"/>
                      </a:lnTo>
                      <a:lnTo>
                        <a:pt x="260" y="237"/>
                      </a:lnTo>
                      <a:lnTo>
                        <a:pt x="263" y="246"/>
                      </a:lnTo>
                      <a:lnTo>
                        <a:pt x="265" y="253"/>
                      </a:lnTo>
                      <a:lnTo>
                        <a:pt x="266" y="262"/>
                      </a:lnTo>
                      <a:lnTo>
                        <a:pt x="267" y="272"/>
                      </a:lnTo>
                      <a:lnTo>
                        <a:pt x="267" y="281"/>
                      </a:lnTo>
                      <a:lnTo>
                        <a:pt x="266" y="294"/>
                      </a:lnTo>
                      <a:lnTo>
                        <a:pt x="265" y="306"/>
                      </a:lnTo>
                      <a:lnTo>
                        <a:pt x="262" y="317"/>
                      </a:lnTo>
                      <a:lnTo>
                        <a:pt x="259" y="327"/>
                      </a:lnTo>
                      <a:lnTo>
                        <a:pt x="253" y="337"/>
                      </a:lnTo>
                      <a:lnTo>
                        <a:pt x="248" y="346"/>
                      </a:lnTo>
                      <a:lnTo>
                        <a:pt x="241" y="353"/>
                      </a:lnTo>
                      <a:lnTo>
                        <a:pt x="233" y="361"/>
                      </a:lnTo>
                      <a:lnTo>
                        <a:pt x="224" y="367"/>
                      </a:lnTo>
                      <a:lnTo>
                        <a:pt x="215" y="372"/>
                      </a:lnTo>
                      <a:lnTo>
                        <a:pt x="204" y="378"/>
                      </a:lnTo>
                      <a:lnTo>
                        <a:pt x="193" y="381"/>
                      </a:lnTo>
                      <a:lnTo>
                        <a:pt x="182" y="384"/>
                      </a:lnTo>
                      <a:lnTo>
                        <a:pt x="169" y="386"/>
                      </a:lnTo>
                      <a:lnTo>
                        <a:pt x="155" y="388"/>
                      </a:lnTo>
                      <a:lnTo>
                        <a:pt x="141" y="38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553" name="Freeform 138"/>
                <p:cNvSpPr>
                  <a:spLocks noEditPoints="1"/>
                </p:cNvSpPr>
                <p:nvPr/>
              </p:nvSpPr>
              <p:spPr bwMode="auto">
                <a:xfrm>
                  <a:off x="8812" y="5962"/>
                  <a:ext cx="39" cy="267"/>
                </a:xfrm>
                <a:custGeom>
                  <a:avLst/>
                  <a:gdLst>
                    <a:gd name="T0" fmla="*/ 1 w 78"/>
                    <a:gd name="T1" fmla="*/ 66 h 535"/>
                    <a:gd name="T2" fmla="*/ 1 w 78"/>
                    <a:gd name="T3" fmla="*/ 20 h 535"/>
                    <a:gd name="T4" fmla="*/ 9 w 78"/>
                    <a:gd name="T5" fmla="*/ 20 h 535"/>
                    <a:gd name="T6" fmla="*/ 9 w 78"/>
                    <a:gd name="T7" fmla="*/ 66 h 535"/>
                    <a:gd name="T8" fmla="*/ 1 w 78"/>
                    <a:gd name="T9" fmla="*/ 66 h 535"/>
                    <a:gd name="T10" fmla="*/ 5 w 78"/>
                    <a:gd name="T11" fmla="*/ 9 h 535"/>
                    <a:gd name="T12" fmla="*/ 3 w 78"/>
                    <a:gd name="T13" fmla="*/ 9 h 535"/>
                    <a:gd name="T14" fmla="*/ 2 w 78"/>
                    <a:gd name="T15" fmla="*/ 9 h 535"/>
                    <a:gd name="T16" fmla="*/ 2 w 78"/>
                    <a:gd name="T17" fmla="*/ 9 h 535"/>
                    <a:gd name="T18" fmla="*/ 1 w 78"/>
                    <a:gd name="T19" fmla="*/ 8 h 535"/>
                    <a:gd name="T20" fmla="*/ 1 w 78"/>
                    <a:gd name="T21" fmla="*/ 7 h 535"/>
                    <a:gd name="T22" fmla="*/ 1 w 78"/>
                    <a:gd name="T23" fmla="*/ 6 h 535"/>
                    <a:gd name="T24" fmla="*/ 1 w 78"/>
                    <a:gd name="T25" fmla="*/ 5 h 535"/>
                    <a:gd name="T26" fmla="*/ 0 w 78"/>
                    <a:gd name="T27" fmla="*/ 4 h 535"/>
                    <a:gd name="T28" fmla="*/ 1 w 78"/>
                    <a:gd name="T29" fmla="*/ 3 h 535"/>
                    <a:gd name="T30" fmla="*/ 1 w 78"/>
                    <a:gd name="T31" fmla="*/ 3 h 535"/>
                    <a:gd name="T32" fmla="*/ 1 w 78"/>
                    <a:gd name="T33" fmla="*/ 2 h 535"/>
                    <a:gd name="T34" fmla="*/ 1 w 78"/>
                    <a:gd name="T35" fmla="*/ 1 h 535"/>
                    <a:gd name="T36" fmla="*/ 2 w 78"/>
                    <a:gd name="T37" fmla="*/ 0 h 535"/>
                    <a:gd name="T38" fmla="*/ 2 w 78"/>
                    <a:gd name="T39" fmla="*/ 0 h 535"/>
                    <a:gd name="T40" fmla="*/ 3 w 78"/>
                    <a:gd name="T41" fmla="*/ 0 h 535"/>
                    <a:gd name="T42" fmla="*/ 5 w 78"/>
                    <a:gd name="T43" fmla="*/ 0 h 535"/>
                    <a:gd name="T44" fmla="*/ 5 w 78"/>
                    <a:gd name="T45" fmla="*/ 0 h 535"/>
                    <a:gd name="T46" fmla="*/ 6 w 78"/>
                    <a:gd name="T47" fmla="*/ 0 h 535"/>
                    <a:gd name="T48" fmla="*/ 7 w 78"/>
                    <a:gd name="T49" fmla="*/ 0 h 535"/>
                    <a:gd name="T50" fmla="*/ 9 w 78"/>
                    <a:gd name="T51" fmla="*/ 1 h 535"/>
                    <a:gd name="T52" fmla="*/ 9 w 78"/>
                    <a:gd name="T53" fmla="*/ 2 h 535"/>
                    <a:gd name="T54" fmla="*/ 10 w 78"/>
                    <a:gd name="T55" fmla="*/ 3 h 535"/>
                    <a:gd name="T56" fmla="*/ 10 w 78"/>
                    <a:gd name="T57" fmla="*/ 3 h 535"/>
                    <a:gd name="T58" fmla="*/ 10 w 78"/>
                    <a:gd name="T59" fmla="*/ 4 h 535"/>
                    <a:gd name="T60" fmla="*/ 10 w 78"/>
                    <a:gd name="T61" fmla="*/ 5 h 535"/>
                    <a:gd name="T62" fmla="*/ 10 w 78"/>
                    <a:gd name="T63" fmla="*/ 6 h 535"/>
                    <a:gd name="T64" fmla="*/ 9 w 78"/>
                    <a:gd name="T65" fmla="*/ 7 h 535"/>
                    <a:gd name="T66" fmla="*/ 9 w 78"/>
                    <a:gd name="T67" fmla="*/ 8 h 535"/>
                    <a:gd name="T68" fmla="*/ 7 w 78"/>
                    <a:gd name="T69" fmla="*/ 9 h 535"/>
                    <a:gd name="T70" fmla="*/ 6 w 78"/>
                    <a:gd name="T71" fmla="*/ 9 h 535"/>
                    <a:gd name="T72" fmla="*/ 5 w 78"/>
                    <a:gd name="T73" fmla="*/ 9 h 535"/>
                    <a:gd name="T74" fmla="*/ 5 w 78"/>
                    <a:gd name="T75" fmla="*/ 9 h 535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78"/>
                    <a:gd name="T115" fmla="*/ 0 h 535"/>
                    <a:gd name="T116" fmla="*/ 78 w 78"/>
                    <a:gd name="T117" fmla="*/ 535 h 535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78" h="535">
                      <a:moveTo>
                        <a:pt x="5" y="535"/>
                      </a:moveTo>
                      <a:lnTo>
                        <a:pt x="5" y="165"/>
                      </a:lnTo>
                      <a:lnTo>
                        <a:pt x="68" y="165"/>
                      </a:lnTo>
                      <a:lnTo>
                        <a:pt x="68" y="535"/>
                      </a:lnTo>
                      <a:lnTo>
                        <a:pt x="5" y="535"/>
                      </a:lnTo>
                      <a:close/>
                      <a:moveTo>
                        <a:pt x="39" y="77"/>
                      </a:moveTo>
                      <a:lnTo>
                        <a:pt x="30" y="77"/>
                      </a:lnTo>
                      <a:lnTo>
                        <a:pt x="22" y="75"/>
                      </a:lnTo>
                      <a:lnTo>
                        <a:pt x="16" y="72"/>
                      </a:lnTo>
                      <a:lnTo>
                        <a:pt x="10" y="68"/>
                      </a:lnTo>
                      <a:lnTo>
                        <a:pt x="6" y="61"/>
                      </a:lnTo>
                      <a:lnTo>
                        <a:pt x="3" y="55"/>
                      </a:lnTo>
                      <a:lnTo>
                        <a:pt x="1" y="47"/>
                      </a:lnTo>
                      <a:lnTo>
                        <a:pt x="0" y="39"/>
                      </a:lnTo>
                      <a:lnTo>
                        <a:pt x="1" y="31"/>
                      </a:lnTo>
                      <a:lnTo>
                        <a:pt x="3" y="25"/>
                      </a:lnTo>
                      <a:lnTo>
                        <a:pt x="6" y="17"/>
                      </a:lnTo>
                      <a:lnTo>
                        <a:pt x="10" y="12"/>
                      </a:lnTo>
                      <a:lnTo>
                        <a:pt x="16" y="7"/>
                      </a:lnTo>
                      <a:lnTo>
                        <a:pt x="22" y="3"/>
                      </a:lnTo>
                      <a:lnTo>
                        <a:pt x="30" y="0"/>
                      </a:lnTo>
                      <a:lnTo>
                        <a:pt x="39" y="0"/>
                      </a:lnTo>
                      <a:lnTo>
                        <a:pt x="46" y="0"/>
                      </a:lnTo>
                      <a:lnTo>
                        <a:pt x="53" y="3"/>
                      </a:lnTo>
                      <a:lnTo>
                        <a:pt x="60" y="7"/>
                      </a:lnTo>
                      <a:lnTo>
                        <a:pt x="66" y="12"/>
                      </a:lnTo>
                      <a:lnTo>
                        <a:pt x="70" y="17"/>
                      </a:lnTo>
                      <a:lnTo>
                        <a:pt x="75" y="25"/>
                      </a:lnTo>
                      <a:lnTo>
                        <a:pt x="77" y="31"/>
                      </a:lnTo>
                      <a:lnTo>
                        <a:pt x="78" y="39"/>
                      </a:lnTo>
                      <a:lnTo>
                        <a:pt x="77" y="47"/>
                      </a:lnTo>
                      <a:lnTo>
                        <a:pt x="75" y="55"/>
                      </a:lnTo>
                      <a:lnTo>
                        <a:pt x="70" y="61"/>
                      </a:lnTo>
                      <a:lnTo>
                        <a:pt x="66" y="68"/>
                      </a:lnTo>
                      <a:lnTo>
                        <a:pt x="60" y="72"/>
                      </a:lnTo>
                      <a:lnTo>
                        <a:pt x="53" y="75"/>
                      </a:lnTo>
                      <a:lnTo>
                        <a:pt x="46" y="77"/>
                      </a:lnTo>
                      <a:lnTo>
                        <a:pt x="39" y="77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554" name="Freeform 139"/>
                <p:cNvSpPr>
                  <a:spLocks noEditPoints="1"/>
                </p:cNvSpPr>
                <p:nvPr/>
              </p:nvSpPr>
              <p:spPr bwMode="auto">
                <a:xfrm>
                  <a:off x="8897" y="5933"/>
                  <a:ext cx="170" cy="301"/>
                </a:xfrm>
                <a:custGeom>
                  <a:avLst/>
                  <a:gdLst>
                    <a:gd name="T0" fmla="*/ 34 w 341"/>
                    <a:gd name="T1" fmla="*/ 42 h 603"/>
                    <a:gd name="T2" fmla="*/ 34 w 341"/>
                    <a:gd name="T3" fmla="*/ 39 h 603"/>
                    <a:gd name="T4" fmla="*/ 33 w 341"/>
                    <a:gd name="T5" fmla="*/ 38 h 603"/>
                    <a:gd name="T6" fmla="*/ 32 w 341"/>
                    <a:gd name="T7" fmla="*/ 37 h 603"/>
                    <a:gd name="T8" fmla="*/ 31 w 341"/>
                    <a:gd name="T9" fmla="*/ 35 h 603"/>
                    <a:gd name="T10" fmla="*/ 29 w 341"/>
                    <a:gd name="T11" fmla="*/ 34 h 603"/>
                    <a:gd name="T12" fmla="*/ 26 w 341"/>
                    <a:gd name="T13" fmla="*/ 34 h 603"/>
                    <a:gd name="T14" fmla="*/ 22 w 341"/>
                    <a:gd name="T15" fmla="*/ 34 h 603"/>
                    <a:gd name="T16" fmla="*/ 19 w 341"/>
                    <a:gd name="T17" fmla="*/ 34 h 603"/>
                    <a:gd name="T18" fmla="*/ 16 w 341"/>
                    <a:gd name="T19" fmla="*/ 36 h 603"/>
                    <a:gd name="T20" fmla="*/ 13 w 341"/>
                    <a:gd name="T21" fmla="*/ 37 h 603"/>
                    <a:gd name="T22" fmla="*/ 11 w 341"/>
                    <a:gd name="T23" fmla="*/ 40 h 603"/>
                    <a:gd name="T24" fmla="*/ 10 w 341"/>
                    <a:gd name="T25" fmla="*/ 43 h 603"/>
                    <a:gd name="T26" fmla="*/ 9 w 341"/>
                    <a:gd name="T27" fmla="*/ 46 h 603"/>
                    <a:gd name="T28" fmla="*/ 8 w 341"/>
                    <a:gd name="T29" fmla="*/ 50 h 603"/>
                    <a:gd name="T30" fmla="*/ 8 w 341"/>
                    <a:gd name="T31" fmla="*/ 54 h 603"/>
                    <a:gd name="T32" fmla="*/ 9 w 341"/>
                    <a:gd name="T33" fmla="*/ 57 h 603"/>
                    <a:gd name="T34" fmla="*/ 9 w 341"/>
                    <a:gd name="T35" fmla="*/ 60 h 603"/>
                    <a:gd name="T36" fmla="*/ 11 w 341"/>
                    <a:gd name="T37" fmla="*/ 62 h 603"/>
                    <a:gd name="T38" fmla="*/ 12 w 341"/>
                    <a:gd name="T39" fmla="*/ 64 h 603"/>
                    <a:gd name="T40" fmla="*/ 14 w 341"/>
                    <a:gd name="T41" fmla="*/ 66 h 603"/>
                    <a:gd name="T42" fmla="*/ 16 w 341"/>
                    <a:gd name="T43" fmla="*/ 67 h 603"/>
                    <a:gd name="T44" fmla="*/ 19 w 341"/>
                    <a:gd name="T45" fmla="*/ 68 h 603"/>
                    <a:gd name="T46" fmla="*/ 21 w 341"/>
                    <a:gd name="T47" fmla="*/ 68 h 603"/>
                    <a:gd name="T48" fmla="*/ 24 w 341"/>
                    <a:gd name="T49" fmla="*/ 67 h 603"/>
                    <a:gd name="T50" fmla="*/ 27 w 341"/>
                    <a:gd name="T51" fmla="*/ 66 h 603"/>
                    <a:gd name="T52" fmla="*/ 30 w 341"/>
                    <a:gd name="T53" fmla="*/ 64 h 603"/>
                    <a:gd name="T54" fmla="*/ 33 w 341"/>
                    <a:gd name="T55" fmla="*/ 61 h 603"/>
                    <a:gd name="T56" fmla="*/ 34 w 341"/>
                    <a:gd name="T57" fmla="*/ 44 h 603"/>
                    <a:gd name="T58" fmla="*/ 34 w 341"/>
                    <a:gd name="T59" fmla="*/ 68 h 603"/>
                    <a:gd name="T60" fmla="*/ 31 w 341"/>
                    <a:gd name="T61" fmla="*/ 71 h 603"/>
                    <a:gd name="T62" fmla="*/ 27 w 341"/>
                    <a:gd name="T63" fmla="*/ 73 h 603"/>
                    <a:gd name="T64" fmla="*/ 23 w 341"/>
                    <a:gd name="T65" fmla="*/ 75 h 603"/>
                    <a:gd name="T66" fmla="*/ 19 w 341"/>
                    <a:gd name="T67" fmla="*/ 75 h 603"/>
                    <a:gd name="T68" fmla="*/ 15 w 341"/>
                    <a:gd name="T69" fmla="*/ 75 h 603"/>
                    <a:gd name="T70" fmla="*/ 11 w 341"/>
                    <a:gd name="T71" fmla="*/ 73 h 603"/>
                    <a:gd name="T72" fmla="*/ 8 w 341"/>
                    <a:gd name="T73" fmla="*/ 71 h 603"/>
                    <a:gd name="T74" fmla="*/ 5 w 341"/>
                    <a:gd name="T75" fmla="*/ 69 h 603"/>
                    <a:gd name="T76" fmla="*/ 3 w 341"/>
                    <a:gd name="T77" fmla="*/ 65 h 603"/>
                    <a:gd name="T78" fmla="*/ 1 w 341"/>
                    <a:gd name="T79" fmla="*/ 61 h 603"/>
                    <a:gd name="T80" fmla="*/ 0 w 341"/>
                    <a:gd name="T81" fmla="*/ 57 h 603"/>
                    <a:gd name="T82" fmla="*/ 0 w 341"/>
                    <a:gd name="T83" fmla="*/ 52 h 603"/>
                    <a:gd name="T84" fmla="*/ 0 w 341"/>
                    <a:gd name="T85" fmla="*/ 47 h 603"/>
                    <a:gd name="T86" fmla="*/ 1 w 341"/>
                    <a:gd name="T87" fmla="*/ 42 h 603"/>
                    <a:gd name="T88" fmla="*/ 4 w 341"/>
                    <a:gd name="T89" fmla="*/ 37 h 603"/>
                    <a:gd name="T90" fmla="*/ 6 w 341"/>
                    <a:gd name="T91" fmla="*/ 34 h 603"/>
                    <a:gd name="T92" fmla="*/ 10 w 341"/>
                    <a:gd name="T93" fmla="*/ 31 h 603"/>
                    <a:gd name="T94" fmla="*/ 14 w 341"/>
                    <a:gd name="T95" fmla="*/ 28 h 603"/>
                    <a:gd name="T96" fmla="*/ 18 w 341"/>
                    <a:gd name="T97" fmla="*/ 27 h 603"/>
                    <a:gd name="T98" fmla="*/ 23 w 341"/>
                    <a:gd name="T99" fmla="*/ 26 h 603"/>
                    <a:gd name="T100" fmla="*/ 27 w 341"/>
                    <a:gd name="T101" fmla="*/ 27 h 603"/>
                    <a:gd name="T102" fmla="*/ 29 w 341"/>
                    <a:gd name="T103" fmla="*/ 27 h 603"/>
                    <a:gd name="T104" fmla="*/ 32 w 341"/>
                    <a:gd name="T105" fmla="*/ 28 h 603"/>
                    <a:gd name="T106" fmla="*/ 34 w 341"/>
                    <a:gd name="T107" fmla="*/ 30 h 603"/>
                    <a:gd name="T108" fmla="*/ 42 w 341"/>
                    <a:gd name="T109" fmla="*/ 0 h 603"/>
                    <a:gd name="T110" fmla="*/ 34 w 341"/>
                    <a:gd name="T111" fmla="*/ 74 h 60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341"/>
                    <a:gd name="T169" fmla="*/ 0 h 603"/>
                    <a:gd name="T170" fmla="*/ 341 w 341"/>
                    <a:gd name="T171" fmla="*/ 603 h 603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341" h="603">
                      <a:moveTo>
                        <a:pt x="277" y="356"/>
                      </a:moveTo>
                      <a:lnTo>
                        <a:pt x="277" y="337"/>
                      </a:lnTo>
                      <a:lnTo>
                        <a:pt x="276" y="324"/>
                      </a:lnTo>
                      <a:lnTo>
                        <a:pt x="275" y="318"/>
                      </a:lnTo>
                      <a:lnTo>
                        <a:pt x="273" y="314"/>
                      </a:lnTo>
                      <a:lnTo>
                        <a:pt x="271" y="311"/>
                      </a:lnTo>
                      <a:lnTo>
                        <a:pt x="268" y="307"/>
                      </a:lnTo>
                      <a:lnTo>
                        <a:pt x="263" y="300"/>
                      </a:lnTo>
                      <a:lnTo>
                        <a:pt x="257" y="293"/>
                      </a:lnTo>
                      <a:lnTo>
                        <a:pt x="251" y="287"/>
                      </a:lnTo>
                      <a:lnTo>
                        <a:pt x="242" y="282"/>
                      </a:lnTo>
                      <a:lnTo>
                        <a:pt x="232" y="279"/>
                      </a:lnTo>
                      <a:lnTo>
                        <a:pt x="221" y="276"/>
                      </a:lnTo>
                      <a:lnTo>
                        <a:pt x="209" y="273"/>
                      </a:lnTo>
                      <a:lnTo>
                        <a:pt x="195" y="272"/>
                      </a:lnTo>
                      <a:lnTo>
                        <a:pt x="180" y="273"/>
                      </a:lnTo>
                      <a:lnTo>
                        <a:pt x="167" y="276"/>
                      </a:lnTo>
                      <a:lnTo>
                        <a:pt x="154" y="279"/>
                      </a:lnTo>
                      <a:lnTo>
                        <a:pt x="142" y="283"/>
                      </a:lnTo>
                      <a:lnTo>
                        <a:pt x="131" y="288"/>
                      </a:lnTo>
                      <a:lnTo>
                        <a:pt x="120" y="296"/>
                      </a:lnTo>
                      <a:lnTo>
                        <a:pt x="111" y="303"/>
                      </a:lnTo>
                      <a:lnTo>
                        <a:pt x="102" y="313"/>
                      </a:lnTo>
                      <a:lnTo>
                        <a:pt x="94" y="323"/>
                      </a:lnTo>
                      <a:lnTo>
                        <a:pt x="88" y="335"/>
                      </a:lnTo>
                      <a:lnTo>
                        <a:pt x="81" y="346"/>
                      </a:lnTo>
                      <a:lnTo>
                        <a:pt x="77" y="359"/>
                      </a:lnTo>
                      <a:lnTo>
                        <a:pt x="73" y="373"/>
                      </a:lnTo>
                      <a:lnTo>
                        <a:pt x="71" y="387"/>
                      </a:lnTo>
                      <a:lnTo>
                        <a:pt x="69" y="403"/>
                      </a:lnTo>
                      <a:lnTo>
                        <a:pt x="69" y="419"/>
                      </a:lnTo>
                      <a:lnTo>
                        <a:pt x="69" y="432"/>
                      </a:lnTo>
                      <a:lnTo>
                        <a:pt x="70" y="445"/>
                      </a:lnTo>
                      <a:lnTo>
                        <a:pt x="72" y="458"/>
                      </a:lnTo>
                      <a:lnTo>
                        <a:pt x="75" y="470"/>
                      </a:lnTo>
                      <a:lnTo>
                        <a:pt x="79" y="480"/>
                      </a:lnTo>
                      <a:lnTo>
                        <a:pt x="84" y="491"/>
                      </a:lnTo>
                      <a:lnTo>
                        <a:pt x="89" y="501"/>
                      </a:lnTo>
                      <a:lnTo>
                        <a:pt x="95" y="509"/>
                      </a:lnTo>
                      <a:lnTo>
                        <a:pt x="102" y="518"/>
                      </a:lnTo>
                      <a:lnTo>
                        <a:pt x="109" y="524"/>
                      </a:lnTo>
                      <a:lnTo>
                        <a:pt x="117" y="531"/>
                      </a:lnTo>
                      <a:lnTo>
                        <a:pt x="125" y="536"/>
                      </a:lnTo>
                      <a:lnTo>
                        <a:pt x="135" y="540"/>
                      </a:lnTo>
                      <a:lnTo>
                        <a:pt x="145" y="542"/>
                      </a:lnTo>
                      <a:lnTo>
                        <a:pt x="154" y="545"/>
                      </a:lnTo>
                      <a:lnTo>
                        <a:pt x="165" y="546"/>
                      </a:lnTo>
                      <a:lnTo>
                        <a:pt x="175" y="545"/>
                      </a:lnTo>
                      <a:lnTo>
                        <a:pt x="183" y="543"/>
                      </a:lnTo>
                      <a:lnTo>
                        <a:pt x="193" y="541"/>
                      </a:lnTo>
                      <a:lnTo>
                        <a:pt x="202" y="538"/>
                      </a:lnTo>
                      <a:lnTo>
                        <a:pt x="221" y="531"/>
                      </a:lnTo>
                      <a:lnTo>
                        <a:pt x="239" y="521"/>
                      </a:lnTo>
                      <a:lnTo>
                        <a:pt x="247" y="513"/>
                      </a:lnTo>
                      <a:lnTo>
                        <a:pt x="256" y="505"/>
                      </a:lnTo>
                      <a:lnTo>
                        <a:pt x="265" y="495"/>
                      </a:lnTo>
                      <a:lnTo>
                        <a:pt x="277" y="482"/>
                      </a:lnTo>
                      <a:lnTo>
                        <a:pt x="277" y="356"/>
                      </a:lnTo>
                      <a:close/>
                      <a:moveTo>
                        <a:pt x="277" y="594"/>
                      </a:moveTo>
                      <a:lnTo>
                        <a:pt x="277" y="546"/>
                      </a:lnTo>
                      <a:lnTo>
                        <a:pt x="265" y="558"/>
                      </a:lnTo>
                      <a:lnTo>
                        <a:pt x="251" y="570"/>
                      </a:lnTo>
                      <a:lnTo>
                        <a:pt x="236" y="581"/>
                      </a:lnTo>
                      <a:lnTo>
                        <a:pt x="221" y="588"/>
                      </a:lnTo>
                      <a:lnTo>
                        <a:pt x="205" y="595"/>
                      </a:lnTo>
                      <a:lnTo>
                        <a:pt x="188" y="600"/>
                      </a:lnTo>
                      <a:lnTo>
                        <a:pt x="172" y="602"/>
                      </a:lnTo>
                      <a:lnTo>
                        <a:pt x="155" y="603"/>
                      </a:lnTo>
                      <a:lnTo>
                        <a:pt x="139" y="602"/>
                      </a:lnTo>
                      <a:lnTo>
                        <a:pt x="122" y="600"/>
                      </a:lnTo>
                      <a:lnTo>
                        <a:pt x="107" y="596"/>
                      </a:lnTo>
                      <a:lnTo>
                        <a:pt x="92" y="591"/>
                      </a:lnTo>
                      <a:lnTo>
                        <a:pt x="78" y="583"/>
                      </a:lnTo>
                      <a:lnTo>
                        <a:pt x="66" y="575"/>
                      </a:lnTo>
                      <a:lnTo>
                        <a:pt x="54" y="565"/>
                      </a:lnTo>
                      <a:lnTo>
                        <a:pt x="43" y="553"/>
                      </a:lnTo>
                      <a:lnTo>
                        <a:pt x="33" y="540"/>
                      </a:lnTo>
                      <a:lnTo>
                        <a:pt x="25" y="526"/>
                      </a:lnTo>
                      <a:lnTo>
                        <a:pt x="17" y="511"/>
                      </a:lnTo>
                      <a:lnTo>
                        <a:pt x="12" y="495"/>
                      </a:lnTo>
                      <a:lnTo>
                        <a:pt x="6" y="477"/>
                      </a:lnTo>
                      <a:lnTo>
                        <a:pt x="3" y="459"/>
                      </a:lnTo>
                      <a:lnTo>
                        <a:pt x="1" y="440"/>
                      </a:lnTo>
                      <a:lnTo>
                        <a:pt x="0" y="419"/>
                      </a:lnTo>
                      <a:lnTo>
                        <a:pt x="1" y="397"/>
                      </a:lnTo>
                      <a:lnTo>
                        <a:pt x="4" y="376"/>
                      </a:lnTo>
                      <a:lnTo>
                        <a:pt x="9" y="357"/>
                      </a:lnTo>
                      <a:lnTo>
                        <a:pt x="15" y="338"/>
                      </a:lnTo>
                      <a:lnTo>
                        <a:pt x="22" y="320"/>
                      </a:lnTo>
                      <a:lnTo>
                        <a:pt x="32" y="302"/>
                      </a:lnTo>
                      <a:lnTo>
                        <a:pt x="43" y="287"/>
                      </a:lnTo>
                      <a:lnTo>
                        <a:pt x="55" y="272"/>
                      </a:lnTo>
                      <a:lnTo>
                        <a:pt x="69" y="260"/>
                      </a:lnTo>
                      <a:lnTo>
                        <a:pt x="82" y="248"/>
                      </a:lnTo>
                      <a:lnTo>
                        <a:pt x="98" y="238"/>
                      </a:lnTo>
                      <a:lnTo>
                        <a:pt x="115" y="230"/>
                      </a:lnTo>
                      <a:lnTo>
                        <a:pt x="133" y="223"/>
                      </a:lnTo>
                      <a:lnTo>
                        <a:pt x="151" y="219"/>
                      </a:lnTo>
                      <a:lnTo>
                        <a:pt x="170" y="216"/>
                      </a:lnTo>
                      <a:lnTo>
                        <a:pt x="190" y="215"/>
                      </a:lnTo>
                      <a:lnTo>
                        <a:pt x="203" y="215"/>
                      </a:lnTo>
                      <a:lnTo>
                        <a:pt x="216" y="217"/>
                      </a:lnTo>
                      <a:lnTo>
                        <a:pt x="228" y="219"/>
                      </a:lnTo>
                      <a:lnTo>
                        <a:pt x="239" y="222"/>
                      </a:lnTo>
                      <a:lnTo>
                        <a:pt x="250" y="226"/>
                      </a:lnTo>
                      <a:lnTo>
                        <a:pt x="259" y="231"/>
                      </a:lnTo>
                      <a:lnTo>
                        <a:pt x="268" y="237"/>
                      </a:lnTo>
                      <a:lnTo>
                        <a:pt x="277" y="243"/>
                      </a:lnTo>
                      <a:lnTo>
                        <a:pt x="277" y="0"/>
                      </a:lnTo>
                      <a:lnTo>
                        <a:pt x="341" y="0"/>
                      </a:lnTo>
                      <a:lnTo>
                        <a:pt x="341" y="594"/>
                      </a:lnTo>
                      <a:lnTo>
                        <a:pt x="277" y="594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555" name="Freeform 140"/>
                <p:cNvSpPr>
                  <a:spLocks noEditPoints="1"/>
                </p:cNvSpPr>
                <p:nvPr/>
              </p:nvSpPr>
              <p:spPr bwMode="auto">
                <a:xfrm>
                  <a:off x="9116" y="6040"/>
                  <a:ext cx="158" cy="194"/>
                </a:xfrm>
                <a:custGeom>
                  <a:avLst/>
                  <a:gdLst>
                    <a:gd name="T0" fmla="*/ 20 w 316"/>
                    <a:gd name="T1" fmla="*/ 7 h 388"/>
                    <a:gd name="T2" fmla="*/ 18 w 316"/>
                    <a:gd name="T3" fmla="*/ 7 h 388"/>
                    <a:gd name="T4" fmla="*/ 15 w 316"/>
                    <a:gd name="T5" fmla="*/ 9 h 388"/>
                    <a:gd name="T6" fmla="*/ 14 w 316"/>
                    <a:gd name="T7" fmla="*/ 10 h 388"/>
                    <a:gd name="T8" fmla="*/ 12 w 316"/>
                    <a:gd name="T9" fmla="*/ 11 h 388"/>
                    <a:gd name="T10" fmla="*/ 11 w 316"/>
                    <a:gd name="T11" fmla="*/ 12 h 388"/>
                    <a:gd name="T12" fmla="*/ 10 w 316"/>
                    <a:gd name="T13" fmla="*/ 14 h 388"/>
                    <a:gd name="T14" fmla="*/ 9 w 316"/>
                    <a:gd name="T15" fmla="*/ 17 h 388"/>
                    <a:gd name="T16" fmla="*/ 30 w 316"/>
                    <a:gd name="T17" fmla="*/ 19 h 388"/>
                    <a:gd name="T18" fmla="*/ 30 w 316"/>
                    <a:gd name="T19" fmla="*/ 15 h 388"/>
                    <a:gd name="T20" fmla="*/ 30 w 316"/>
                    <a:gd name="T21" fmla="*/ 13 h 388"/>
                    <a:gd name="T22" fmla="*/ 29 w 316"/>
                    <a:gd name="T23" fmla="*/ 12 h 388"/>
                    <a:gd name="T24" fmla="*/ 28 w 316"/>
                    <a:gd name="T25" fmla="*/ 10 h 388"/>
                    <a:gd name="T26" fmla="*/ 27 w 316"/>
                    <a:gd name="T27" fmla="*/ 9 h 388"/>
                    <a:gd name="T28" fmla="*/ 25 w 316"/>
                    <a:gd name="T29" fmla="*/ 7 h 388"/>
                    <a:gd name="T30" fmla="*/ 23 w 316"/>
                    <a:gd name="T31" fmla="*/ 7 h 388"/>
                    <a:gd name="T32" fmla="*/ 21 w 316"/>
                    <a:gd name="T33" fmla="*/ 7 h 388"/>
                    <a:gd name="T34" fmla="*/ 7 w 316"/>
                    <a:gd name="T35" fmla="*/ 25 h 388"/>
                    <a:gd name="T36" fmla="*/ 9 w 316"/>
                    <a:gd name="T37" fmla="*/ 29 h 388"/>
                    <a:gd name="T38" fmla="*/ 10 w 316"/>
                    <a:gd name="T39" fmla="*/ 33 h 388"/>
                    <a:gd name="T40" fmla="*/ 11 w 316"/>
                    <a:gd name="T41" fmla="*/ 36 h 388"/>
                    <a:gd name="T42" fmla="*/ 13 w 316"/>
                    <a:gd name="T43" fmla="*/ 38 h 388"/>
                    <a:gd name="T44" fmla="*/ 15 w 316"/>
                    <a:gd name="T45" fmla="*/ 40 h 388"/>
                    <a:gd name="T46" fmla="*/ 19 w 316"/>
                    <a:gd name="T47" fmla="*/ 42 h 388"/>
                    <a:gd name="T48" fmla="*/ 21 w 316"/>
                    <a:gd name="T49" fmla="*/ 42 h 388"/>
                    <a:gd name="T50" fmla="*/ 24 w 316"/>
                    <a:gd name="T51" fmla="*/ 42 h 388"/>
                    <a:gd name="T52" fmla="*/ 27 w 316"/>
                    <a:gd name="T53" fmla="*/ 42 h 388"/>
                    <a:gd name="T54" fmla="*/ 30 w 316"/>
                    <a:gd name="T55" fmla="*/ 41 h 388"/>
                    <a:gd name="T56" fmla="*/ 34 w 316"/>
                    <a:gd name="T57" fmla="*/ 39 h 388"/>
                    <a:gd name="T58" fmla="*/ 39 w 316"/>
                    <a:gd name="T59" fmla="*/ 44 h 388"/>
                    <a:gd name="T60" fmla="*/ 34 w 316"/>
                    <a:gd name="T61" fmla="*/ 46 h 388"/>
                    <a:gd name="T62" fmla="*/ 29 w 316"/>
                    <a:gd name="T63" fmla="*/ 48 h 388"/>
                    <a:gd name="T64" fmla="*/ 25 w 316"/>
                    <a:gd name="T65" fmla="*/ 49 h 388"/>
                    <a:gd name="T66" fmla="*/ 21 w 316"/>
                    <a:gd name="T67" fmla="*/ 49 h 388"/>
                    <a:gd name="T68" fmla="*/ 17 w 316"/>
                    <a:gd name="T69" fmla="*/ 49 h 388"/>
                    <a:gd name="T70" fmla="*/ 12 w 316"/>
                    <a:gd name="T71" fmla="*/ 47 h 388"/>
                    <a:gd name="T72" fmla="*/ 9 w 316"/>
                    <a:gd name="T73" fmla="*/ 45 h 388"/>
                    <a:gd name="T74" fmla="*/ 5 w 316"/>
                    <a:gd name="T75" fmla="*/ 42 h 388"/>
                    <a:gd name="T76" fmla="*/ 3 w 316"/>
                    <a:gd name="T77" fmla="*/ 39 h 388"/>
                    <a:gd name="T78" fmla="*/ 1 w 316"/>
                    <a:gd name="T79" fmla="*/ 35 h 388"/>
                    <a:gd name="T80" fmla="*/ 1 w 316"/>
                    <a:gd name="T81" fmla="*/ 29 h 388"/>
                    <a:gd name="T82" fmla="*/ 0 w 316"/>
                    <a:gd name="T83" fmla="*/ 24 h 388"/>
                    <a:gd name="T84" fmla="*/ 1 w 316"/>
                    <a:gd name="T85" fmla="*/ 19 h 388"/>
                    <a:gd name="T86" fmla="*/ 1 w 316"/>
                    <a:gd name="T87" fmla="*/ 14 h 388"/>
                    <a:gd name="T88" fmla="*/ 3 w 316"/>
                    <a:gd name="T89" fmla="*/ 11 h 388"/>
                    <a:gd name="T90" fmla="*/ 5 w 316"/>
                    <a:gd name="T91" fmla="*/ 6 h 388"/>
                    <a:gd name="T92" fmla="*/ 10 w 316"/>
                    <a:gd name="T93" fmla="*/ 3 h 388"/>
                    <a:gd name="T94" fmla="*/ 12 w 316"/>
                    <a:gd name="T95" fmla="*/ 2 h 388"/>
                    <a:gd name="T96" fmla="*/ 17 w 316"/>
                    <a:gd name="T97" fmla="*/ 1 h 388"/>
                    <a:gd name="T98" fmla="*/ 21 w 316"/>
                    <a:gd name="T99" fmla="*/ 0 h 388"/>
                    <a:gd name="T100" fmla="*/ 25 w 316"/>
                    <a:gd name="T101" fmla="*/ 1 h 388"/>
                    <a:gd name="T102" fmla="*/ 29 w 316"/>
                    <a:gd name="T103" fmla="*/ 2 h 388"/>
                    <a:gd name="T104" fmla="*/ 33 w 316"/>
                    <a:gd name="T105" fmla="*/ 3 h 388"/>
                    <a:gd name="T106" fmla="*/ 35 w 316"/>
                    <a:gd name="T107" fmla="*/ 6 h 388"/>
                    <a:gd name="T108" fmla="*/ 37 w 316"/>
                    <a:gd name="T109" fmla="*/ 9 h 388"/>
                    <a:gd name="T110" fmla="*/ 39 w 316"/>
                    <a:gd name="T111" fmla="*/ 12 h 388"/>
                    <a:gd name="T112" fmla="*/ 40 w 316"/>
                    <a:gd name="T113" fmla="*/ 15 h 388"/>
                    <a:gd name="T114" fmla="*/ 40 w 316"/>
                    <a:gd name="T115" fmla="*/ 20 h 388"/>
                    <a:gd name="T116" fmla="*/ 7 w 316"/>
                    <a:gd name="T117" fmla="*/ 24 h 388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316"/>
                    <a:gd name="T178" fmla="*/ 0 h 388"/>
                    <a:gd name="T179" fmla="*/ 316 w 316"/>
                    <a:gd name="T180" fmla="*/ 388 h 388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316" h="388">
                      <a:moveTo>
                        <a:pt x="170" y="57"/>
                      </a:moveTo>
                      <a:lnTo>
                        <a:pt x="161" y="58"/>
                      </a:lnTo>
                      <a:lnTo>
                        <a:pt x="152" y="60"/>
                      </a:lnTo>
                      <a:lnTo>
                        <a:pt x="144" y="61"/>
                      </a:lnTo>
                      <a:lnTo>
                        <a:pt x="136" y="63"/>
                      </a:lnTo>
                      <a:lnTo>
                        <a:pt x="127" y="66"/>
                      </a:lnTo>
                      <a:lnTo>
                        <a:pt x="120" y="70"/>
                      </a:lnTo>
                      <a:lnTo>
                        <a:pt x="112" y="75"/>
                      </a:lnTo>
                      <a:lnTo>
                        <a:pt x="106" y="80"/>
                      </a:lnTo>
                      <a:lnTo>
                        <a:pt x="100" y="85"/>
                      </a:lnTo>
                      <a:lnTo>
                        <a:pt x="93" y="92"/>
                      </a:lnTo>
                      <a:lnTo>
                        <a:pt x="88" y="99"/>
                      </a:lnTo>
                      <a:lnTo>
                        <a:pt x="84" y="107"/>
                      </a:lnTo>
                      <a:lnTo>
                        <a:pt x="78" y="115"/>
                      </a:lnTo>
                      <a:lnTo>
                        <a:pt x="74" y="125"/>
                      </a:lnTo>
                      <a:lnTo>
                        <a:pt x="71" y="135"/>
                      </a:lnTo>
                      <a:lnTo>
                        <a:pt x="67" y="145"/>
                      </a:lnTo>
                      <a:lnTo>
                        <a:pt x="247" y="145"/>
                      </a:lnTo>
                      <a:lnTo>
                        <a:pt x="247" y="135"/>
                      </a:lnTo>
                      <a:lnTo>
                        <a:pt x="246" y="125"/>
                      </a:lnTo>
                      <a:lnTo>
                        <a:pt x="244" y="115"/>
                      </a:lnTo>
                      <a:lnTo>
                        <a:pt x="242" y="107"/>
                      </a:lnTo>
                      <a:lnTo>
                        <a:pt x="240" y="99"/>
                      </a:lnTo>
                      <a:lnTo>
                        <a:pt x="236" y="92"/>
                      </a:lnTo>
                      <a:lnTo>
                        <a:pt x="231" y="85"/>
                      </a:lnTo>
                      <a:lnTo>
                        <a:pt x="227" y="80"/>
                      </a:lnTo>
                      <a:lnTo>
                        <a:pt x="222" y="75"/>
                      </a:lnTo>
                      <a:lnTo>
                        <a:pt x="216" y="70"/>
                      </a:lnTo>
                      <a:lnTo>
                        <a:pt x="210" y="66"/>
                      </a:lnTo>
                      <a:lnTo>
                        <a:pt x="202" y="63"/>
                      </a:lnTo>
                      <a:lnTo>
                        <a:pt x="195" y="61"/>
                      </a:lnTo>
                      <a:lnTo>
                        <a:pt x="187" y="60"/>
                      </a:lnTo>
                      <a:lnTo>
                        <a:pt x="179" y="58"/>
                      </a:lnTo>
                      <a:lnTo>
                        <a:pt x="170" y="57"/>
                      </a:lnTo>
                      <a:close/>
                      <a:moveTo>
                        <a:pt x="63" y="189"/>
                      </a:moveTo>
                      <a:lnTo>
                        <a:pt x="63" y="205"/>
                      </a:lnTo>
                      <a:lnTo>
                        <a:pt x="65" y="220"/>
                      </a:lnTo>
                      <a:lnTo>
                        <a:pt x="67" y="235"/>
                      </a:lnTo>
                      <a:lnTo>
                        <a:pt x="72" y="249"/>
                      </a:lnTo>
                      <a:lnTo>
                        <a:pt x="76" y="262"/>
                      </a:lnTo>
                      <a:lnTo>
                        <a:pt x="82" y="274"/>
                      </a:lnTo>
                      <a:lnTo>
                        <a:pt x="89" y="285"/>
                      </a:lnTo>
                      <a:lnTo>
                        <a:pt x="96" y="295"/>
                      </a:lnTo>
                      <a:lnTo>
                        <a:pt x="105" y="304"/>
                      </a:lnTo>
                      <a:lnTo>
                        <a:pt x="114" y="312"/>
                      </a:lnTo>
                      <a:lnTo>
                        <a:pt x="124" y="319"/>
                      </a:lnTo>
                      <a:lnTo>
                        <a:pt x="135" y="324"/>
                      </a:lnTo>
                      <a:lnTo>
                        <a:pt x="146" y="330"/>
                      </a:lnTo>
                      <a:lnTo>
                        <a:pt x="159" y="333"/>
                      </a:lnTo>
                      <a:lnTo>
                        <a:pt x="171" y="335"/>
                      </a:lnTo>
                      <a:lnTo>
                        <a:pt x="184" y="335"/>
                      </a:lnTo>
                      <a:lnTo>
                        <a:pt x="197" y="335"/>
                      </a:lnTo>
                      <a:lnTo>
                        <a:pt x="209" y="333"/>
                      </a:lnTo>
                      <a:lnTo>
                        <a:pt x="220" y="331"/>
                      </a:lnTo>
                      <a:lnTo>
                        <a:pt x="231" y="326"/>
                      </a:lnTo>
                      <a:lnTo>
                        <a:pt x="243" y="321"/>
                      </a:lnTo>
                      <a:lnTo>
                        <a:pt x="255" y="315"/>
                      </a:lnTo>
                      <a:lnTo>
                        <a:pt x="268" y="306"/>
                      </a:lnTo>
                      <a:lnTo>
                        <a:pt x="282" y="296"/>
                      </a:lnTo>
                      <a:lnTo>
                        <a:pt x="306" y="345"/>
                      </a:lnTo>
                      <a:lnTo>
                        <a:pt x="287" y="356"/>
                      </a:lnTo>
                      <a:lnTo>
                        <a:pt x="269" y="366"/>
                      </a:lnTo>
                      <a:lnTo>
                        <a:pt x="253" y="373"/>
                      </a:lnTo>
                      <a:lnTo>
                        <a:pt x="237" y="380"/>
                      </a:lnTo>
                      <a:lnTo>
                        <a:pt x="221" y="384"/>
                      </a:lnTo>
                      <a:lnTo>
                        <a:pt x="205" y="386"/>
                      </a:lnTo>
                      <a:lnTo>
                        <a:pt x="187" y="388"/>
                      </a:lnTo>
                      <a:lnTo>
                        <a:pt x="170" y="388"/>
                      </a:lnTo>
                      <a:lnTo>
                        <a:pt x="151" y="387"/>
                      </a:lnTo>
                      <a:lnTo>
                        <a:pt x="133" y="385"/>
                      </a:lnTo>
                      <a:lnTo>
                        <a:pt x="117" y="381"/>
                      </a:lnTo>
                      <a:lnTo>
                        <a:pt x="101" y="375"/>
                      </a:lnTo>
                      <a:lnTo>
                        <a:pt x="86" y="367"/>
                      </a:lnTo>
                      <a:lnTo>
                        <a:pt x="71" y="357"/>
                      </a:lnTo>
                      <a:lnTo>
                        <a:pt x="58" y="347"/>
                      </a:lnTo>
                      <a:lnTo>
                        <a:pt x="46" y="335"/>
                      </a:lnTo>
                      <a:lnTo>
                        <a:pt x="36" y="322"/>
                      </a:lnTo>
                      <a:lnTo>
                        <a:pt x="27" y="307"/>
                      </a:lnTo>
                      <a:lnTo>
                        <a:pt x="18" y="291"/>
                      </a:lnTo>
                      <a:lnTo>
                        <a:pt x="12" y="274"/>
                      </a:lnTo>
                      <a:lnTo>
                        <a:pt x="6" y="256"/>
                      </a:lnTo>
                      <a:lnTo>
                        <a:pt x="3" y="236"/>
                      </a:lnTo>
                      <a:lnTo>
                        <a:pt x="0" y="215"/>
                      </a:lnTo>
                      <a:lnTo>
                        <a:pt x="0" y="193"/>
                      </a:lnTo>
                      <a:lnTo>
                        <a:pt x="0" y="172"/>
                      </a:lnTo>
                      <a:lnTo>
                        <a:pt x="3" y="152"/>
                      </a:lnTo>
                      <a:lnTo>
                        <a:pt x="6" y="132"/>
                      </a:lnTo>
                      <a:lnTo>
                        <a:pt x="12" y="114"/>
                      </a:lnTo>
                      <a:lnTo>
                        <a:pt x="18" y="97"/>
                      </a:lnTo>
                      <a:lnTo>
                        <a:pt x="27" y="81"/>
                      </a:lnTo>
                      <a:lnTo>
                        <a:pt x="36" y="66"/>
                      </a:lnTo>
                      <a:lnTo>
                        <a:pt x="47" y="53"/>
                      </a:lnTo>
                      <a:lnTo>
                        <a:pt x="59" y="41"/>
                      </a:lnTo>
                      <a:lnTo>
                        <a:pt x="73" y="31"/>
                      </a:lnTo>
                      <a:lnTo>
                        <a:pt x="87" y="21"/>
                      </a:lnTo>
                      <a:lnTo>
                        <a:pt x="103" y="13"/>
                      </a:lnTo>
                      <a:lnTo>
                        <a:pt x="119" y="7"/>
                      </a:lnTo>
                      <a:lnTo>
                        <a:pt x="136" y="3"/>
                      </a:lnTo>
                      <a:lnTo>
                        <a:pt x="155" y="1"/>
                      </a:lnTo>
                      <a:lnTo>
                        <a:pt x="175" y="0"/>
                      </a:lnTo>
                      <a:lnTo>
                        <a:pt x="191" y="1"/>
                      </a:lnTo>
                      <a:lnTo>
                        <a:pt x="206" y="3"/>
                      </a:lnTo>
                      <a:lnTo>
                        <a:pt x="221" y="6"/>
                      </a:lnTo>
                      <a:lnTo>
                        <a:pt x="233" y="10"/>
                      </a:lnTo>
                      <a:lnTo>
                        <a:pt x="246" y="17"/>
                      </a:lnTo>
                      <a:lnTo>
                        <a:pt x="258" y="24"/>
                      </a:lnTo>
                      <a:lnTo>
                        <a:pt x="269" y="33"/>
                      </a:lnTo>
                      <a:lnTo>
                        <a:pt x="278" y="42"/>
                      </a:lnTo>
                      <a:lnTo>
                        <a:pt x="287" y="53"/>
                      </a:lnTo>
                      <a:lnTo>
                        <a:pt x="295" y="65"/>
                      </a:lnTo>
                      <a:lnTo>
                        <a:pt x="301" y="78"/>
                      </a:lnTo>
                      <a:lnTo>
                        <a:pt x="306" y="92"/>
                      </a:lnTo>
                      <a:lnTo>
                        <a:pt x="311" y="107"/>
                      </a:lnTo>
                      <a:lnTo>
                        <a:pt x="314" y="122"/>
                      </a:lnTo>
                      <a:lnTo>
                        <a:pt x="315" y="138"/>
                      </a:lnTo>
                      <a:lnTo>
                        <a:pt x="316" y="155"/>
                      </a:lnTo>
                      <a:lnTo>
                        <a:pt x="316" y="189"/>
                      </a:lnTo>
                      <a:lnTo>
                        <a:pt x="63" y="18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556" name="Freeform 141"/>
                <p:cNvSpPr>
                  <a:spLocks/>
                </p:cNvSpPr>
                <p:nvPr/>
              </p:nvSpPr>
              <p:spPr bwMode="auto">
                <a:xfrm>
                  <a:off x="9325" y="6040"/>
                  <a:ext cx="151" cy="189"/>
                </a:xfrm>
                <a:custGeom>
                  <a:avLst/>
                  <a:gdLst>
                    <a:gd name="T0" fmla="*/ 30 w 302"/>
                    <a:gd name="T1" fmla="*/ 47 h 379"/>
                    <a:gd name="T2" fmla="*/ 30 w 302"/>
                    <a:gd name="T3" fmla="*/ 14 h 379"/>
                    <a:gd name="T4" fmla="*/ 30 w 302"/>
                    <a:gd name="T5" fmla="*/ 12 h 379"/>
                    <a:gd name="T6" fmla="*/ 30 w 302"/>
                    <a:gd name="T7" fmla="*/ 11 h 379"/>
                    <a:gd name="T8" fmla="*/ 30 w 302"/>
                    <a:gd name="T9" fmla="*/ 10 h 379"/>
                    <a:gd name="T10" fmla="*/ 29 w 302"/>
                    <a:gd name="T11" fmla="*/ 9 h 379"/>
                    <a:gd name="T12" fmla="*/ 29 w 302"/>
                    <a:gd name="T13" fmla="*/ 9 h 379"/>
                    <a:gd name="T14" fmla="*/ 29 w 302"/>
                    <a:gd name="T15" fmla="*/ 8 h 379"/>
                    <a:gd name="T16" fmla="*/ 28 w 302"/>
                    <a:gd name="T17" fmla="*/ 8 h 379"/>
                    <a:gd name="T18" fmla="*/ 28 w 302"/>
                    <a:gd name="T19" fmla="*/ 7 h 379"/>
                    <a:gd name="T20" fmla="*/ 27 w 302"/>
                    <a:gd name="T21" fmla="*/ 7 h 379"/>
                    <a:gd name="T22" fmla="*/ 26 w 302"/>
                    <a:gd name="T23" fmla="*/ 7 h 379"/>
                    <a:gd name="T24" fmla="*/ 25 w 302"/>
                    <a:gd name="T25" fmla="*/ 7 h 379"/>
                    <a:gd name="T26" fmla="*/ 24 w 302"/>
                    <a:gd name="T27" fmla="*/ 7 h 379"/>
                    <a:gd name="T28" fmla="*/ 24 w 302"/>
                    <a:gd name="T29" fmla="*/ 7 h 379"/>
                    <a:gd name="T30" fmla="*/ 23 w 302"/>
                    <a:gd name="T31" fmla="*/ 7 h 379"/>
                    <a:gd name="T32" fmla="*/ 22 w 302"/>
                    <a:gd name="T33" fmla="*/ 7 h 379"/>
                    <a:gd name="T34" fmla="*/ 21 w 302"/>
                    <a:gd name="T35" fmla="*/ 7 h 379"/>
                    <a:gd name="T36" fmla="*/ 20 w 302"/>
                    <a:gd name="T37" fmla="*/ 8 h 379"/>
                    <a:gd name="T38" fmla="*/ 19 w 302"/>
                    <a:gd name="T39" fmla="*/ 8 h 379"/>
                    <a:gd name="T40" fmla="*/ 19 w 302"/>
                    <a:gd name="T41" fmla="*/ 9 h 379"/>
                    <a:gd name="T42" fmla="*/ 18 w 302"/>
                    <a:gd name="T43" fmla="*/ 9 h 379"/>
                    <a:gd name="T44" fmla="*/ 15 w 302"/>
                    <a:gd name="T45" fmla="*/ 11 h 379"/>
                    <a:gd name="T46" fmla="*/ 12 w 302"/>
                    <a:gd name="T47" fmla="*/ 13 h 379"/>
                    <a:gd name="T48" fmla="*/ 10 w 302"/>
                    <a:gd name="T49" fmla="*/ 16 h 379"/>
                    <a:gd name="T50" fmla="*/ 7 w 302"/>
                    <a:gd name="T51" fmla="*/ 19 h 379"/>
                    <a:gd name="T52" fmla="*/ 7 w 302"/>
                    <a:gd name="T53" fmla="*/ 47 h 379"/>
                    <a:gd name="T54" fmla="*/ 0 w 302"/>
                    <a:gd name="T55" fmla="*/ 47 h 379"/>
                    <a:gd name="T56" fmla="*/ 0 w 302"/>
                    <a:gd name="T57" fmla="*/ 1 h 379"/>
                    <a:gd name="T58" fmla="*/ 7 w 302"/>
                    <a:gd name="T59" fmla="*/ 1 h 379"/>
                    <a:gd name="T60" fmla="*/ 7 w 302"/>
                    <a:gd name="T61" fmla="*/ 10 h 379"/>
                    <a:gd name="T62" fmla="*/ 9 w 302"/>
                    <a:gd name="T63" fmla="*/ 8 h 379"/>
                    <a:gd name="T64" fmla="*/ 10 w 302"/>
                    <a:gd name="T65" fmla="*/ 7 h 379"/>
                    <a:gd name="T66" fmla="*/ 12 w 302"/>
                    <a:gd name="T67" fmla="*/ 6 h 379"/>
                    <a:gd name="T68" fmla="*/ 13 w 302"/>
                    <a:gd name="T69" fmla="*/ 4 h 379"/>
                    <a:gd name="T70" fmla="*/ 14 w 302"/>
                    <a:gd name="T71" fmla="*/ 3 h 379"/>
                    <a:gd name="T72" fmla="*/ 17 w 302"/>
                    <a:gd name="T73" fmla="*/ 2 h 379"/>
                    <a:gd name="T74" fmla="*/ 18 w 302"/>
                    <a:gd name="T75" fmla="*/ 2 h 379"/>
                    <a:gd name="T76" fmla="*/ 19 w 302"/>
                    <a:gd name="T77" fmla="*/ 1 h 379"/>
                    <a:gd name="T78" fmla="*/ 21 w 302"/>
                    <a:gd name="T79" fmla="*/ 0 h 379"/>
                    <a:gd name="T80" fmla="*/ 22 w 302"/>
                    <a:gd name="T81" fmla="*/ 0 h 379"/>
                    <a:gd name="T82" fmla="*/ 24 w 302"/>
                    <a:gd name="T83" fmla="*/ 0 h 379"/>
                    <a:gd name="T84" fmla="*/ 26 w 302"/>
                    <a:gd name="T85" fmla="*/ 0 h 379"/>
                    <a:gd name="T86" fmla="*/ 27 w 302"/>
                    <a:gd name="T87" fmla="*/ 0 h 379"/>
                    <a:gd name="T88" fmla="*/ 28 w 302"/>
                    <a:gd name="T89" fmla="*/ 0 h 379"/>
                    <a:gd name="T90" fmla="*/ 30 w 302"/>
                    <a:gd name="T91" fmla="*/ 0 h 379"/>
                    <a:gd name="T92" fmla="*/ 31 w 302"/>
                    <a:gd name="T93" fmla="*/ 0 h 379"/>
                    <a:gd name="T94" fmla="*/ 33 w 302"/>
                    <a:gd name="T95" fmla="*/ 1 h 379"/>
                    <a:gd name="T96" fmla="*/ 34 w 302"/>
                    <a:gd name="T97" fmla="*/ 1 h 379"/>
                    <a:gd name="T98" fmla="*/ 35 w 302"/>
                    <a:gd name="T99" fmla="*/ 2 h 379"/>
                    <a:gd name="T100" fmla="*/ 35 w 302"/>
                    <a:gd name="T101" fmla="*/ 3 h 379"/>
                    <a:gd name="T102" fmla="*/ 36 w 302"/>
                    <a:gd name="T103" fmla="*/ 4 h 379"/>
                    <a:gd name="T104" fmla="*/ 37 w 302"/>
                    <a:gd name="T105" fmla="*/ 4 h 379"/>
                    <a:gd name="T106" fmla="*/ 37 w 302"/>
                    <a:gd name="T107" fmla="*/ 6 h 379"/>
                    <a:gd name="T108" fmla="*/ 37 w 302"/>
                    <a:gd name="T109" fmla="*/ 7 h 379"/>
                    <a:gd name="T110" fmla="*/ 38 w 302"/>
                    <a:gd name="T111" fmla="*/ 8 h 379"/>
                    <a:gd name="T112" fmla="*/ 38 w 302"/>
                    <a:gd name="T113" fmla="*/ 9 h 379"/>
                    <a:gd name="T114" fmla="*/ 38 w 302"/>
                    <a:gd name="T115" fmla="*/ 11 h 379"/>
                    <a:gd name="T116" fmla="*/ 38 w 302"/>
                    <a:gd name="T117" fmla="*/ 12 h 379"/>
                    <a:gd name="T118" fmla="*/ 38 w 302"/>
                    <a:gd name="T119" fmla="*/ 47 h 379"/>
                    <a:gd name="T120" fmla="*/ 30 w 302"/>
                    <a:gd name="T121" fmla="*/ 47 h 379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02"/>
                    <a:gd name="T184" fmla="*/ 0 h 379"/>
                    <a:gd name="T185" fmla="*/ 302 w 302"/>
                    <a:gd name="T186" fmla="*/ 379 h 379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02" h="379">
                      <a:moveTo>
                        <a:pt x="243" y="379"/>
                      </a:moveTo>
                      <a:lnTo>
                        <a:pt x="243" y="116"/>
                      </a:lnTo>
                      <a:lnTo>
                        <a:pt x="243" y="101"/>
                      </a:lnTo>
                      <a:lnTo>
                        <a:pt x="243" y="92"/>
                      </a:lnTo>
                      <a:lnTo>
                        <a:pt x="241" y="84"/>
                      </a:lnTo>
                      <a:lnTo>
                        <a:pt x="239" y="77"/>
                      </a:lnTo>
                      <a:lnTo>
                        <a:pt x="236" y="72"/>
                      </a:lnTo>
                      <a:lnTo>
                        <a:pt x="233" y="68"/>
                      </a:lnTo>
                      <a:lnTo>
                        <a:pt x="229" y="65"/>
                      </a:lnTo>
                      <a:lnTo>
                        <a:pt x="225" y="62"/>
                      </a:lnTo>
                      <a:lnTo>
                        <a:pt x="219" y="61"/>
                      </a:lnTo>
                      <a:lnTo>
                        <a:pt x="213" y="58"/>
                      </a:lnTo>
                      <a:lnTo>
                        <a:pt x="206" y="58"/>
                      </a:lnTo>
                      <a:lnTo>
                        <a:pt x="199" y="57"/>
                      </a:lnTo>
                      <a:lnTo>
                        <a:pt x="192" y="58"/>
                      </a:lnTo>
                      <a:lnTo>
                        <a:pt x="185" y="58"/>
                      </a:lnTo>
                      <a:lnTo>
                        <a:pt x="177" y="61"/>
                      </a:lnTo>
                      <a:lnTo>
                        <a:pt x="170" y="63"/>
                      </a:lnTo>
                      <a:lnTo>
                        <a:pt x="162" y="66"/>
                      </a:lnTo>
                      <a:lnTo>
                        <a:pt x="154" y="69"/>
                      </a:lnTo>
                      <a:lnTo>
                        <a:pt x="146" y="73"/>
                      </a:lnTo>
                      <a:lnTo>
                        <a:pt x="138" y="79"/>
                      </a:lnTo>
                      <a:lnTo>
                        <a:pt x="121" y="92"/>
                      </a:lnTo>
                      <a:lnTo>
                        <a:pt x="101" y="109"/>
                      </a:lnTo>
                      <a:lnTo>
                        <a:pt x="81" y="130"/>
                      </a:lnTo>
                      <a:lnTo>
                        <a:pt x="59" y="155"/>
                      </a:lnTo>
                      <a:lnTo>
                        <a:pt x="59" y="379"/>
                      </a:lnTo>
                      <a:lnTo>
                        <a:pt x="0" y="379"/>
                      </a:lnTo>
                      <a:lnTo>
                        <a:pt x="0" y="9"/>
                      </a:lnTo>
                      <a:lnTo>
                        <a:pt x="59" y="9"/>
                      </a:lnTo>
                      <a:lnTo>
                        <a:pt x="59" y="87"/>
                      </a:lnTo>
                      <a:lnTo>
                        <a:pt x="74" y="69"/>
                      </a:lnTo>
                      <a:lnTo>
                        <a:pt x="86" y="57"/>
                      </a:lnTo>
                      <a:lnTo>
                        <a:pt x="96" y="48"/>
                      </a:lnTo>
                      <a:lnTo>
                        <a:pt x="107" y="38"/>
                      </a:lnTo>
                      <a:lnTo>
                        <a:pt x="119" y="30"/>
                      </a:lnTo>
                      <a:lnTo>
                        <a:pt x="130" y="22"/>
                      </a:lnTo>
                      <a:lnTo>
                        <a:pt x="143" y="16"/>
                      </a:lnTo>
                      <a:lnTo>
                        <a:pt x="156" y="9"/>
                      </a:lnTo>
                      <a:lnTo>
                        <a:pt x="169" y="5"/>
                      </a:lnTo>
                      <a:lnTo>
                        <a:pt x="183" y="2"/>
                      </a:lnTo>
                      <a:lnTo>
                        <a:pt x="196" y="0"/>
                      </a:lnTo>
                      <a:lnTo>
                        <a:pt x="209" y="0"/>
                      </a:lnTo>
                      <a:lnTo>
                        <a:pt x="220" y="0"/>
                      </a:lnTo>
                      <a:lnTo>
                        <a:pt x="231" y="1"/>
                      </a:lnTo>
                      <a:lnTo>
                        <a:pt x="241" y="3"/>
                      </a:lnTo>
                      <a:lnTo>
                        <a:pt x="250" y="6"/>
                      </a:lnTo>
                      <a:lnTo>
                        <a:pt x="259" y="9"/>
                      </a:lnTo>
                      <a:lnTo>
                        <a:pt x="266" y="13"/>
                      </a:lnTo>
                      <a:lnTo>
                        <a:pt x="273" y="19"/>
                      </a:lnTo>
                      <a:lnTo>
                        <a:pt x="279" y="25"/>
                      </a:lnTo>
                      <a:lnTo>
                        <a:pt x="285" y="32"/>
                      </a:lnTo>
                      <a:lnTo>
                        <a:pt x="289" y="39"/>
                      </a:lnTo>
                      <a:lnTo>
                        <a:pt x="293" y="48"/>
                      </a:lnTo>
                      <a:lnTo>
                        <a:pt x="296" y="56"/>
                      </a:lnTo>
                      <a:lnTo>
                        <a:pt x="299" y="67"/>
                      </a:lnTo>
                      <a:lnTo>
                        <a:pt x="300" y="78"/>
                      </a:lnTo>
                      <a:lnTo>
                        <a:pt x="301" y="90"/>
                      </a:lnTo>
                      <a:lnTo>
                        <a:pt x="302" y="101"/>
                      </a:lnTo>
                      <a:lnTo>
                        <a:pt x="302" y="379"/>
                      </a:lnTo>
                      <a:lnTo>
                        <a:pt x="243" y="37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557" name="Freeform 142"/>
                <p:cNvSpPr>
                  <a:spLocks/>
                </p:cNvSpPr>
                <p:nvPr/>
              </p:nvSpPr>
              <p:spPr bwMode="auto">
                <a:xfrm>
                  <a:off x="9517" y="5991"/>
                  <a:ext cx="112" cy="243"/>
                </a:xfrm>
                <a:custGeom>
                  <a:avLst/>
                  <a:gdLst>
                    <a:gd name="T0" fmla="*/ 17 w 224"/>
                    <a:gd name="T1" fmla="*/ 61 h 486"/>
                    <a:gd name="T2" fmla="*/ 15 w 224"/>
                    <a:gd name="T3" fmla="*/ 61 h 486"/>
                    <a:gd name="T4" fmla="*/ 14 w 224"/>
                    <a:gd name="T5" fmla="*/ 61 h 486"/>
                    <a:gd name="T6" fmla="*/ 14 w 224"/>
                    <a:gd name="T7" fmla="*/ 61 h 486"/>
                    <a:gd name="T8" fmla="*/ 13 w 224"/>
                    <a:gd name="T9" fmla="*/ 60 h 486"/>
                    <a:gd name="T10" fmla="*/ 12 w 224"/>
                    <a:gd name="T11" fmla="*/ 60 h 486"/>
                    <a:gd name="T12" fmla="*/ 12 w 224"/>
                    <a:gd name="T13" fmla="*/ 60 h 486"/>
                    <a:gd name="T14" fmla="*/ 11 w 224"/>
                    <a:gd name="T15" fmla="*/ 59 h 486"/>
                    <a:gd name="T16" fmla="*/ 10 w 224"/>
                    <a:gd name="T17" fmla="*/ 58 h 486"/>
                    <a:gd name="T18" fmla="*/ 10 w 224"/>
                    <a:gd name="T19" fmla="*/ 58 h 486"/>
                    <a:gd name="T20" fmla="*/ 9 w 224"/>
                    <a:gd name="T21" fmla="*/ 57 h 486"/>
                    <a:gd name="T22" fmla="*/ 9 w 224"/>
                    <a:gd name="T23" fmla="*/ 56 h 486"/>
                    <a:gd name="T24" fmla="*/ 7 w 224"/>
                    <a:gd name="T25" fmla="*/ 55 h 486"/>
                    <a:gd name="T26" fmla="*/ 7 w 224"/>
                    <a:gd name="T27" fmla="*/ 54 h 486"/>
                    <a:gd name="T28" fmla="*/ 7 w 224"/>
                    <a:gd name="T29" fmla="*/ 53 h 486"/>
                    <a:gd name="T30" fmla="*/ 7 w 224"/>
                    <a:gd name="T31" fmla="*/ 52 h 486"/>
                    <a:gd name="T32" fmla="*/ 7 w 224"/>
                    <a:gd name="T33" fmla="*/ 51 h 486"/>
                    <a:gd name="T34" fmla="*/ 7 w 224"/>
                    <a:gd name="T35" fmla="*/ 21 h 486"/>
                    <a:gd name="T36" fmla="*/ 0 w 224"/>
                    <a:gd name="T37" fmla="*/ 21 h 486"/>
                    <a:gd name="T38" fmla="*/ 0 w 224"/>
                    <a:gd name="T39" fmla="*/ 15 h 486"/>
                    <a:gd name="T40" fmla="*/ 7 w 224"/>
                    <a:gd name="T41" fmla="*/ 14 h 486"/>
                    <a:gd name="T42" fmla="*/ 7 w 224"/>
                    <a:gd name="T43" fmla="*/ 0 h 486"/>
                    <a:gd name="T44" fmla="*/ 15 w 224"/>
                    <a:gd name="T45" fmla="*/ 0 h 486"/>
                    <a:gd name="T46" fmla="*/ 15 w 224"/>
                    <a:gd name="T47" fmla="*/ 14 h 486"/>
                    <a:gd name="T48" fmla="*/ 28 w 224"/>
                    <a:gd name="T49" fmla="*/ 14 h 486"/>
                    <a:gd name="T50" fmla="*/ 28 w 224"/>
                    <a:gd name="T51" fmla="*/ 21 h 486"/>
                    <a:gd name="T52" fmla="*/ 15 w 224"/>
                    <a:gd name="T53" fmla="*/ 21 h 486"/>
                    <a:gd name="T54" fmla="*/ 15 w 224"/>
                    <a:gd name="T55" fmla="*/ 47 h 486"/>
                    <a:gd name="T56" fmla="*/ 15 w 224"/>
                    <a:gd name="T57" fmla="*/ 49 h 486"/>
                    <a:gd name="T58" fmla="*/ 15 w 224"/>
                    <a:gd name="T59" fmla="*/ 50 h 486"/>
                    <a:gd name="T60" fmla="*/ 15 w 224"/>
                    <a:gd name="T61" fmla="*/ 51 h 486"/>
                    <a:gd name="T62" fmla="*/ 15 w 224"/>
                    <a:gd name="T63" fmla="*/ 52 h 486"/>
                    <a:gd name="T64" fmla="*/ 15 w 224"/>
                    <a:gd name="T65" fmla="*/ 52 h 486"/>
                    <a:gd name="T66" fmla="*/ 15 w 224"/>
                    <a:gd name="T67" fmla="*/ 53 h 486"/>
                    <a:gd name="T68" fmla="*/ 17 w 224"/>
                    <a:gd name="T69" fmla="*/ 53 h 486"/>
                    <a:gd name="T70" fmla="*/ 17 w 224"/>
                    <a:gd name="T71" fmla="*/ 53 h 486"/>
                    <a:gd name="T72" fmla="*/ 17 w 224"/>
                    <a:gd name="T73" fmla="*/ 54 h 486"/>
                    <a:gd name="T74" fmla="*/ 18 w 224"/>
                    <a:gd name="T75" fmla="*/ 54 h 486"/>
                    <a:gd name="T76" fmla="*/ 19 w 224"/>
                    <a:gd name="T77" fmla="*/ 54 h 486"/>
                    <a:gd name="T78" fmla="*/ 19 w 224"/>
                    <a:gd name="T79" fmla="*/ 54 h 486"/>
                    <a:gd name="T80" fmla="*/ 20 w 224"/>
                    <a:gd name="T81" fmla="*/ 54 h 486"/>
                    <a:gd name="T82" fmla="*/ 21 w 224"/>
                    <a:gd name="T83" fmla="*/ 53 h 486"/>
                    <a:gd name="T84" fmla="*/ 21 w 224"/>
                    <a:gd name="T85" fmla="*/ 53 h 486"/>
                    <a:gd name="T86" fmla="*/ 23 w 224"/>
                    <a:gd name="T87" fmla="*/ 52 h 486"/>
                    <a:gd name="T88" fmla="*/ 25 w 224"/>
                    <a:gd name="T89" fmla="*/ 50 h 486"/>
                    <a:gd name="T90" fmla="*/ 28 w 224"/>
                    <a:gd name="T91" fmla="*/ 56 h 486"/>
                    <a:gd name="T92" fmla="*/ 26 w 224"/>
                    <a:gd name="T93" fmla="*/ 57 h 486"/>
                    <a:gd name="T94" fmla="*/ 25 w 224"/>
                    <a:gd name="T95" fmla="*/ 58 h 486"/>
                    <a:gd name="T96" fmla="*/ 23 w 224"/>
                    <a:gd name="T97" fmla="*/ 59 h 486"/>
                    <a:gd name="T98" fmla="*/ 22 w 224"/>
                    <a:gd name="T99" fmla="*/ 60 h 486"/>
                    <a:gd name="T100" fmla="*/ 21 w 224"/>
                    <a:gd name="T101" fmla="*/ 61 h 486"/>
                    <a:gd name="T102" fmla="*/ 19 w 224"/>
                    <a:gd name="T103" fmla="*/ 61 h 486"/>
                    <a:gd name="T104" fmla="*/ 18 w 224"/>
                    <a:gd name="T105" fmla="*/ 61 h 486"/>
                    <a:gd name="T106" fmla="*/ 17 w 224"/>
                    <a:gd name="T107" fmla="*/ 61 h 48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224"/>
                    <a:gd name="T163" fmla="*/ 0 h 486"/>
                    <a:gd name="T164" fmla="*/ 224 w 224"/>
                    <a:gd name="T165" fmla="*/ 486 h 48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224" h="486">
                      <a:moveTo>
                        <a:pt x="131" y="486"/>
                      </a:moveTo>
                      <a:lnTo>
                        <a:pt x="123" y="486"/>
                      </a:lnTo>
                      <a:lnTo>
                        <a:pt x="116" y="485"/>
                      </a:lnTo>
                      <a:lnTo>
                        <a:pt x="108" y="483"/>
                      </a:lnTo>
                      <a:lnTo>
                        <a:pt x="102" y="480"/>
                      </a:lnTo>
                      <a:lnTo>
                        <a:pt x="96" y="477"/>
                      </a:lnTo>
                      <a:lnTo>
                        <a:pt x="89" y="474"/>
                      </a:lnTo>
                      <a:lnTo>
                        <a:pt x="84" y="468"/>
                      </a:lnTo>
                      <a:lnTo>
                        <a:pt x="78" y="463"/>
                      </a:lnTo>
                      <a:lnTo>
                        <a:pt x="74" y="458"/>
                      </a:lnTo>
                      <a:lnTo>
                        <a:pt x="70" y="451"/>
                      </a:lnTo>
                      <a:lnTo>
                        <a:pt x="67" y="445"/>
                      </a:lnTo>
                      <a:lnTo>
                        <a:pt x="63" y="437"/>
                      </a:lnTo>
                      <a:lnTo>
                        <a:pt x="61" y="430"/>
                      </a:lnTo>
                      <a:lnTo>
                        <a:pt x="60" y="421"/>
                      </a:lnTo>
                      <a:lnTo>
                        <a:pt x="59" y="413"/>
                      </a:lnTo>
                      <a:lnTo>
                        <a:pt x="58" y="404"/>
                      </a:lnTo>
                      <a:lnTo>
                        <a:pt x="58" y="161"/>
                      </a:lnTo>
                      <a:lnTo>
                        <a:pt x="0" y="161"/>
                      </a:lnTo>
                      <a:lnTo>
                        <a:pt x="0" y="126"/>
                      </a:lnTo>
                      <a:lnTo>
                        <a:pt x="58" y="107"/>
                      </a:lnTo>
                      <a:lnTo>
                        <a:pt x="58" y="0"/>
                      </a:lnTo>
                      <a:lnTo>
                        <a:pt x="121" y="0"/>
                      </a:lnTo>
                      <a:lnTo>
                        <a:pt x="121" y="107"/>
                      </a:lnTo>
                      <a:lnTo>
                        <a:pt x="219" y="107"/>
                      </a:lnTo>
                      <a:lnTo>
                        <a:pt x="219" y="161"/>
                      </a:lnTo>
                      <a:lnTo>
                        <a:pt x="121" y="161"/>
                      </a:lnTo>
                      <a:lnTo>
                        <a:pt x="121" y="370"/>
                      </a:lnTo>
                      <a:lnTo>
                        <a:pt x="121" y="385"/>
                      </a:lnTo>
                      <a:lnTo>
                        <a:pt x="121" y="400"/>
                      </a:lnTo>
                      <a:lnTo>
                        <a:pt x="121" y="408"/>
                      </a:lnTo>
                      <a:lnTo>
                        <a:pt x="122" y="413"/>
                      </a:lnTo>
                      <a:lnTo>
                        <a:pt x="123" y="416"/>
                      </a:lnTo>
                      <a:lnTo>
                        <a:pt x="125" y="419"/>
                      </a:lnTo>
                      <a:lnTo>
                        <a:pt x="129" y="422"/>
                      </a:lnTo>
                      <a:lnTo>
                        <a:pt x="132" y="424"/>
                      </a:lnTo>
                      <a:lnTo>
                        <a:pt x="136" y="426"/>
                      </a:lnTo>
                      <a:lnTo>
                        <a:pt x="140" y="428"/>
                      </a:lnTo>
                      <a:lnTo>
                        <a:pt x="146" y="429"/>
                      </a:lnTo>
                      <a:lnTo>
                        <a:pt x="151" y="428"/>
                      </a:lnTo>
                      <a:lnTo>
                        <a:pt x="157" y="426"/>
                      </a:lnTo>
                      <a:lnTo>
                        <a:pt x="162" y="424"/>
                      </a:lnTo>
                      <a:lnTo>
                        <a:pt x="167" y="421"/>
                      </a:lnTo>
                      <a:lnTo>
                        <a:pt x="181" y="411"/>
                      </a:lnTo>
                      <a:lnTo>
                        <a:pt x="199" y="399"/>
                      </a:lnTo>
                      <a:lnTo>
                        <a:pt x="224" y="443"/>
                      </a:lnTo>
                      <a:lnTo>
                        <a:pt x="208" y="454"/>
                      </a:lnTo>
                      <a:lnTo>
                        <a:pt x="195" y="464"/>
                      </a:lnTo>
                      <a:lnTo>
                        <a:pt x="183" y="471"/>
                      </a:lnTo>
                      <a:lnTo>
                        <a:pt x="173" y="478"/>
                      </a:lnTo>
                      <a:lnTo>
                        <a:pt x="162" y="482"/>
                      </a:lnTo>
                      <a:lnTo>
                        <a:pt x="152" y="484"/>
                      </a:lnTo>
                      <a:lnTo>
                        <a:pt x="142" y="486"/>
                      </a:lnTo>
                      <a:lnTo>
                        <a:pt x="131" y="48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558" name="Freeform 143"/>
                <p:cNvSpPr>
                  <a:spLocks/>
                </p:cNvSpPr>
                <p:nvPr/>
              </p:nvSpPr>
              <p:spPr bwMode="auto">
                <a:xfrm>
                  <a:off x="9661" y="5957"/>
                  <a:ext cx="46" cy="100"/>
                </a:xfrm>
                <a:custGeom>
                  <a:avLst/>
                  <a:gdLst>
                    <a:gd name="T0" fmla="*/ 11 w 92"/>
                    <a:gd name="T1" fmla="*/ 11 h 201"/>
                    <a:gd name="T2" fmla="*/ 11 w 92"/>
                    <a:gd name="T3" fmla="*/ 13 h 201"/>
                    <a:gd name="T4" fmla="*/ 9 w 92"/>
                    <a:gd name="T5" fmla="*/ 16 h 201"/>
                    <a:gd name="T6" fmla="*/ 7 w 92"/>
                    <a:gd name="T7" fmla="*/ 19 h 201"/>
                    <a:gd name="T8" fmla="*/ 6 w 92"/>
                    <a:gd name="T9" fmla="*/ 22 h 201"/>
                    <a:gd name="T10" fmla="*/ 5 w 92"/>
                    <a:gd name="T11" fmla="*/ 25 h 201"/>
                    <a:gd name="T12" fmla="*/ 0 w 92"/>
                    <a:gd name="T13" fmla="*/ 25 h 201"/>
                    <a:gd name="T14" fmla="*/ 1 w 92"/>
                    <a:gd name="T15" fmla="*/ 23 h 201"/>
                    <a:gd name="T16" fmla="*/ 1 w 92"/>
                    <a:gd name="T17" fmla="*/ 22 h 201"/>
                    <a:gd name="T18" fmla="*/ 1 w 92"/>
                    <a:gd name="T19" fmla="*/ 20 h 201"/>
                    <a:gd name="T20" fmla="*/ 3 w 92"/>
                    <a:gd name="T21" fmla="*/ 19 h 201"/>
                    <a:gd name="T22" fmla="*/ 3 w 92"/>
                    <a:gd name="T23" fmla="*/ 17 h 201"/>
                    <a:gd name="T24" fmla="*/ 3 w 92"/>
                    <a:gd name="T25" fmla="*/ 15 h 201"/>
                    <a:gd name="T26" fmla="*/ 3 w 92"/>
                    <a:gd name="T27" fmla="*/ 14 h 201"/>
                    <a:gd name="T28" fmla="*/ 5 w 92"/>
                    <a:gd name="T29" fmla="*/ 12 h 201"/>
                    <a:gd name="T30" fmla="*/ 0 w 92"/>
                    <a:gd name="T31" fmla="*/ 1 h 201"/>
                    <a:gd name="T32" fmla="*/ 1 w 92"/>
                    <a:gd name="T33" fmla="*/ 1 h 201"/>
                    <a:gd name="T34" fmla="*/ 3 w 92"/>
                    <a:gd name="T35" fmla="*/ 0 h 201"/>
                    <a:gd name="T36" fmla="*/ 4 w 92"/>
                    <a:gd name="T37" fmla="*/ 0 h 201"/>
                    <a:gd name="T38" fmla="*/ 6 w 92"/>
                    <a:gd name="T39" fmla="*/ 0 h 201"/>
                    <a:gd name="T40" fmla="*/ 7 w 92"/>
                    <a:gd name="T41" fmla="*/ 0 h 201"/>
                    <a:gd name="T42" fmla="*/ 9 w 92"/>
                    <a:gd name="T43" fmla="*/ 0 h 201"/>
                    <a:gd name="T44" fmla="*/ 9 w 92"/>
                    <a:gd name="T45" fmla="*/ 0 h 201"/>
                    <a:gd name="T46" fmla="*/ 10 w 92"/>
                    <a:gd name="T47" fmla="*/ 1 h 201"/>
                    <a:gd name="T48" fmla="*/ 10 w 92"/>
                    <a:gd name="T49" fmla="*/ 1 h 201"/>
                    <a:gd name="T50" fmla="*/ 11 w 92"/>
                    <a:gd name="T51" fmla="*/ 1 h 201"/>
                    <a:gd name="T52" fmla="*/ 11 w 92"/>
                    <a:gd name="T53" fmla="*/ 2 h 201"/>
                    <a:gd name="T54" fmla="*/ 11 w 92"/>
                    <a:gd name="T55" fmla="*/ 2 h 201"/>
                    <a:gd name="T56" fmla="*/ 11 w 92"/>
                    <a:gd name="T57" fmla="*/ 3 h 201"/>
                    <a:gd name="T58" fmla="*/ 12 w 92"/>
                    <a:gd name="T59" fmla="*/ 3 h 201"/>
                    <a:gd name="T60" fmla="*/ 12 w 92"/>
                    <a:gd name="T61" fmla="*/ 5 h 201"/>
                    <a:gd name="T62" fmla="*/ 12 w 92"/>
                    <a:gd name="T63" fmla="*/ 6 h 201"/>
                    <a:gd name="T64" fmla="*/ 12 w 92"/>
                    <a:gd name="T65" fmla="*/ 7 h 201"/>
                    <a:gd name="T66" fmla="*/ 12 w 92"/>
                    <a:gd name="T67" fmla="*/ 9 h 201"/>
                    <a:gd name="T68" fmla="*/ 12 w 92"/>
                    <a:gd name="T69" fmla="*/ 10 h 201"/>
                    <a:gd name="T70" fmla="*/ 11 w 92"/>
                    <a:gd name="T71" fmla="*/ 11 h 201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92"/>
                    <a:gd name="T109" fmla="*/ 0 h 201"/>
                    <a:gd name="T110" fmla="*/ 92 w 92"/>
                    <a:gd name="T111" fmla="*/ 201 h 201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92" h="201">
                      <a:moveTo>
                        <a:pt x="87" y="94"/>
                      </a:moveTo>
                      <a:lnTo>
                        <a:pt x="81" y="111"/>
                      </a:lnTo>
                      <a:lnTo>
                        <a:pt x="72" y="130"/>
                      </a:lnTo>
                      <a:lnTo>
                        <a:pt x="61" y="153"/>
                      </a:lnTo>
                      <a:lnTo>
                        <a:pt x="48" y="180"/>
                      </a:lnTo>
                      <a:lnTo>
                        <a:pt x="39" y="201"/>
                      </a:lnTo>
                      <a:lnTo>
                        <a:pt x="0" y="201"/>
                      </a:lnTo>
                      <a:lnTo>
                        <a:pt x="7" y="188"/>
                      </a:lnTo>
                      <a:lnTo>
                        <a:pt x="12" y="178"/>
                      </a:lnTo>
                      <a:lnTo>
                        <a:pt x="15" y="167"/>
                      </a:lnTo>
                      <a:lnTo>
                        <a:pt x="19" y="152"/>
                      </a:lnTo>
                      <a:lnTo>
                        <a:pt x="25" y="137"/>
                      </a:lnTo>
                      <a:lnTo>
                        <a:pt x="28" y="126"/>
                      </a:lnTo>
                      <a:lnTo>
                        <a:pt x="31" y="115"/>
                      </a:lnTo>
                      <a:lnTo>
                        <a:pt x="34" y="103"/>
                      </a:lnTo>
                      <a:lnTo>
                        <a:pt x="0" y="15"/>
                      </a:lnTo>
                      <a:lnTo>
                        <a:pt x="11" y="9"/>
                      </a:lnTo>
                      <a:lnTo>
                        <a:pt x="22" y="5"/>
                      </a:lnTo>
                      <a:lnTo>
                        <a:pt x="32" y="2"/>
                      </a:lnTo>
                      <a:lnTo>
                        <a:pt x="44" y="0"/>
                      </a:lnTo>
                      <a:lnTo>
                        <a:pt x="56" y="2"/>
                      </a:lnTo>
                      <a:lnTo>
                        <a:pt x="66" y="4"/>
                      </a:lnTo>
                      <a:lnTo>
                        <a:pt x="70" y="6"/>
                      </a:lnTo>
                      <a:lnTo>
                        <a:pt x="74" y="8"/>
                      </a:lnTo>
                      <a:lnTo>
                        <a:pt x="77" y="10"/>
                      </a:lnTo>
                      <a:lnTo>
                        <a:pt x="81" y="13"/>
                      </a:lnTo>
                      <a:lnTo>
                        <a:pt x="84" y="17"/>
                      </a:lnTo>
                      <a:lnTo>
                        <a:pt x="86" y="21"/>
                      </a:lnTo>
                      <a:lnTo>
                        <a:pt x="88" y="25"/>
                      </a:lnTo>
                      <a:lnTo>
                        <a:pt x="89" y="29"/>
                      </a:lnTo>
                      <a:lnTo>
                        <a:pt x="91" y="41"/>
                      </a:lnTo>
                      <a:lnTo>
                        <a:pt x="92" y="54"/>
                      </a:lnTo>
                      <a:lnTo>
                        <a:pt x="92" y="63"/>
                      </a:lnTo>
                      <a:lnTo>
                        <a:pt x="91" y="72"/>
                      </a:lnTo>
                      <a:lnTo>
                        <a:pt x="90" y="83"/>
                      </a:lnTo>
                      <a:lnTo>
                        <a:pt x="87" y="94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559" name="Freeform 144"/>
                <p:cNvSpPr>
                  <a:spLocks/>
                </p:cNvSpPr>
                <p:nvPr/>
              </p:nvSpPr>
              <p:spPr bwMode="auto">
                <a:xfrm>
                  <a:off x="9760" y="6040"/>
                  <a:ext cx="134" cy="194"/>
                </a:xfrm>
                <a:custGeom>
                  <a:avLst/>
                  <a:gdLst>
                    <a:gd name="T0" fmla="*/ 14 w 268"/>
                    <a:gd name="T1" fmla="*/ 49 h 388"/>
                    <a:gd name="T2" fmla="*/ 8 w 268"/>
                    <a:gd name="T3" fmla="*/ 48 h 388"/>
                    <a:gd name="T4" fmla="*/ 0 w 268"/>
                    <a:gd name="T5" fmla="*/ 45 h 388"/>
                    <a:gd name="T6" fmla="*/ 5 w 268"/>
                    <a:gd name="T7" fmla="*/ 39 h 388"/>
                    <a:gd name="T8" fmla="*/ 8 w 268"/>
                    <a:gd name="T9" fmla="*/ 41 h 388"/>
                    <a:gd name="T10" fmla="*/ 12 w 268"/>
                    <a:gd name="T11" fmla="*/ 42 h 388"/>
                    <a:gd name="T12" fmla="*/ 17 w 268"/>
                    <a:gd name="T13" fmla="*/ 42 h 388"/>
                    <a:gd name="T14" fmla="*/ 20 w 268"/>
                    <a:gd name="T15" fmla="*/ 42 h 388"/>
                    <a:gd name="T16" fmla="*/ 23 w 268"/>
                    <a:gd name="T17" fmla="*/ 40 h 388"/>
                    <a:gd name="T18" fmla="*/ 25 w 268"/>
                    <a:gd name="T19" fmla="*/ 39 h 388"/>
                    <a:gd name="T20" fmla="*/ 25 w 268"/>
                    <a:gd name="T21" fmla="*/ 37 h 388"/>
                    <a:gd name="T22" fmla="*/ 25 w 268"/>
                    <a:gd name="T23" fmla="*/ 35 h 388"/>
                    <a:gd name="T24" fmla="*/ 23 w 268"/>
                    <a:gd name="T25" fmla="*/ 32 h 388"/>
                    <a:gd name="T26" fmla="*/ 20 w 268"/>
                    <a:gd name="T27" fmla="*/ 29 h 388"/>
                    <a:gd name="T28" fmla="*/ 15 w 268"/>
                    <a:gd name="T29" fmla="*/ 26 h 388"/>
                    <a:gd name="T30" fmla="*/ 6 w 268"/>
                    <a:gd name="T31" fmla="*/ 23 h 388"/>
                    <a:gd name="T32" fmla="*/ 3 w 268"/>
                    <a:gd name="T33" fmla="*/ 21 h 388"/>
                    <a:gd name="T34" fmla="*/ 2 w 268"/>
                    <a:gd name="T35" fmla="*/ 19 h 388"/>
                    <a:gd name="T36" fmla="*/ 1 w 268"/>
                    <a:gd name="T37" fmla="*/ 17 h 388"/>
                    <a:gd name="T38" fmla="*/ 1 w 268"/>
                    <a:gd name="T39" fmla="*/ 13 h 388"/>
                    <a:gd name="T40" fmla="*/ 1 w 268"/>
                    <a:gd name="T41" fmla="*/ 10 h 388"/>
                    <a:gd name="T42" fmla="*/ 3 w 268"/>
                    <a:gd name="T43" fmla="*/ 6 h 388"/>
                    <a:gd name="T44" fmla="*/ 6 w 268"/>
                    <a:gd name="T45" fmla="*/ 3 h 388"/>
                    <a:gd name="T46" fmla="*/ 10 w 268"/>
                    <a:gd name="T47" fmla="*/ 1 h 388"/>
                    <a:gd name="T48" fmla="*/ 15 w 268"/>
                    <a:gd name="T49" fmla="*/ 0 h 388"/>
                    <a:gd name="T50" fmla="*/ 20 w 268"/>
                    <a:gd name="T51" fmla="*/ 1 h 388"/>
                    <a:gd name="T52" fmla="*/ 26 w 268"/>
                    <a:gd name="T53" fmla="*/ 1 h 388"/>
                    <a:gd name="T54" fmla="*/ 33 w 268"/>
                    <a:gd name="T55" fmla="*/ 5 h 388"/>
                    <a:gd name="T56" fmla="*/ 25 w 268"/>
                    <a:gd name="T57" fmla="*/ 9 h 388"/>
                    <a:gd name="T58" fmla="*/ 21 w 268"/>
                    <a:gd name="T59" fmla="*/ 6 h 388"/>
                    <a:gd name="T60" fmla="*/ 17 w 268"/>
                    <a:gd name="T61" fmla="*/ 6 h 388"/>
                    <a:gd name="T62" fmla="*/ 12 w 268"/>
                    <a:gd name="T63" fmla="*/ 7 h 388"/>
                    <a:gd name="T64" fmla="*/ 9 w 268"/>
                    <a:gd name="T65" fmla="*/ 10 h 388"/>
                    <a:gd name="T66" fmla="*/ 8 w 268"/>
                    <a:gd name="T67" fmla="*/ 12 h 388"/>
                    <a:gd name="T68" fmla="*/ 8 w 268"/>
                    <a:gd name="T69" fmla="*/ 13 h 388"/>
                    <a:gd name="T70" fmla="*/ 10 w 268"/>
                    <a:gd name="T71" fmla="*/ 15 h 388"/>
                    <a:gd name="T72" fmla="*/ 13 w 268"/>
                    <a:gd name="T73" fmla="*/ 18 h 388"/>
                    <a:gd name="T74" fmla="*/ 23 w 268"/>
                    <a:gd name="T75" fmla="*/ 22 h 388"/>
                    <a:gd name="T76" fmla="*/ 27 w 268"/>
                    <a:gd name="T77" fmla="*/ 24 h 388"/>
                    <a:gd name="T78" fmla="*/ 30 w 268"/>
                    <a:gd name="T79" fmla="*/ 26 h 388"/>
                    <a:gd name="T80" fmla="*/ 33 w 268"/>
                    <a:gd name="T81" fmla="*/ 28 h 388"/>
                    <a:gd name="T82" fmla="*/ 34 w 268"/>
                    <a:gd name="T83" fmla="*/ 31 h 388"/>
                    <a:gd name="T84" fmla="*/ 34 w 268"/>
                    <a:gd name="T85" fmla="*/ 36 h 388"/>
                    <a:gd name="T86" fmla="*/ 33 w 268"/>
                    <a:gd name="T87" fmla="*/ 40 h 388"/>
                    <a:gd name="T88" fmla="*/ 31 w 268"/>
                    <a:gd name="T89" fmla="*/ 44 h 388"/>
                    <a:gd name="T90" fmla="*/ 28 w 268"/>
                    <a:gd name="T91" fmla="*/ 46 h 388"/>
                    <a:gd name="T92" fmla="*/ 24 w 268"/>
                    <a:gd name="T93" fmla="*/ 48 h 388"/>
                    <a:gd name="T94" fmla="*/ 19 w 268"/>
                    <a:gd name="T95" fmla="*/ 49 h 388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68"/>
                    <a:gd name="T145" fmla="*/ 0 h 388"/>
                    <a:gd name="T146" fmla="*/ 268 w 268"/>
                    <a:gd name="T147" fmla="*/ 388 h 388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68" h="388">
                      <a:moveTo>
                        <a:pt x="142" y="388"/>
                      </a:moveTo>
                      <a:lnTo>
                        <a:pt x="130" y="388"/>
                      </a:lnTo>
                      <a:lnTo>
                        <a:pt x="116" y="388"/>
                      </a:lnTo>
                      <a:lnTo>
                        <a:pt x="102" y="386"/>
                      </a:lnTo>
                      <a:lnTo>
                        <a:pt x="88" y="384"/>
                      </a:lnTo>
                      <a:lnTo>
                        <a:pt x="66" y="380"/>
                      </a:lnTo>
                      <a:lnTo>
                        <a:pt x="45" y="375"/>
                      </a:lnTo>
                      <a:lnTo>
                        <a:pt x="26" y="367"/>
                      </a:lnTo>
                      <a:lnTo>
                        <a:pt x="0" y="354"/>
                      </a:lnTo>
                      <a:lnTo>
                        <a:pt x="29" y="301"/>
                      </a:lnTo>
                      <a:lnTo>
                        <a:pt x="37" y="307"/>
                      </a:lnTo>
                      <a:lnTo>
                        <a:pt x="43" y="312"/>
                      </a:lnTo>
                      <a:lnTo>
                        <a:pt x="50" y="315"/>
                      </a:lnTo>
                      <a:lnTo>
                        <a:pt x="54" y="316"/>
                      </a:lnTo>
                      <a:lnTo>
                        <a:pt x="65" y="321"/>
                      </a:lnTo>
                      <a:lnTo>
                        <a:pt x="75" y="325"/>
                      </a:lnTo>
                      <a:lnTo>
                        <a:pt x="86" y="328"/>
                      </a:lnTo>
                      <a:lnTo>
                        <a:pt x="98" y="331"/>
                      </a:lnTo>
                      <a:lnTo>
                        <a:pt x="109" y="333"/>
                      </a:lnTo>
                      <a:lnTo>
                        <a:pt x="119" y="334"/>
                      </a:lnTo>
                      <a:lnTo>
                        <a:pt x="130" y="335"/>
                      </a:lnTo>
                      <a:lnTo>
                        <a:pt x="142" y="335"/>
                      </a:lnTo>
                      <a:lnTo>
                        <a:pt x="154" y="334"/>
                      </a:lnTo>
                      <a:lnTo>
                        <a:pt x="165" y="332"/>
                      </a:lnTo>
                      <a:lnTo>
                        <a:pt x="176" y="327"/>
                      </a:lnTo>
                      <a:lnTo>
                        <a:pt x="186" y="322"/>
                      </a:lnTo>
                      <a:lnTo>
                        <a:pt x="190" y="319"/>
                      </a:lnTo>
                      <a:lnTo>
                        <a:pt x="193" y="315"/>
                      </a:lnTo>
                      <a:lnTo>
                        <a:pt x="196" y="310"/>
                      </a:lnTo>
                      <a:lnTo>
                        <a:pt x="200" y="306"/>
                      </a:lnTo>
                      <a:lnTo>
                        <a:pt x="202" y="302"/>
                      </a:lnTo>
                      <a:lnTo>
                        <a:pt x="203" y="297"/>
                      </a:lnTo>
                      <a:lnTo>
                        <a:pt x="204" y="292"/>
                      </a:lnTo>
                      <a:lnTo>
                        <a:pt x="205" y="287"/>
                      </a:lnTo>
                      <a:lnTo>
                        <a:pt x="204" y="281"/>
                      </a:lnTo>
                      <a:lnTo>
                        <a:pt x="202" y="274"/>
                      </a:lnTo>
                      <a:lnTo>
                        <a:pt x="199" y="267"/>
                      </a:lnTo>
                      <a:lnTo>
                        <a:pt x="195" y="262"/>
                      </a:lnTo>
                      <a:lnTo>
                        <a:pt x="189" y="256"/>
                      </a:lnTo>
                      <a:lnTo>
                        <a:pt x="184" y="249"/>
                      </a:lnTo>
                      <a:lnTo>
                        <a:pt x="176" y="243"/>
                      </a:lnTo>
                      <a:lnTo>
                        <a:pt x="166" y="236"/>
                      </a:lnTo>
                      <a:lnTo>
                        <a:pt x="155" y="230"/>
                      </a:lnTo>
                      <a:lnTo>
                        <a:pt x="140" y="222"/>
                      </a:lnTo>
                      <a:lnTo>
                        <a:pt x="120" y="214"/>
                      </a:lnTo>
                      <a:lnTo>
                        <a:pt x="98" y="204"/>
                      </a:lnTo>
                      <a:lnTo>
                        <a:pt x="74" y="192"/>
                      </a:lnTo>
                      <a:lnTo>
                        <a:pt x="54" y="183"/>
                      </a:lnTo>
                      <a:lnTo>
                        <a:pt x="46" y="177"/>
                      </a:lnTo>
                      <a:lnTo>
                        <a:pt x="38" y="172"/>
                      </a:lnTo>
                      <a:lnTo>
                        <a:pt x="31" y="167"/>
                      </a:lnTo>
                      <a:lnTo>
                        <a:pt x="26" y="160"/>
                      </a:lnTo>
                      <a:lnTo>
                        <a:pt x="21" y="155"/>
                      </a:lnTo>
                      <a:lnTo>
                        <a:pt x="16" y="148"/>
                      </a:lnTo>
                      <a:lnTo>
                        <a:pt x="13" y="142"/>
                      </a:lnTo>
                      <a:lnTo>
                        <a:pt x="10" y="136"/>
                      </a:lnTo>
                      <a:lnTo>
                        <a:pt x="8" y="129"/>
                      </a:lnTo>
                      <a:lnTo>
                        <a:pt x="7" y="122"/>
                      </a:lnTo>
                      <a:lnTo>
                        <a:pt x="6" y="114"/>
                      </a:lnTo>
                      <a:lnTo>
                        <a:pt x="5" y="107"/>
                      </a:lnTo>
                      <a:lnTo>
                        <a:pt x="6" y="95"/>
                      </a:lnTo>
                      <a:lnTo>
                        <a:pt x="8" y="84"/>
                      </a:lnTo>
                      <a:lnTo>
                        <a:pt x="11" y="73"/>
                      </a:lnTo>
                      <a:lnTo>
                        <a:pt x="14" y="63"/>
                      </a:lnTo>
                      <a:lnTo>
                        <a:pt x="20" y="53"/>
                      </a:lnTo>
                      <a:lnTo>
                        <a:pt x="26" y="45"/>
                      </a:lnTo>
                      <a:lnTo>
                        <a:pt x="34" y="37"/>
                      </a:lnTo>
                      <a:lnTo>
                        <a:pt x="42" y="30"/>
                      </a:lnTo>
                      <a:lnTo>
                        <a:pt x="52" y="22"/>
                      </a:lnTo>
                      <a:lnTo>
                        <a:pt x="61" y="17"/>
                      </a:lnTo>
                      <a:lnTo>
                        <a:pt x="73" y="11"/>
                      </a:lnTo>
                      <a:lnTo>
                        <a:pt x="85" y="7"/>
                      </a:lnTo>
                      <a:lnTo>
                        <a:pt x="98" y="4"/>
                      </a:lnTo>
                      <a:lnTo>
                        <a:pt x="112" y="2"/>
                      </a:lnTo>
                      <a:lnTo>
                        <a:pt x="126" y="0"/>
                      </a:lnTo>
                      <a:lnTo>
                        <a:pt x="142" y="0"/>
                      </a:lnTo>
                      <a:lnTo>
                        <a:pt x="155" y="1"/>
                      </a:lnTo>
                      <a:lnTo>
                        <a:pt x="167" y="2"/>
                      </a:lnTo>
                      <a:lnTo>
                        <a:pt x="179" y="4"/>
                      </a:lnTo>
                      <a:lnTo>
                        <a:pt x="190" y="4"/>
                      </a:lnTo>
                      <a:lnTo>
                        <a:pt x="209" y="8"/>
                      </a:lnTo>
                      <a:lnTo>
                        <a:pt x="224" y="13"/>
                      </a:lnTo>
                      <a:lnTo>
                        <a:pt x="241" y="21"/>
                      </a:lnTo>
                      <a:lnTo>
                        <a:pt x="263" y="34"/>
                      </a:lnTo>
                      <a:lnTo>
                        <a:pt x="234" y="82"/>
                      </a:lnTo>
                      <a:lnTo>
                        <a:pt x="218" y="72"/>
                      </a:lnTo>
                      <a:lnTo>
                        <a:pt x="205" y="66"/>
                      </a:lnTo>
                      <a:lnTo>
                        <a:pt x="193" y="62"/>
                      </a:lnTo>
                      <a:lnTo>
                        <a:pt x="180" y="57"/>
                      </a:lnTo>
                      <a:lnTo>
                        <a:pt x="170" y="55"/>
                      </a:lnTo>
                      <a:lnTo>
                        <a:pt x="158" y="53"/>
                      </a:lnTo>
                      <a:lnTo>
                        <a:pt x="147" y="53"/>
                      </a:lnTo>
                      <a:lnTo>
                        <a:pt x="136" y="53"/>
                      </a:lnTo>
                      <a:lnTo>
                        <a:pt x="123" y="54"/>
                      </a:lnTo>
                      <a:lnTo>
                        <a:pt x="110" y="56"/>
                      </a:lnTo>
                      <a:lnTo>
                        <a:pt x="98" y="61"/>
                      </a:lnTo>
                      <a:lnTo>
                        <a:pt x="88" y="66"/>
                      </a:lnTo>
                      <a:lnTo>
                        <a:pt x="80" y="72"/>
                      </a:lnTo>
                      <a:lnTo>
                        <a:pt x="73" y="80"/>
                      </a:lnTo>
                      <a:lnTo>
                        <a:pt x="71" y="83"/>
                      </a:lnTo>
                      <a:lnTo>
                        <a:pt x="70" y="87"/>
                      </a:lnTo>
                      <a:lnTo>
                        <a:pt x="69" y="92"/>
                      </a:lnTo>
                      <a:lnTo>
                        <a:pt x="68" y="97"/>
                      </a:lnTo>
                      <a:lnTo>
                        <a:pt x="69" y="103"/>
                      </a:lnTo>
                      <a:lnTo>
                        <a:pt x="71" y="111"/>
                      </a:lnTo>
                      <a:lnTo>
                        <a:pt x="74" y="116"/>
                      </a:lnTo>
                      <a:lnTo>
                        <a:pt x="79" y="121"/>
                      </a:lnTo>
                      <a:lnTo>
                        <a:pt x="84" y="126"/>
                      </a:lnTo>
                      <a:lnTo>
                        <a:pt x="89" y="130"/>
                      </a:lnTo>
                      <a:lnTo>
                        <a:pt x="96" y="136"/>
                      </a:lnTo>
                      <a:lnTo>
                        <a:pt x="104" y="140"/>
                      </a:lnTo>
                      <a:lnTo>
                        <a:pt x="129" y="152"/>
                      </a:lnTo>
                      <a:lnTo>
                        <a:pt x="171" y="170"/>
                      </a:lnTo>
                      <a:lnTo>
                        <a:pt x="185" y="175"/>
                      </a:lnTo>
                      <a:lnTo>
                        <a:pt x="197" y="181"/>
                      </a:lnTo>
                      <a:lnTo>
                        <a:pt x="208" y="186"/>
                      </a:lnTo>
                      <a:lnTo>
                        <a:pt x="219" y="192"/>
                      </a:lnTo>
                      <a:lnTo>
                        <a:pt x="227" y="198"/>
                      </a:lnTo>
                      <a:lnTo>
                        <a:pt x="235" y="204"/>
                      </a:lnTo>
                      <a:lnTo>
                        <a:pt x="242" y="210"/>
                      </a:lnTo>
                      <a:lnTo>
                        <a:pt x="248" y="216"/>
                      </a:lnTo>
                      <a:lnTo>
                        <a:pt x="253" y="223"/>
                      </a:lnTo>
                      <a:lnTo>
                        <a:pt x="257" y="230"/>
                      </a:lnTo>
                      <a:lnTo>
                        <a:pt x="261" y="237"/>
                      </a:lnTo>
                      <a:lnTo>
                        <a:pt x="264" y="246"/>
                      </a:lnTo>
                      <a:lnTo>
                        <a:pt x="265" y="253"/>
                      </a:lnTo>
                      <a:lnTo>
                        <a:pt x="267" y="262"/>
                      </a:lnTo>
                      <a:lnTo>
                        <a:pt x="267" y="272"/>
                      </a:lnTo>
                      <a:lnTo>
                        <a:pt x="268" y="281"/>
                      </a:lnTo>
                      <a:lnTo>
                        <a:pt x="267" y="294"/>
                      </a:lnTo>
                      <a:lnTo>
                        <a:pt x="266" y="306"/>
                      </a:lnTo>
                      <a:lnTo>
                        <a:pt x="263" y="317"/>
                      </a:lnTo>
                      <a:lnTo>
                        <a:pt x="259" y="327"/>
                      </a:lnTo>
                      <a:lnTo>
                        <a:pt x="254" y="337"/>
                      </a:lnTo>
                      <a:lnTo>
                        <a:pt x="248" y="346"/>
                      </a:lnTo>
                      <a:lnTo>
                        <a:pt x="241" y="353"/>
                      </a:lnTo>
                      <a:lnTo>
                        <a:pt x="234" y="361"/>
                      </a:lnTo>
                      <a:lnTo>
                        <a:pt x="225" y="367"/>
                      </a:lnTo>
                      <a:lnTo>
                        <a:pt x="216" y="372"/>
                      </a:lnTo>
                      <a:lnTo>
                        <a:pt x="205" y="378"/>
                      </a:lnTo>
                      <a:lnTo>
                        <a:pt x="194" y="381"/>
                      </a:lnTo>
                      <a:lnTo>
                        <a:pt x="181" y="384"/>
                      </a:lnTo>
                      <a:lnTo>
                        <a:pt x="170" y="386"/>
                      </a:lnTo>
                      <a:lnTo>
                        <a:pt x="156" y="388"/>
                      </a:lnTo>
                      <a:lnTo>
                        <a:pt x="142" y="38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</p:grpSp>
          <p:grpSp>
            <p:nvGrpSpPr>
              <p:cNvPr id="21525" name="Group 145"/>
              <p:cNvGrpSpPr>
                <a:grpSpLocks/>
              </p:cNvGrpSpPr>
              <p:nvPr/>
            </p:nvGrpSpPr>
            <p:grpSpPr bwMode="auto">
              <a:xfrm>
                <a:off x="8277" y="6905"/>
                <a:ext cx="1561" cy="400"/>
                <a:chOff x="8277" y="6905"/>
                <a:chExt cx="1561" cy="400"/>
              </a:xfrm>
            </p:grpSpPr>
            <p:sp>
              <p:nvSpPr>
                <p:cNvPr id="21541" name="Freeform 146"/>
                <p:cNvSpPr>
                  <a:spLocks noEditPoints="1"/>
                </p:cNvSpPr>
                <p:nvPr/>
              </p:nvSpPr>
              <p:spPr bwMode="auto">
                <a:xfrm>
                  <a:off x="8277" y="6905"/>
                  <a:ext cx="163" cy="302"/>
                </a:xfrm>
                <a:custGeom>
                  <a:avLst/>
                  <a:gdLst>
                    <a:gd name="T0" fmla="*/ 18 w 326"/>
                    <a:gd name="T1" fmla="*/ 35 h 603"/>
                    <a:gd name="T2" fmla="*/ 14 w 326"/>
                    <a:gd name="T3" fmla="*/ 35 h 603"/>
                    <a:gd name="T4" fmla="*/ 11 w 326"/>
                    <a:gd name="T5" fmla="*/ 36 h 603"/>
                    <a:gd name="T6" fmla="*/ 10 w 326"/>
                    <a:gd name="T7" fmla="*/ 37 h 603"/>
                    <a:gd name="T8" fmla="*/ 7 w 326"/>
                    <a:gd name="T9" fmla="*/ 67 h 603"/>
                    <a:gd name="T10" fmla="*/ 10 w 326"/>
                    <a:gd name="T11" fmla="*/ 69 h 603"/>
                    <a:gd name="T12" fmla="*/ 12 w 326"/>
                    <a:gd name="T13" fmla="*/ 69 h 603"/>
                    <a:gd name="T14" fmla="*/ 14 w 326"/>
                    <a:gd name="T15" fmla="*/ 69 h 603"/>
                    <a:gd name="T16" fmla="*/ 19 w 326"/>
                    <a:gd name="T17" fmla="*/ 69 h 603"/>
                    <a:gd name="T18" fmla="*/ 22 w 326"/>
                    <a:gd name="T19" fmla="*/ 67 h 603"/>
                    <a:gd name="T20" fmla="*/ 25 w 326"/>
                    <a:gd name="T21" fmla="*/ 66 h 603"/>
                    <a:gd name="T22" fmla="*/ 27 w 326"/>
                    <a:gd name="T23" fmla="*/ 64 h 603"/>
                    <a:gd name="T24" fmla="*/ 29 w 326"/>
                    <a:gd name="T25" fmla="*/ 63 h 603"/>
                    <a:gd name="T26" fmla="*/ 30 w 326"/>
                    <a:gd name="T27" fmla="*/ 61 h 603"/>
                    <a:gd name="T28" fmla="*/ 31 w 326"/>
                    <a:gd name="T29" fmla="*/ 59 h 603"/>
                    <a:gd name="T30" fmla="*/ 32 w 326"/>
                    <a:gd name="T31" fmla="*/ 57 h 603"/>
                    <a:gd name="T32" fmla="*/ 33 w 326"/>
                    <a:gd name="T33" fmla="*/ 55 h 603"/>
                    <a:gd name="T34" fmla="*/ 33 w 326"/>
                    <a:gd name="T35" fmla="*/ 50 h 603"/>
                    <a:gd name="T36" fmla="*/ 33 w 326"/>
                    <a:gd name="T37" fmla="*/ 46 h 603"/>
                    <a:gd name="T38" fmla="*/ 31 w 326"/>
                    <a:gd name="T39" fmla="*/ 43 h 603"/>
                    <a:gd name="T40" fmla="*/ 30 w 326"/>
                    <a:gd name="T41" fmla="*/ 41 h 603"/>
                    <a:gd name="T42" fmla="*/ 29 w 326"/>
                    <a:gd name="T43" fmla="*/ 39 h 603"/>
                    <a:gd name="T44" fmla="*/ 27 w 326"/>
                    <a:gd name="T45" fmla="*/ 37 h 603"/>
                    <a:gd name="T46" fmla="*/ 24 w 326"/>
                    <a:gd name="T47" fmla="*/ 36 h 603"/>
                    <a:gd name="T48" fmla="*/ 21 w 326"/>
                    <a:gd name="T49" fmla="*/ 35 h 603"/>
                    <a:gd name="T50" fmla="*/ 19 w 326"/>
                    <a:gd name="T51" fmla="*/ 34 h 603"/>
                    <a:gd name="T52" fmla="*/ 11 w 326"/>
                    <a:gd name="T53" fmla="*/ 76 h 603"/>
                    <a:gd name="T54" fmla="*/ 6 w 326"/>
                    <a:gd name="T55" fmla="*/ 75 h 603"/>
                    <a:gd name="T56" fmla="*/ 3 w 326"/>
                    <a:gd name="T57" fmla="*/ 74 h 603"/>
                    <a:gd name="T58" fmla="*/ 1 w 326"/>
                    <a:gd name="T59" fmla="*/ 74 h 603"/>
                    <a:gd name="T60" fmla="*/ 0 w 326"/>
                    <a:gd name="T61" fmla="*/ 0 h 603"/>
                    <a:gd name="T62" fmla="*/ 7 w 326"/>
                    <a:gd name="T63" fmla="*/ 31 h 603"/>
                    <a:gd name="T64" fmla="*/ 10 w 326"/>
                    <a:gd name="T65" fmla="*/ 29 h 603"/>
                    <a:gd name="T66" fmla="*/ 12 w 326"/>
                    <a:gd name="T67" fmla="*/ 28 h 603"/>
                    <a:gd name="T68" fmla="*/ 18 w 326"/>
                    <a:gd name="T69" fmla="*/ 28 h 603"/>
                    <a:gd name="T70" fmla="*/ 21 w 326"/>
                    <a:gd name="T71" fmla="*/ 27 h 603"/>
                    <a:gd name="T72" fmla="*/ 26 w 326"/>
                    <a:gd name="T73" fmla="*/ 28 h 603"/>
                    <a:gd name="T74" fmla="*/ 29 w 326"/>
                    <a:gd name="T75" fmla="*/ 29 h 603"/>
                    <a:gd name="T76" fmla="*/ 33 w 326"/>
                    <a:gd name="T77" fmla="*/ 31 h 603"/>
                    <a:gd name="T78" fmla="*/ 36 w 326"/>
                    <a:gd name="T79" fmla="*/ 33 h 603"/>
                    <a:gd name="T80" fmla="*/ 38 w 326"/>
                    <a:gd name="T81" fmla="*/ 37 h 603"/>
                    <a:gd name="T82" fmla="*/ 40 w 326"/>
                    <a:gd name="T83" fmla="*/ 41 h 603"/>
                    <a:gd name="T84" fmla="*/ 41 w 326"/>
                    <a:gd name="T85" fmla="*/ 45 h 603"/>
                    <a:gd name="T86" fmla="*/ 41 w 326"/>
                    <a:gd name="T87" fmla="*/ 50 h 603"/>
                    <a:gd name="T88" fmla="*/ 41 w 326"/>
                    <a:gd name="T89" fmla="*/ 55 h 603"/>
                    <a:gd name="T90" fmla="*/ 39 w 326"/>
                    <a:gd name="T91" fmla="*/ 60 h 603"/>
                    <a:gd name="T92" fmla="*/ 37 w 326"/>
                    <a:gd name="T93" fmla="*/ 65 h 603"/>
                    <a:gd name="T94" fmla="*/ 34 w 326"/>
                    <a:gd name="T95" fmla="*/ 69 h 603"/>
                    <a:gd name="T96" fmla="*/ 31 w 326"/>
                    <a:gd name="T97" fmla="*/ 70 h 603"/>
                    <a:gd name="T98" fmla="*/ 29 w 326"/>
                    <a:gd name="T99" fmla="*/ 72 h 603"/>
                    <a:gd name="T100" fmla="*/ 25 w 326"/>
                    <a:gd name="T101" fmla="*/ 74 h 603"/>
                    <a:gd name="T102" fmla="*/ 20 w 326"/>
                    <a:gd name="T103" fmla="*/ 75 h 603"/>
                    <a:gd name="T104" fmla="*/ 14 w 326"/>
                    <a:gd name="T105" fmla="*/ 76 h 603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326"/>
                    <a:gd name="T160" fmla="*/ 0 h 603"/>
                    <a:gd name="T161" fmla="*/ 326 w 326"/>
                    <a:gd name="T162" fmla="*/ 603 h 603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326" h="603">
                      <a:moveTo>
                        <a:pt x="151" y="272"/>
                      </a:moveTo>
                      <a:lnTo>
                        <a:pt x="139" y="273"/>
                      </a:lnTo>
                      <a:lnTo>
                        <a:pt x="127" y="274"/>
                      </a:lnTo>
                      <a:lnTo>
                        <a:pt x="115" y="276"/>
                      </a:lnTo>
                      <a:lnTo>
                        <a:pt x="106" y="280"/>
                      </a:lnTo>
                      <a:lnTo>
                        <a:pt x="95" y="284"/>
                      </a:lnTo>
                      <a:lnTo>
                        <a:pt x="84" y="289"/>
                      </a:lnTo>
                      <a:lnTo>
                        <a:pt x="74" y="295"/>
                      </a:lnTo>
                      <a:lnTo>
                        <a:pt x="63" y="302"/>
                      </a:lnTo>
                      <a:lnTo>
                        <a:pt x="63" y="536"/>
                      </a:lnTo>
                      <a:lnTo>
                        <a:pt x="75" y="542"/>
                      </a:lnTo>
                      <a:lnTo>
                        <a:pt x="86" y="546"/>
                      </a:lnTo>
                      <a:lnTo>
                        <a:pt x="93" y="547"/>
                      </a:lnTo>
                      <a:lnTo>
                        <a:pt x="100" y="548"/>
                      </a:lnTo>
                      <a:lnTo>
                        <a:pt x="108" y="550"/>
                      </a:lnTo>
                      <a:lnTo>
                        <a:pt x="116" y="550"/>
                      </a:lnTo>
                      <a:lnTo>
                        <a:pt x="131" y="547"/>
                      </a:lnTo>
                      <a:lnTo>
                        <a:pt x="146" y="545"/>
                      </a:lnTo>
                      <a:lnTo>
                        <a:pt x="164" y="541"/>
                      </a:lnTo>
                      <a:lnTo>
                        <a:pt x="179" y="535"/>
                      </a:lnTo>
                      <a:lnTo>
                        <a:pt x="193" y="528"/>
                      </a:lnTo>
                      <a:lnTo>
                        <a:pt x="204" y="521"/>
                      </a:lnTo>
                      <a:lnTo>
                        <a:pt x="212" y="515"/>
                      </a:lnTo>
                      <a:lnTo>
                        <a:pt x="219" y="510"/>
                      </a:lnTo>
                      <a:lnTo>
                        <a:pt x="226" y="503"/>
                      </a:lnTo>
                      <a:lnTo>
                        <a:pt x="232" y="497"/>
                      </a:lnTo>
                      <a:lnTo>
                        <a:pt x="238" y="491"/>
                      </a:lnTo>
                      <a:lnTo>
                        <a:pt x="242" y="484"/>
                      </a:lnTo>
                      <a:lnTo>
                        <a:pt x="246" y="478"/>
                      </a:lnTo>
                      <a:lnTo>
                        <a:pt x="250" y="470"/>
                      </a:lnTo>
                      <a:lnTo>
                        <a:pt x="254" y="463"/>
                      </a:lnTo>
                      <a:lnTo>
                        <a:pt x="256" y="454"/>
                      </a:lnTo>
                      <a:lnTo>
                        <a:pt x="258" y="446"/>
                      </a:lnTo>
                      <a:lnTo>
                        <a:pt x="260" y="436"/>
                      </a:lnTo>
                      <a:lnTo>
                        <a:pt x="262" y="417"/>
                      </a:lnTo>
                      <a:lnTo>
                        <a:pt x="263" y="394"/>
                      </a:lnTo>
                      <a:lnTo>
                        <a:pt x="262" y="380"/>
                      </a:lnTo>
                      <a:lnTo>
                        <a:pt x="261" y="368"/>
                      </a:lnTo>
                      <a:lnTo>
                        <a:pt x="258" y="356"/>
                      </a:lnTo>
                      <a:lnTo>
                        <a:pt x="255" y="344"/>
                      </a:lnTo>
                      <a:lnTo>
                        <a:pt x="250" y="333"/>
                      </a:lnTo>
                      <a:lnTo>
                        <a:pt x="245" y="323"/>
                      </a:lnTo>
                      <a:lnTo>
                        <a:pt x="240" y="315"/>
                      </a:lnTo>
                      <a:lnTo>
                        <a:pt x="232" y="306"/>
                      </a:lnTo>
                      <a:lnTo>
                        <a:pt x="225" y="299"/>
                      </a:lnTo>
                      <a:lnTo>
                        <a:pt x="216" y="291"/>
                      </a:lnTo>
                      <a:lnTo>
                        <a:pt x="206" y="286"/>
                      </a:lnTo>
                      <a:lnTo>
                        <a:pt x="197" y="282"/>
                      </a:lnTo>
                      <a:lnTo>
                        <a:pt x="186" y="277"/>
                      </a:lnTo>
                      <a:lnTo>
                        <a:pt x="175" y="275"/>
                      </a:lnTo>
                      <a:lnTo>
                        <a:pt x="164" y="273"/>
                      </a:lnTo>
                      <a:lnTo>
                        <a:pt x="151" y="272"/>
                      </a:lnTo>
                      <a:close/>
                      <a:moveTo>
                        <a:pt x="112" y="603"/>
                      </a:moveTo>
                      <a:lnTo>
                        <a:pt x="95" y="602"/>
                      </a:lnTo>
                      <a:lnTo>
                        <a:pt x="76" y="600"/>
                      </a:lnTo>
                      <a:lnTo>
                        <a:pt x="55" y="597"/>
                      </a:lnTo>
                      <a:lnTo>
                        <a:pt x="39" y="593"/>
                      </a:lnTo>
                      <a:lnTo>
                        <a:pt x="30" y="592"/>
                      </a:lnTo>
                      <a:lnTo>
                        <a:pt x="21" y="590"/>
                      </a:lnTo>
                      <a:lnTo>
                        <a:pt x="13" y="587"/>
                      </a:lnTo>
                      <a:lnTo>
                        <a:pt x="0" y="584"/>
                      </a:lnTo>
                      <a:lnTo>
                        <a:pt x="0" y="0"/>
                      </a:lnTo>
                      <a:lnTo>
                        <a:pt x="63" y="0"/>
                      </a:lnTo>
                      <a:lnTo>
                        <a:pt x="63" y="243"/>
                      </a:lnTo>
                      <a:lnTo>
                        <a:pt x="76" y="237"/>
                      </a:lnTo>
                      <a:lnTo>
                        <a:pt x="84" y="231"/>
                      </a:lnTo>
                      <a:lnTo>
                        <a:pt x="93" y="228"/>
                      </a:lnTo>
                      <a:lnTo>
                        <a:pt x="103" y="224"/>
                      </a:lnTo>
                      <a:lnTo>
                        <a:pt x="119" y="221"/>
                      </a:lnTo>
                      <a:lnTo>
                        <a:pt x="137" y="217"/>
                      </a:lnTo>
                      <a:lnTo>
                        <a:pt x="156" y="215"/>
                      </a:lnTo>
                      <a:lnTo>
                        <a:pt x="175" y="214"/>
                      </a:lnTo>
                      <a:lnTo>
                        <a:pt x="193" y="215"/>
                      </a:lnTo>
                      <a:lnTo>
                        <a:pt x="209" y="217"/>
                      </a:lnTo>
                      <a:lnTo>
                        <a:pt x="224" y="222"/>
                      </a:lnTo>
                      <a:lnTo>
                        <a:pt x="238" y="227"/>
                      </a:lnTo>
                      <a:lnTo>
                        <a:pt x="251" y="235"/>
                      </a:lnTo>
                      <a:lnTo>
                        <a:pt x="263" y="243"/>
                      </a:lnTo>
                      <a:lnTo>
                        <a:pt x="275" y="253"/>
                      </a:lnTo>
                      <a:lnTo>
                        <a:pt x="286" y="263"/>
                      </a:lnTo>
                      <a:lnTo>
                        <a:pt x="294" y="276"/>
                      </a:lnTo>
                      <a:lnTo>
                        <a:pt x="303" y="290"/>
                      </a:lnTo>
                      <a:lnTo>
                        <a:pt x="309" y="305"/>
                      </a:lnTo>
                      <a:lnTo>
                        <a:pt x="316" y="321"/>
                      </a:lnTo>
                      <a:lnTo>
                        <a:pt x="320" y="337"/>
                      </a:lnTo>
                      <a:lnTo>
                        <a:pt x="323" y="356"/>
                      </a:lnTo>
                      <a:lnTo>
                        <a:pt x="325" y="375"/>
                      </a:lnTo>
                      <a:lnTo>
                        <a:pt x="326" y="394"/>
                      </a:lnTo>
                      <a:lnTo>
                        <a:pt x="325" y="418"/>
                      </a:lnTo>
                      <a:lnTo>
                        <a:pt x="322" y="439"/>
                      </a:lnTo>
                      <a:lnTo>
                        <a:pt x="318" y="461"/>
                      </a:lnTo>
                      <a:lnTo>
                        <a:pt x="311" y="480"/>
                      </a:lnTo>
                      <a:lnTo>
                        <a:pt x="303" y="499"/>
                      </a:lnTo>
                      <a:lnTo>
                        <a:pt x="293" y="516"/>
                      </a:lnTo>
                      <a:lnTo>
                        <a:pt x="281" y="531"/>
                      </a:lnTo>
                      <a:lnTo>
                        <a:pt x="269" y="546"/>
                      </a:lnTo>
                      <a:lnTo>
                        <a:pt x="261" y="553"/>
                      </a:lnTo>
                      <a:lnTo>
                        <a:pt x="254" y="559"/>
                      </a:lnTo>
                      <a:lnTo>
                        <a:pt x="246" y="565"/>
                      </a:lnTo>
                      <a:lnTo>
                        <a:pt x="238" y="571"/>
                      </a:lnTo>
                      <a:lnTo>
                        <a:pt x="219" y="581"/>
                      </a:lnTo>
                      <a:lnTo>
                        <a:pt x="201" y="588"/>
                      </a:lnTo>
                      <a:lnTo>
                        <a:pt x="181" y="595"/>
                      </a:lnTo>
                      <a:lnTo>
                        <a:pt x="159" y="600"/>
                      </a:lnTo>
                      <a:lnTo>
                        <a:pt x="136" y="602"/>
                      </a:lnTo>
                      <a:lnTo>
                        <a:pt x="112" y="60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542" name="Freeform 147"/>
                <p:cNvSpPr>
                  <a:spLocks/>
                </p:cNvSpPr>
                <p:nvPr/>
              </p:nvSpPr>
              <p:spPr bwMode="auto">
                <a:xfrm>
                  <a:off x="8493" y="7013"/>
                  <a:ext cx="102" cy="189"/>
                </a:xfrm>
                <a:custGeom>
                  <a:avLst/>
                  <a:gdLst>
                    <a:gd name="T0" fmla="*/ 21 w 205"/>
                    <a:gd name="T1" fmla="*/ 9 h 379"/>
                    <a:gd name="T2" fmla="*/ 20 w 205"/>
                    <a:gd name="T3" fmla="*/ 9 h 379"/>
                    <a:gd name="T4" fmla="*/ 19 w 205"/>
                    <a:gd name="T5" fmla="*/ 8 h 379"/>
                    <a:gd name="T6" fmla="*/ 19 w 205"/>
                    <a:gd name="T7" fmla="*/ 8 h 379"/>
                    <a:gd name="T8" fmla="*/ 18 w 205"/>
                    <a:gd name="T9" fmla="*/ 7 h 379"/>
                    <a:gd name="T10" fmla="*/ 17 w 205"/>
                    <a:gd name="T11" fmla="*/ 7 h 379"/>
                    <a:gd name="T12" fmla="*/ 17 w 205"/>
                    <a:gd name="T13" fmla="*/ 8 h 379"/>
                    <a:gd name="T14" fmla="*/ 16 w 205"/>
                    <a:gd name="T15" fmla="*/ 8 h 379"/>
                    <a:gd name="T16" fmla="*/ 16 w 205"/>
                    <a:gd name="T17" fmla="*/ 8 h 379"/>
                    <a:gd name="T18" fmla="*/ 14 w 205"/>
                    <a:gd name="T19" fmla="*/ 9 h 379"/>
                    <a:gd name="T20" fmla="*/ 13 w 205"/>
                    <a:gd name="T21" fmla="*/ 11 h 379"/>
                    <a:gd name="T22" fmla="*/ 12 w 205"/>
                    <a:gd name="T23" fmla="*/ 12 h 379"/>
                    <a:gd name="T24" fmla="*/ 10 w 205"/>
                    <a:gd name="T25" fmla="*/ 14 h 379"/>
                    <a:gd name="T26" fmla="*/ 9 w 205"/>
                    <a:gd name="T27" fmla="*/ 17 h 379"/>
                    <a:gd name="T28" fmla="*/ 7 w 205"/>
                    <a:gd name="T29" fmla="*/ 20 h 379"/>
                    <a:gd name="T30" fmla="*/ 7 w 205"/>
                    <a:gd name="T31" fmla="*/ 47 h 379"/>
                    <a:gd name="T32" fmla="*/ 0 w 205"/>
                    <a:gd name="T33" fmla="*/ 47 h 379"/>
                    <a:gd name="T34" fmla="*/ 0 w 205"/>
                    <a:gd name="T35" fmla="*/ 1 h 379"/>
                    <a:gd name="T36" fmla="*/ 7 w 205"/>
                    <a:gd name="T37" fmla="*/ 1 h 379"/>
                    <a:gd name="T38" fmla="*/ 7 w 205"/>
                    <a:gd name="T39" fmla="*/ 9 h 379"/>
                    <a:gd name="T40" fmla="*/ 9 w 205"/>
                    <a:gd name="T41" fmla="*/ 7 h 379"/>
                    <a:gd name="T42" fmla="*/ 11 w 205"/>
                    <a:gd name="T43" fmla="*/ 5 h 379"/>
                    <a:gd name="T44" fmla="*/ 12 w 205"/>
                    <a:gd name="T45" fmla="*/ 3 h 379"/>
                    <a:gd name="T46" fmla="*/ 14 w 205"/>
                    <a:gd name="T47" fmla="*/ 2 h 379"/>
                    <a:gd name="T48" fmla="*/ 15 w 205"/>
                    <a:gd name="T49" fmla="*/ 1 h 379"/>
                    <a:gd name="T50" fmla="*/ 16 w 205"/>
                    <a:gd name="T51" fmla="*/ 0 h 379"/>
                    <a:gd name="T52" fmla="*/ 18 w 205"/>
                    <a:gd name="T53" fmla="*/ 0 h 379"/>
                    <a:gd name="T54" fmla="*/ 19 w 205"/>
                    <a:gd name="T55" fmla="*/ 0 h 379"/>
                    <a:gd name="T56" fmla="*/ 20 w 205"/>
                    <a:gd name="T57" fmla="*/ 0 h 379"/>
                    <a:gd name="T58" fmla="*/ 21 w 205"/>
                    <a:gd name="T59" fmla="*/ 0 h 379"/>
                    <a:gd name="T60" fmla="*/ 21 w 205"/>
                    <a:gd name="T61" fmla="*/ 0 h 379"/>
                    <a:gd name="T62" fmla="*/ 22 w 205"/>
                    <a:gd name="T63" fmla="*/ 1 h 379"/>
                    <a:gd name="T64" fmla="*/ 23 w 205"/>
                    <a:gd name="T65" fmla="*/ 2 h 379"/>
                    <a:gd name="T66" fmla="*/ 25 w 205"/>
                    <a:gd name="T67" fmla="*/ 3 h 379"/>
                    <a:gd name="T68" fmla="*/ 21 w 205"/>
                    <a:gd name="T69" fmla="*/ 9 h 379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05"/>
                    <a:gd name="T106" fmla="*/ 0 h 379"/>
                    <a:gd name="T107" fmla="*/ 205 w 205"/>
                    <a:gd name="T108" fmla="*/ 379 h 379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05" h="379">
                      <a:moveTo>
                        <a:pt x="171" y="78"/>
                      </a:moveTo>
                      <a:lnTo>
                        <a:pt x="164" y="72"/>
                      </a:lnTo>
                      <a:lnTo>
                        <a:pt x="159" y="67"/>
                      </a:lnTo>
                      <a:lnTo>
                        <a:pt x="154" y="64"/>
                      </a:lnTo>
                      <a:lnTo>
                        <a:pt x="147" y="63"/>
                      </a:lnTo>
                      <a:lnTo>
                        <a:pt x="142" y="63"/>
                      </a:lnTo>
                      <a:lnTo>
                        <a:pt x="138" y="64"/>
                      </a:lnTo>
                      <a:lnTo>
                        <a:pt x="132" y="67"/>
                      </a:lnTo>
                      <a:lnTo>
                        <a:pt x="128" y="70"/>
                      </a:lnTo>
                      <a:lnTo>
                        <a:pt x="117" y="77"/>
                      </a:lnTo>
                      <a:lnTo>
                        <a:pt x="106" y="88"/>
                      </a:lnTo>
                      <a:lnTo>
                        <a:pt x="96" y="102"/>
                      </a:lnTo>
                      <a:lnTo>
                        <a:pt x="84" y="119"/>
                      </a:lnTo>
                      <a:lnTo>
                        <a:pt x="72" y="138"/>
                      </a:lnTo>
                      <a:lnTo>
                        <a:pt x="59" y="161"/>
                      </a:lnTo>
                      <a:lnTo>
                        <a:pt x="59" y="379"/>
                      </a:lnTo>
                      <a:lnTo>
                        <a:pt x="0" y="379"/>
                      </a:lnTo>
                      <a:lnTo>
                        <a:pt x="0" y="10"/>
                      </a:lnTo>
                      <a:lnTo>
                        <a:pt x="59" y="10"/>
                      </a:lnTo>
                      <a:lnTo>
                        <a:pt x="59" y="78"/>
                      </a:lnTo>
                      <a:lnTo>
                        <a:pt x="76" y="58"/>
                      </a:lnTo>
                      <a:lnTo>
                        <a:pt x="90" y="41"/>
                      </a:lnTo>
                      <a:lnTo>
                        <a:pt x="103" y="28"/>
                      </a:lnTo>
                      <a:lnTo>
                        <a:pt x="115" y="17"/>
                      </a:lnTo>
                      <a:lnTo>
                        <a:pt x="126" y="10"/>
                      </a:lnTo>
                      <a:lnTo>
                        <a:pt x="135" y="4"/>
                      </a:lnTo>
                      <a:lnTo>
                        <a:pt x="146" y="1"/>
                      </a:lnTo>
                      <a:lnTo>
                        <a:pt x="157" y="0"/>
                      </a:lnTo>
                      <a:lnTo>
                        <a:pt x="162" y="0"/>
                      </a:lnTo>
                      <a:lnTo>
                        <a:pt x="168" y="2"/>
                      </a:lnTo>
                      <a:lnTo>
                        <a:pt x="173" y="4"/>
                      </a:lnTo>
                      <a:lnTo>
                        <a:pt x="179" y="8"/>
                      </a:lnTo>
                      <a:lnTo>
                        <a:pt x="191" y="16"/>
                      </a:lnTo>
                      <a:lnTo>
                        <a:pt x="205" y="29"/>
                      </a:lnTo>
                      <a:lnTo>
                        <a:pt x="171" y="7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543" name="Freeform 148"/>
                <p:cNvSpPr>
                  <a:spLocks noEditPoints="1"/>
                </p:cNvSpPr>
                <p:nvPr/>
              </p:nvSpPr>
              <p:spPr bwMode="auto">
                <a:xfrm>
                  <a:off x="8613" y="7013"/>
                  <a:ext cx="158" cy="194"/>
                </a:xfrm>
                <a:custGeom>
                  <a:avLst/>
                  <a:gdLst>
                    <a:gd name="T0" fmla="*/ 20 w 316"/>
                    <a:gd name="T1" fmla="*/ 7 h 389"/>
                    <a:gd name="T2" fmla="*/ 18 w 316"/>
                    <a:gd name="T3" fmla="*/ 7 h 389"/>
                    <a:gd name="T4" fmla="*/ 15 w 316"/>
                    <a:gd name="T5" fmla="*/ 8 h 389"/>
                    <a:gd name="T6" fmla="*/ 14 w 316"/>
                    <a:gd name="T7" fmla="*/ 9 h 389"/>
                    <a:gd name="T8" fmla="*/ 12 w 316"/>
                    <a:gd name="T9" fmla="*/ 10 h 389"/>
                    <a:gd name="T10" fmla="*/ 11 w 316"/>
                    <a:gd name="T11" fmla="*/ 12 h 389"/>
                    <a:gd name="T12" fmla="*/ 10 w 316"/>
                    <a:gd name="T13" fmla="*/ 14 h 389"/>
                    <a:gd name="T14" fmla="*/ 9 w 316"/>
                    <a:gd name="T15" fmla="*/ 16 h 389"/>
                    <a:gd name="T16" fmla="*/ 31 w 316"/>
                    <a:gd name="T17" fmla="*/ 18 h 389"/>
                    <a:gd name="T18" fmla="*/ 30 w 316"/>
                    <a:gd name="T19" fmla="*/ 15 h 389"/>
                    <a:gd name="T20" fmla="*/ 30 w 316"/>
                    <a:gd name="T21" fmla="*/ 13 h 389"/>
                    <a:gd name="T22" fmla="*/ 29 w 316"/>
                    <a:gd name="T23" fmla="*/ 11 h 389"/>
                    <a:gd name="T24" fmla="*/ 28 w 316"/>
                    <a:gd name="T25" fmla="*/ 10 h 389"/>
                    <a:gd name="T26" fmla="*/ 27 w 316"/>
                    <a:gd name="T27" fmla="*/ 8 h 389"/>
                    <a:gd name="T28" fmla="*/ 25 w 316"/>
                    <a:gd name="T29" fmla="*/ 8 h 389"/>
                    <a:gd name="T30" fmla="*/ 23 w 316"/>
                    <a:gd name="T31" fmla="*/ 7 h 389"/>
                    <a:gd name="T32" fmla="*/ 21 w 316"/>
                    <a:gd name="T33" fmla="*/ 7 h 389"/>
                    <a:gd name="T34" fmla="*/ 7 w 316"/>
                    <a:gd name="T35" fmla="*/ 25 h 389"/>
                    <a:gd name="T36" fmla="*/ 9 w 316"/>
                    <a:gd name="T37" fmla="*/ 29 h 389"/>
                    <a:gd name="T38" fmla="*/ 10 w 316"/>
                    <a:gd name="T39" fmla="*/ 32 h 389"/>
                    <a:gd name="T40" fmla="*/ 11 w 316"/>
                    <a:gd name="T41" fmla="*/ 35 h 389"/>
                    <a:gd name="T42" fmla="*/ 12 w 316"/>
                    <a:gd name="T43" fmla="*/ 38 h 389"/>
                    <a:gd name="T44" fmla="*/ 15 w 316"/>
                    <a:gd name="T45" fmla="*/ 39 h 389"/>
                    <a:gd name="T46" fmla="*/ 19 w 316"/>
                    <a:gd name="T47" fmla="*/ 41 h 389"/>
                    <a:gd name="T48" fmla="*/ 21 w 316"/>
                    <a:gd name="T49" fmla="*/ 42 h 389"/>
                    <a:gd name="T50" fmla="*/ 24 w 316"/>
                    <a:gd name="T51" fmla="*/ 42 h 389"/>
                    <a:gd name="T52" fmla="*/ 27 w 316"/>
                    <a:gd name="T53" fmla="*/ 41 h 389"/>
                    <a:gd name="T54" fmla="*/ 29 w 316"/>
                    <a:gd name="T55" fmla="*/ 40 h 389"/>
                    <a:gd name="T56" fmla="*/ 33 w 316"/>
                    <a:gd name="T57" fmla="*/ 38 h 389"/>
                    <a:gd name="T58" fmla="*/ 38 w 316"/>
                    <a:gd name="T59" fmla="*/ 43 h 389"/>
                    <a:gd name="T60" fmla="*/ 34 w 316"/>
                    <a:gd name="T61" fmla="*/ 45 h 389"/>
                    <a:gd name="T62" fmla="*/ 29 w 316"/>
                    <a:gd name="T63" fmla="*/ 47 h 389"/>
                    <a:gd name="T64" fmla="*/ 25 w 316"/>
                    <a:gd name="T65" fmla="*/ 48 h 389"/>
                    <a:gd name="T66" fmla="*/ 21 w 316"/>
                    <a:gd name="T67" fmla="*/ 48 h 389"/>
                    <a:gd name="T68" fmla="*/ 17 w 316"/>
                    <a:gd name="T69" fmla="*/ 48 h 389"/>
                    <a:gd name="T70" fmla="*/ 12 w 316"/>
                    <a:gd name="T71" fmla="*/ 46 h 389"/>
                    <a:gd name="T72" fmla="*/ 9 w 316"/>
                    <a:gd name="T73" fmla="*/ 44 h 389"/>
                    <a:gd name="T74" fmla="*/ 5 w 316"/>
                    <a:gd name="T75" fmla="*/ 42 h 389"/>
                    <a:gd name="T76" fmla="*/ 3 w 316"/>
                    <a:gd name="T77" fmla="*/ 38 h 389"/>
                    <a:gd name="T78" fmla="*/ 1 w 316"/>
                    <a:gd name="T79" fmla="*/ 34 h 389"/>
                    <a:gd name="T80" fmla="*/ 1 w 316"/>
                    <a:gd name="T81" fmla="*/ 29 h 389"/>
                    <a:gd name="T82" fmla="*/ 0 w 316"/>
                    <a:gd name="T83" fmla="*/ 24 h 389"/>
                    <a:gd name="T84" fmla="*/ 1 w 316"/>
                    <a:gd name="T85" fmla="*/ 19 h 389"/>
                    <a:gd name="T86" fmla="*/ 1 w 316"/>
                    <a:gd name="T87" fmla="*/ 14 h 389"/>
                    <a:gd name="T88" fmla="*/ 3 w 316"/>
                    <a:gd name="T89" fmla="*/ 10 h 389"/>
                    <a:gd name="T90" fmla="*/ 5 w 316"/>
                    <a:gd name="T91" fmla="*/ 6 h 389"/>
                    <a:gd name="T92" fmla="*/ 9 w 316"/>
                    <a:gd name="T93" fmla="*/ 3 h 389"/>
                    <a:gd name="T94" fmla="*/ 12 w 316"/>
                    <a:gd name="T95" fmla="*/ 1 h 389"/>
                    <a:gd name="T96" fmla="*/ 17 w 316"/>
                    <a:gd name="T97" fmla="*/ 0 h 389"/>
                    <a:gd name="T98" fmla="*/ 21 w 316"/>
                    <a:gd name="T99" fmla="*/ 0 h 389"/>
                    <a:gd name="T100" fmla="*/ 25 w 316"/>
                    <a:gd name="T101" fmla="*/ 0 h 389"/>
                    <a:gd name="T102" fmla="*/ 28 w 316"/>
                    <a:gd name="T103" fmla="*/ 1 h 389"/>
                    <a:gd name="T104" fmla="*/ 31 w 316"/>
                    <a:gd name="T105" fmla="*/ 3 h 389"/>
                    <a:gd name="T106" fmla="*/ 35 w 316"/>
                    <a:gd name="T107" fmla="*/ 5 h 389"/>
                    <a:gd name="T108" fmla="*/ 37 w 316"/>
                    <a:gd name="T109" fmla="*/ 8 h 389"/>
                    <a:gd name="T110" fmla="*/ 39 w 316"/>
                    <a:gd name="T111" fmla="*/ 11 h 389"/>
                    <a:gd name="T112" fmla="*/ 40 w 316"/>
                    <a:gd name="T113" fmla="*/ 15 h 389"/>
                    <a:gd name="T114" fmla="*/ 40 w 316"/>
                    <a:gd name="T115" fmla="*/ 19 h 389"/>
                    <a:gd name="T116" fmla="*/ 7 w 316"/>
                    <a:gd name="T117" fmla="*/ 23 h 389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316"/>
                    <a:gd name="T178" fmla="*/ 0 h 389"/>
                    <a:gd name="T179" fmla="*/ 316 w 316"/>
                    <a:gd name="T180" fmla="*/ 389 h 389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316" h="389">
                      <a:moveTo>
                        <a:pt x="171" y="58"/>
                      </a:moveTo>
                      <a:lnTo>
                        <a:pt x="161" y="59"/>
                      </a:lnTo>
                      <a:lnTo>
                        <a:pt x="151" y="60"/>
                      </a:lnTo>
                      <a:lnTo>
                        <a:pt x="143" y="61"/>
                      </a:lnTo>
                      <a:lnTo>
                        <a:pt x="134" y="64"/>
                      </a:lnTo>
                      <a:lnTo>
                        <a:pt x="126" y="67"/>
                      </a:lnTo>
                      <a:lnTo>
                        <a:pt x="118" y="71"/>
                      </a:lnTo>
                      <a:lnTo>
                        <a:pt x="112" y="75"/>
                      </a:lnTo>
                      <a:lnTo>
                        <a:pt x="105" y="81"/>
                      </a:lnTo>
                      <a:lnTo>
                        <a:pt x="99" y="86"/>
                      </a:lnTo>
                      <a:lnTo>
                        <a:pt x="92" y="92"/>
                      </a:lnTo>
                      <a:lnTo>
                        <a:pt x="88" y="100"/>
                      </a:lnTo>
                      <a:lnTo>
                        <a:pt x="83" y="107"/>
                      </a:lnTo>
                      <a:lnTo>
                        <a:pt x="78" y="116"/>
                      </a:lnTo>
                      <a:lnTo>
                        <a:pt x="74" y="126"/>
                      </a:lnTo>
                      <a:lnTo>
                        <a:pt x="71" y="135"/>
                      </a:lnTo>
                      <a:lnTo>
                        <a:pt x="68" y="146"/>
                      </a:lnTo>
                      <a:lnTo>
                        <a:pt x="248" y="146"/>
                      </a:lnTo>
                      <a:lnTo>
                        <a:pt x="248" y="135"/>
                      </a:lnTo>
                      <a:lnTo>
                        <a:pt x="247" y="126"/>
                      </a:lnTo>
                      <a:lnTo>
                        <a:pt x="246" y="116"/>
                      </a:lnTo>
                      <a:lnTo>
                        <a:pt x="242" y="107"/>
                      </a:lnTo>
                      <a:lnTo>
                        <a:pt x="240" y="100"/>
                      </a:lnTo>
                      <a:lnTo>
                        <a:pt x="236" y="92"/>
                      </a:lnTo>
                      <a:lnTo>
                        <a:pt x="233" y="86"/>
                      </a:lnTo>
                      <a:lnTo>
                        <a:pt x="227" y="81"/>
                      </a:lnTo>
                      <a:lnTo>
                        <a:pt x="222" y="75"/>
                      </a:lnTo>
                      <a:lnTo>
                        <a:pt x="217" y="71"/>
                      </a:lnTo>
                      <a:lnTo>
                        <a:pt x="210" y="67"/>
                      </a:lnTo>
                      <a:lnTo>
                        <a:pt x="203" y="64"/>
                      </a:lnTo>
                      <a:lnTo>
                        <a:pt x="195" y="61"/>
                      </a:lnTo>
                      <a:lnTo>
                        <a:pt x="188" y="60"/>
                      </a:lnTo>
                      <a:lnTo>
                        <a:pt x="179" y="59"/>
                      </a:lnTo>
                      <a:lnTo>
                        <a:pt x="171" y="58"/>
                      </a:lnTo>
                      <a:close/>
                      <a:moveTo>
                        <a:pt x="63" y="190"/>
                      </a:moveTo>
                      <a:lnTo>
                        <a:pt x="63" y="206"/>
                      </a:lnTo>
                      <a:lnTo>
                        <a:pt x="66" y="221"/>
                      </a:lnTo>
                      <a:lnTo>
                        <a:pt x="68" y="236"/>
                      </a:lnTo>
                      <a:lnTo>
                        <a:pt x="71" y="250"/>
                      </a:lnTo>
                      <a:lnTo>
                        <a:pt x="76" y="263"/>
                      </a:lnTo>
                      <a:lnTo>
                        <a:pt x="82" y="274"/>
                      </a:lnTo>
                      <a:lnTo>
                        <a:pt x="88" y="285"/>
                      </a:lnTo>
                      <a:lnTo>
                        <a:pt x="95" y="296"/>
                      </a:lnTo>
                      <a:lnTo>
                        <a:pt x="103" y="304"/>
                      </a:lnTo>
                      <a:lnTo>
                        <a:pt x="113" y="313"/>
                      </a:lnTo>
                      <a:lnTo>
                        <a:pt x="122" y="319"/>
                      </a:lnTo>
                      <a:lnTo>
                        <a:pt x="133" y="325"/>
                      </a:lnTo>
                      <a:lnTo>
                        <a:pt x="145" y="330"/>
                      </a:lnTo>
                      <a:lnTo>
                        <a:pt x="158" y="333"/>
                      </a:lnTo>
                      <a:lnTo>
                        <a:pt x="171" y="336"/>
                      </a:lnTo>
                      <a:lnTo>
                        <a:pt x="184" y="336"/>
                      </a:lnTo>
                      <a:lnTo>
                        <a:pt x="195" y="336"/>
                      </a:lnTo>
                      <a:lnTo>
                        <a:pt x="206" y="333"/>
                      </a:lnTo>
                      <a:lnTo>
                        <a:pt x="217" y="331"/>
                      </a:lnTo>
                      <a:lnTo>
                        <a:pt x="227" y="327"/>
                      </a:lnTo>
                      <a:lnTo>
                        <a:pt x="239" y="322"/>
                      </a:lnTo>
                      <a:lnTo>
                        <a:pt x="251" y="315"/>
                      </a:lnTo>
                      <a:lnTo>
                        <a:pt x="264" y="307"/>
                      </a:lnTo>
                      <a:lnTo>
                        <a:pt x="278" y="297"/>
                      </a:lnTo>
                      <a:lnTo>
                        <a:pt x="301" y="345"/>
                      </a:lnTo>
                      <a:lnTo>
                        <a:pt x="283" y="357"/>
                      </a:lnTo>
                      <a:lnTo>
                        <a:pt x="266" y="367"/>
                      </a:lnTo>
                      <a:lnTo>
                        <a:pt x="250" y="374"/>
                      </a:lnTo>
                      <a:lnTo>
                        <a:pt x="234" y="381"/>
                      </a:lnTo>
                      <a:lnTo>
                        <a:pt x="219" y="385"/>
                      </a:lnTo>
                      <a:lnTo>
                        <a:pt x="204" y="387"/>
                      </a:lnTo>
                      <a:lnTo>
                        <a:pt x="188" y="389"/>
                      </a:lnTo>
                      <a:lnTo>
                        <a:pt x="171" y="389"/>
                      </a:lnTo>
                      <a:lnTo>
                        <a:pt x="151" y="388"/>
                      </a:lnTo>
                      <a:lnTo>
                        <a:pt x="134" y="386"/>
                      </a:lnTo>
                      <a:lnTo>
                        <a:pt x="117" y="382"/>
                      </a:lnTo>
                      <a:lnTo>
                        <a:pt x="101" y="375"/>
                      </a:lnTo>
                      <a:lnTo>
                        <a:pt x="86" y="368"/>
                      </a:lnTo>
                      <a:lnTo>
                        <a:pt x="72" y="358"/>
                      </a:lnTo>
                      <a:lnTo>
                        <a:pt x="59" y="348"/>
                      </a:lnTo>
                      <a:lnTo>
                        <a:pt x="47" y="336"/>
                      </a:lnTo>
                      <a:lnTo>
                        <a:pt x="37" y="323"/>
                      </a:lnTo>
                      <a:lnTo>
                        <a:pt x="27" y="308"/>
                      </a:lnTo>
                      <a:lnTo>
                        <a:pt x="20" y="292"/>
                      </a:lnTo>
                      <a:lnTo>
                        <a:pt x="12" y="274"/>
                      </a:lnTo>
                      <a:lnTo>
                        <a:pt x="7" y="256"/>
                      </a:lnTo>
                      <a:lnTo>
                        <a:pt x="3" y="237"/>
                      </a:lnTo>
                      <a:lnTo>
                        <a:pt x="1" y="217"/>
                      </a:lnTo>
                      <a:lnTo>
                        <a:pt x="0" y="195"/>
                      </a:lnTo>
                      <a:lnTo>
                        <a:pt x="1" y="174"/>
                      </a:lnTo>
                      <a:lnTo>
                        <a:pt x="3" y="152"/>
                      </a:lnTo>
                      <a:lnTo>
                        <a:pt x="7" y="133"/>
                      </a:lnTo>
                      <a:lnTo>
                        <a:pt x="12" y="115"/>
                      </a:lnTo>
                      <a:lnTo>
                        <a:pt x="20" y="98"/>
                      </a:lnTo>
                      <a:lnTo>
                        <a:pt x="27" y="82"/>
                      </a:lnTo>
                      <a:lnTo>
                        <a:pt x="37" y="67"/>
                      </a:lnTo>
                      <a:lnTo>
                        <a:pt x="47" y="54"/>
                      </a:lnTo>
                      <a:lnTo>
                        <a:pt x="59" y="42"/>
                      </a:lnTo>
                      <a:lnTo>
                        <a:pt x="72" y="31"/>
                      </a:lnTo>
                      <a:lnTo>
                        <a:pt x="86" y="22"/>
                      </a:lnTo>
                      <a:lnTo>
                        <a:pt x="101" y="14"/>
                      </a:lnTo>
                      <a:lnTo>
                        <a:pt x="117" y="8"/>
                      </a:lnTo>
                      <a:lnTo>
                        <a:pt x="134" y="3"/>
                      </a:lnTo>
                      <a:lnTo>
                        <a:pt x="151" y="1"/>
                      </a:lnTo>
                      <a:lnTo>
                        <a:pt x="171" y="0"/>
                      </a:lnTo>
                      <a:lnTo>
                        <a:pt x="187" y="1"/>
                      </a:lnTo>
                      <a:lnTo>
                        <a:pt x="202" y="3"/>
                      </a:lnTo>
                      <a:lnTo>
                        <a:pt x="217" y="7"/>
                      </a:lnTo>
                      <a:lnTo>
                        <a:pt x="231" y="12"/>
                      </a:lnTo>
                      <a:lnTo>
                        <a:pt x="243" y="17"/>
                      </a:lnTo>
                      <a:lnTo>
                        <a:pt x="255" y="25"/>
                      </a:lnTo>
                      <a:lnTo>
                        <a:pt x="266" y="33"/>
                      </a:lnTo>
                      <a:lnTo>
                        <a:pt x="277" y="43"/>
                      </a:lnTo>
                      <a:lnTo>
                        <a:pt x="285" y="54"/>
                      </a:lnTo>
                      <a:lnTo>
                        <a:pt x="293" y="66"/>
                      </a:lnTo>
                      <a:lnTo>
                        <a:pt x="300" y="78"/>
                      </a:lnTo>
                      <a:lnTo>
                        <a:pt x="305" y="92"/>
                      </a:lnTo>
                      <a:lnTo>
                        <a:pt x="310" y="107"/>
                      </a:lnTo>
                      <a:lnTo>
                        <a:pt x="314" y="122"/>
                      </a:lnTo>
                      <a:lnTo>
                        <a:pt x="315" y="138"/>
                      </a:lnTo>
                      <a:lnTo>
                        <a:pt x="316" y="156"/>
                      </a:lnTo>
                      <a:lnTo>
                        <a:pt x="316" y="190"/>
                      </a:lnTo>
                      <a:lnTo>
                        <a:pt x="63" y="19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544" name="Freeform 149"/>
                <p:cNvSpPr>
                  <a:spLocks noEditPoints="1"/>
                </p:cNvSpPr>
                <p:nvPr/>
              </p:nvSpPr>
              <p:spPr bwMode="auto">
                <a:xfrm>
                  <a:off x="8807" y="7013"/>
                  <a:ext cx="151" cy="194"/>
                </a:xfrm>
                <a:custGeom>
                  <a:avLst/>
                  <a:gdLst>
                    <a:gd name="T0" fmla="*/ 8 w 302"/>
                    <a:gd name="T1" fmla="*/ 32 h 389"/>
                    <a:gd name="T2" fmla="*/ 7 w 302"/>
                    <a:gd name="T3" fmla="*/ 35 h 389"/>
                    <a:gd name="T4" fmla="*/ 9 w 302"/>
                    <a:gd name="T5" fmla="*/ 39 h 389"/>
                    <a:gd name="T6" fmla="*/ 10 w 302"/>
                    <a:gd name="T7" fmla="*/ 41 h 389"/>
                    <a:gd name="T8" fmla="*/ 14 w 302"/>
                    <a:gd name="T9" fmla="*/ 42 h 389"/>
                    <a:gd name="T10" fmla="*/ 19 w 302"/>
                    <a:gd name="T11" fmla="*/ 40 h 389"/>
                    <a:gd name="T12" fmla="*/ 23 w 302"/>
                    <a:gd name="T13" fmla="*/ 37 h 389"/>
                    <a:gd name="T14" fmla="*/ 36 w 302"/>
                    <a:gd name="T15" fmla="*/ 48 h 389"/>
                    <a:gd name="T16" fmla="*/ 30 w 302"/>
                    <a:gd name="T17" fmla="*/ 47 h 389"/>
                    <a:gd name="T18" fmla="*/ 28 w 302"/>
                    <a:gd name="T19" fmla="*/ 46 h 389"/>
                    <a:gd name="T20" fmla="*/ 27 w 302"/>
                    <a:gd name="T21" fmla="*/ 44 h 389"/>
                    <a:gd name="T22" fmla="*/ 23 w 302"/>
                    <a:gd name="T23" fmla="*/ 44 h 389"/>
                    <a:gd name="T24" fmla="*/ 19 w 302"/>
                    <a:gd name="T25" fmla="*/ 47 h 389"/>
                    <a:gd name="T26" fmla="*/ 14 w 302"/>
                    <a:gd name="T27" fmla="*/ 48 h 389"/>
                    <a:gd name="T28" fmla="*/ 10 w 302"/>
                    <a:gd name="T29" fmla="*/ 48 h 389"/>
                    <a:gd name="T30" fmla="*/ 7 w 302"/>
                    <a:gd name="T31" fmla="*/ 47 h 389"/>
                    <a:gd name="T32" fmla="*/ 5 w 302"/>
                    <a:gd name="T33" fmla="*/ 46 h 389"/>
                    <a:gd name="T34" fmla="*/ 1 w 302"/>
                    <a:gd name="T35" fmla="*/ 43 h 389"/>
                    <a:gd name="T36" fmla="*/ 1 w 302"/>
                    <a:gd name="T37" fmla="*/ 40 h 389"/>
                    <a:gd name="T38" fmla="*/ 0 w 302"/>
                    <a:gd name="T39" fmla="*/ 36 h 389"/>
                    <a:gd name="T40" fmla="*/ 1 w 302"/>
                    <a:gd name="T41" fmla="*/ 33 h 389"/>
                    <a:gd name="T42" fmla="*/ 1 w 302"/>
                    <a:gd name="T43" fmla="*/ 30 h 389"/>
                    <a:gd name="T44" fmla="*/ 3 w 302"/>
                    <a:gd name="T45" fmla="*/ 27 h 389"/>
                    <a:gd name="T46" fmla="*/ 5 w 302"/>
                    <a:gd name="T47" fmla="*/ 25 h 389"/>
                    <a:gd name="T48" fmla="*/ 9 w 302"/>
                    <a:gd name="T49" fmla="*/ 24 h 389"/>
                    <a:gd name="T50" fmla="*/ 26 w 302"/>
                    <a:gd name="T51" fmla="*/ 11 h 389"/>
                    <a:gd name="T52" fmla="*/ 25 w 302"/>
                    <a:gd name="T53" fmla="*/ 9 h 389"/>
                    <a:gd name="T54" fmla="*/ 24 w 302"/>
                    <a:gd name="T55" fmla="*/ 8 h 389"/>
                    <a:gd name="T56" fmla="*/ 22 w 302"/>
                    <a:gd name="T57" fmla="*/ 6 h 389"/>
                    <a:gd name="T58" fmla="*/ 17 w 302"/>
                    <a:gd name="T59" fmla="*/ 6 h 389"/>
                    <a:gd name="T60" fmla="*/ 13 w 302"/>
                    <a:gd name="T61" fmla="*/ 6 h 389"/>
                    <a:gd name="T62" fmla="*/ 10 w 302"/>
                    <a:gd name="T63" fmla="*/ 8 h 389"/>
                    <a:gd name="T64" fmla="*/ 10 w 302"/>
                    <a:gd name="T65" fmla="*/ 10 h 389"/>
                    <a:gd name="T66" fmla="*/ 11 w 302"/>
                    <a:gd name="T67" fmla="*/ 11 h 389"/>
                    <a:gd name="T68" fmla="*/ 2 w 302"/>
                    <a:gd name="T69" fmla="*/ 11 h 389"/>
                    <a:gd name="T70" fmla="*/ 2 w 302"/>
                    <a:gd name="T71" fmla="*/ 9 h 389"/>
                    <a:gd name="T72" fmla="*/ 3 w 302"/>
                    <a:gd name="T73" fmla="*/ 6 h 389"/>
                    <a:gd name="T74" fmla="*/ 6 w 302"/>
                    <a:gd name="T75" fmla="*/ 3 h 389"/>
                    <a:gd name="T76" fmla="*/ 9 w 302"/>
                    <a:gd name="T77" fmla="*/ 1 h 389"/>
                    <a:gd name="T78" fmla="*/ 13 w 302"/>
                    <a:gd name="T79" fmla="*/ 0 h 389"/>
                    <a:gd name="T80" fmla="*/ 19 w 302"/>
                    <a:gd name="T81" fmla="*/ 0 h 389"/>
                    <a:gd name="T82" fmla="*/ 23 w 302"/>
                    <a:gd name="T83" fmla="*/ 0 h 389"/>
                    <a:gd name="T84" fmla="*/ 27 w 302"/>
                    <a:gd name="T85" fmla="*/ 1 h 389"/>
                    <a:gd name="T86" fmla="*/ 30 w 302"/>
                    <a:gd name="T87" fmla="*/ 4 h 389"/>
                    <a:gd name="T88" fmla="*/ 33 w 302"/>
                    <a:gd name="T89" fmla="*/ 7 h 389"/>
                    <a:gd name="T90" fmla="*/ 34 w 302"/>
                    <a:gd name="T91" fmla="*/ 10 h 389"/>
                    <a:gd name="T92" fmla="*/ 34 w 302"/>
                    <a:gd name="T93" fmla="*/ 40 h 389"/>
                    <a:gd name="T94" fmla="*/ 35 w 302"/>
                    <a:gd name="T95" fmla="*/ 41 h 389"/>
                    <a:gd name="T96" fmla="*/ 38 w 302"/>
                    <a:gd name="T97" fmla="*/ 42 h 389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02"/>
                    <a:gd name="T148" fmla="*/ 0 h 389"/>
                    <a:gd name="T149" fmla="*/ 302 w 302"/>
                    <a:gd name="T150" fmla="*/ 389 h 389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02" h="389">
                      <a:moveTo>
                        <a:pt x="209" y="209"/>
                      </a:moveTo>
                      <a:lnTo>
                        <a:pt x="69" y="248"/>
                      </a:lnTo>
                      <a:lnTo>
                        <a:pt x="64" y="258"/>
                      </a:lnTo>
                      <a:lnTo>
                        <a:pt x="61" y="268"/>
                      </a:lnTo>
                      <a:lnTo>
                        <a:pt x="59" y="277"/>
                      </a:lnTo>
                      <a:lnTo>
                        <a:pt x="59" y="287"/>
                      </a:lnTo>
                      <a:lnTo>
                        <a:pt x="59" y="298"/>
                      </a:lnTo>
                      <a:lnTo>
                        <a:pt x="62" y="307"/>
                      </a:lnTo>
                      <a:lnTo>
                        <a:pt x="66" y="315"/>
                      </a:lnTo>
                      <a:lnTo>
                        <a:pt x="72" y="323"/>
                      </a:lnTo>
                      <a:lnTo>
                        <a:pt x="79" y="328"/>
                      </a:lnTo>
                      <a:lnTo>
                        <a:pt x="87" y="332"/>
                      </a:lnTo>
                      <a:lnTo>
                        <a:pt x="96" y="334"/>
                      </a:lnTo>
                      <a:lnTo>
                        <a:pt x="107" y="336"/>
                      </a:lnTo>
                      <a:lnTo>
                        <a:pt x="118" y="336"/>
                      </a:lnTo>
                      <a:lnTo>
                        <a:pt x="127" y="333"/>
                      </a:lnTo>
                      <a:lnTo>
                        <a:pt x="138" y="330"/>
                      </a:lnTo>
                      <a:lnTo>
                        <a:pt x="149" y="326"/>
                      </a:lnTo>
                      <a:lnTo>
                        <a:pt x="161" y="319"/>
                      </a:lnTo>
                      <a:lnTo>
                        <a:pt x="175" y="311"/>
                      </a:lnTo>
                      <a:lnTo>
                        <a:pt x="191" y="300"/>
                      </a:lnTo>
                      <a:lnTo>
                        <a:pt x="209" y="287"/>
                      </a:lnTo>
                      <a:lnTo>
                        <a:pt x="209" y="209"/>
                      </a:lnTo>
                      <a:close/>
                      <a:moveTo>
                        <a:pt x="287" y="389"/>
                      </a:moveTo>
                      <a:lnTo>
                        <a:pt x="269" y="387"/>
                      </a:lnTo>
                      <a:lnTo>
                        <a:pt x="254" y="385"/>
                      </a:lnTo>
                      <a:lnTo>
                        <a:pt x="242" y="381"/>
                      </a:lnTo>
                      <a:lnTo>
                        <a:pt x="232" y="376"/>
                      </a:lnTo>
                      <a:lnTo>
                        <a:pt x="228" y="373"/>
                      </a:lnTo>
                      <a:lnTo>
                        <a:pt x="225" y="370"/>
                      </a:lnTo>
                      <a:lnTo>
                        <a:pt x="223" y="366"/>
                      </a:lnTo>
                      <a:lnTo>
                        <a:pt x="220" y="362"/>
                      </a:lnTo>
                      <a:lnTo>
                        <a:pt x="216" y="353"/>
                      </a:lnTo>
                      <a:lnTo>
                        <a:pt x="214" y="341"/>
                      </a:lnTo>
                      <a:lnTo>
                        <a:pt x="201" y="351"/>
                      </a:lnTo>
                      <a:lnTo>
                        <a:pt x="191" y="357"/>
                      </a:lnTo>
                      <a:lnTo>
                        <a:pt x="183" y="363"/>
                      </a:lnTo>
                      <a:lnTo>
                        <a:pt x="176" y="370"/>
                      </a:lnTo>
                      <a:lnTo>
                        <a:pt x="156" y="377"/>
                      </a:lnTo>
                      <a:lnTo>
                        <a:pt x="136" y="383"/>
                      </a:lnTo>
                      <a:lnTo>
                        <a:pt x="126" y="386"/>
                      </a:lnTo>
                      <a:lnTo>
                        <a:pt x="117" y="388"/>
                      </a:lnTo>
                      <a:lnTo>
                        <a:pt x="107" y="389"/>
                      </a:lnTo>
                      <a:lnTo>
                        <a:pt x="97" y="389"/>
                      </a:lnTo>
                      <a:lnTo>
                        <a:pt x="87" y="389"/>
                      </a:lnTo>
                      <a:lnTo>
                        <a:pt x="76" y="388"/>
                      </a:lnTo>
                      <a:lnTo>
                        <a:pt x="66" y="385"/>
                      </a:lnTo>
                      <a:lnTo>
                        <a:pt x="58" y="383"/>
                      </a:lnTo>
                      <a:lnTo>
                        <a:pt x="49" y="378"/>
                      </a:lnTo>
                      <a:lnTo>
                        <a:pt x="41" y="374"/>
                      </a:lnTo>
                      <a:lnTo>
                        <a:pt x="33" y="369"/>
                      </a:lnTo>
                      <a:lnTo>
                        <a:pt x="27" y="362"/>
                      </a:lnTo>
                      <a:lnTo>
                        <a:pt x="20" y="356"/>
                      </a:lnTo>
                      <a:lnTo>
                        <a:pt x="15" y="348"/>
                      </a:lnTo>
                      <a:lnTo>
                        <a:pt x="11" y="341"/>
                      </a:lnTo>
                      <a:lnTo>
                        <a:pt x="8" y="332"/>
                      </a:lnTo>
                      <a:lnTo>
                        <a:pt x="4" y="323"/>
                      </a:lnTo>
                      <a:lnTo>
                        <a:pt x="2" y="313"/>
                      </a:lnTo>
                      <a:lnTo>
                        <a:pt x="1" y="302"/>
                      </a:lnTo>
                      <a:lnTo>
                        <a:pt x="0" y="292"/>
                      </a:lnTo>
                      <a:lnTo>
                        <a:pt x="0" y="282"/>
                      </a:lnTo>
                      <a:lnTo>
                        <a:pt x="1" y="272"/>
                      </a:lnTo>
                      <a:lnTo>
                        <a:pt x="3" y="264"/>
                      </a:lnTo>
                      <a:lnTo>
                        <a:pt x="5" y="255"/>
                      </a:lnTo>
                      <a:lnTo>
                        <a:pt x="9" y="248"/>
                      </a:lnTo>
                      <a:lnTo>
                        <a:pt x="12" y="240"/>
                      </a:lnTo>
                      <a:lnTo>
                        <a:pt x="16" y="233"/>
                      </a:lnTo>
                      <a:lnTo>
                        <a:pt x="21" y="226"/>
                      </a:lnTo>
                      <a:lnTo>
                        <a:pt x="27" y="220"/>
                      </a:lnTo>
                      <a:lnTo>
                        <a:pt x="33" y="214"/>
                      </a:lnTo>
                      <a:lnTo>
                        <a:pt x="40" y="209"/>
                      </a:lnTo>
                      <a:lnTo>
                        <a:pt x="47" y="205"/>
                      </a:lnTo>
                      <a:lnTo>
                        <a:pt x="56" y="201"/>
                      </a:lnTo>
                      <a:lnTo>
                        <a:pt x="64" y="196"/>
                      </a:lnTo>
                      <a:lnTo>
                        <a:pt x="73" y="193"/>
                      </a:lnTo>
                      <a:lnTo>
                        <a:pt x="83" y="190"/>
                      </a:lnTo>
                      <a:lnTo>
                        <a:pt x="209" y="161"/>
                      </a:lnTo>
                      <a:lnTo>
                        <a:pt x="209" y="92"/>
                      </a:lnTo>
                      <a:lnTo>
                        <a:pt x="209" y="87"/>
                      </a:lnTo>
                      <a:lnTo>
                        <a:pt x="208" y="83"/>
                      </a:lnTo>
                      <a:lnTo>
                        <a:pt x="207" y="77"/>
                      </a:lnTo>
                      <a:lnTo>
                        <a:pt x="205" y="73"/>
                      </a:lnTo>
                      <a:lnTo>
                        <a:pt x="202" y="70"/>
                      </a:lnTo>
                      <a:lnTo>
                        <a:pt x="199" y="66"/>
                      </a:lnTo>
                      <a:lnTo>
                        <a:pt x="195" y="62"/>
                      </a:lnTo>
                      <a:lnTo>
                        <a:pt x="191" y="60"/>
                      </a:lnTo>
                      <a:lnTo>
                        <a:pt x="181" y="55"/>
                      </a:lnTo>
                      <a:lnTo>
                        <a:pt x="168" y="52"/>
                      </a:lnTo>
                      <a:lnTo>
                        <a:pt x="153" y="49"/>
                      </a:lnTo>
                      <a:lnTo>
                        <a:pt x="136" y="48"/>
                      </a:lnTo>
                      <a:lnTo>
                        <a:pt x="124" y="49"/>
                      </a:lnTo>
                      <a:lnTo>
                        <a:pt x="114" y="51"/>
                      </a:lnTo>
                      <a:lnTo>
                        <a:pt x="104" y="53"/>
                      </a:lnTo>
                      <a:lnTo>
                        <a:pt x="96" y="56"/>
                      </a:lnTo>
                      <a:lnTo>
                        <a:pt x="91" y="60"/>
                      </a:lnTo>
                      <a:lnTo>
                        <a:pt x="87" y="66"/>
                      </a:lnTo>
                      <a:lnTo>
                        <a:pt x="84" y="71"/>
                      </a:lnTo>
                      <a:lnTo>
                        <a:pt x="83" y="78"/>
                      </a:lnTo>
                      <a:lnTo>
                        <a:pt x="83" y="82"/>
                      </a:lnTo>
                      <a:lnTo>
                        <a:pt x="84" y="85"/>
                      </a:lnTo>
                      <a:lnTo>
                        <a:pt x="85" y="89"/>
                      </a:lnTo>
                      <a:lnTo>
                        <a:pt x="88" y="92"/>
                      </a:lnTo>
                      <a:lnTo>
                        <a:pt x="25" y="107"/>
                      </a:lnTo>
                      <a:lnTo>
                        <a:pt x="21" y="101"/>
                      </a:lnTo>
                      <a:lnTo>
                        <a:pt x="20" y="94"/>
                      </a:lnTo>
                      <a:lnTo>
                        <a:pt x="19" y="89"/>
                      </a:lnTo>
                      <a:lnTo>
                        <a:pt x="19" y="83"/>
                      </a:lnTo>
                      <a:lnTo>
                        <a:pt x="20" y="74"/>
                      </a:lnTo>
                      <a:lnTo>
                        <a:pt x="23" y="66"/>
                      </a:lnTo>
                      <a:lnTo>
                        <a:pt x="25" y="57"/>
                      </a:lnTo>
                      <a:lnTo>
                        <a:pt x="29" y="49"/>
                      </a:lnTo>
                      <a:lnTo>
                        <a:pt x="34" y="42"/>
                      </a:lnTo>
                      <a:lnTo>
                        <a:pt x="41" y="36"/>
                      </a:lnTo>
                      <a:lnTo>
                        <a:pt x="48" y="29"/>
                      </a:lnTo>
                      <a:lnTo>
                        <a:pt x="56" y="24"/>
                      </a:lnTo>
                      <a:lnTo>
                        <a:pt x="65" y="18"/>
                      </a:lnTo>
                      <a:lnTo>
                        <a:pt x="75" y="13"/>
                      </a:lnTo>
                      <a:lnTo>
                        <a:pt x="86" y="10"/>
                      </a:lnTo>
                      <a:lnTo>
                        <a:pt x="97" y="7"/>
                      </a:lnTo>
                      <a:lnTo>
                        <a:pt x="110" y="3"/>
                      </a:lnTo>
                      <a:lnTo>
                        <a:pt x="123" y="1"/>
                      </a:lnTo>
                      <a:lnTo>
                        <a:pt x="137" y="0"/>
                      </a:lnTo>
                      <a:lnTo>
                        <a:pt x="151" y="0"/>
                      </a:lnTo>
                      <a:lnTo>
                        <a:pt x="164" y="0"/>
                      </a:lnTo>
                      <a:lnTo>
                        <a:pt x="177" y="2"/>
                      </a:lnTo>
                      <a:lnTo>
                        <a:pt x="189" y="4"/>
                      </a:lnTo>
                      <a:lnTo>
                        <a:pt x="200" y="7"/>
                      </a:lnTo>
                      <a:lnTo>
                        <a:pt x="210" y="11"/>
                      </a:lnTo>
                      <a:lnTo>
                        <a:pt x="220" y="15"/>
                      </a:lnTo>
                      <a:lnTo>
                        <a:pt x="228" y="21"/>
                      </a:lnTo>
                      <a:lnTo>
                        <a:pt x="237" y="26"/>
                      </a:lnTo>
                      <a:lnTo>
                        <a:pt x="244" y="32"/>
                      </a:lnTo>
                      <a:lnTo>
                        <a:pt x="250" y="40"/>
                      </a:lnTo>
                      <a:lnTo>
                        <a:pt x="255" y="47"/>
                      </a:lnTo>
                      <a:lnTo>
                        <a:pt x="259" y="56"/>
                      </a:lnTo>
                      <a:lnTo>
                        <a:pt x="264" y="64"/>
                      </a:lnTo>
                      <a:lnTo>
                        <a:pt x="266" y="73"/>
                      </a:lnTo>
                      <a:lnTo>
                        <a:pt x="267" y="83"/>
                      </a:lnTo>
                      <a:lnTo>
                        <a:pt x="268" y="92"/>
                      </a:lnTo>
                      <a:lnTo>
                        <a:pt x="268" y="292"/>
                      </a:lnTo>
                      <a:lnTo>
                        <a:pt x="268" y="322"/>
                      </a:lnTo>
                      <a:lnTo>
                        <a:pt x="270" y="325"/>
                      </a:lnTo>
                      <a:lnTo>
                        <a:pt x="272" y="328"/>
                      </a:lnTo>
                      <a:lnTo>
                        <a:pt x="275" y="330"/>
                      </a:lnTo>
                      <a:lnTo>
                        <a:pt x="280" y="332"/>
                      </a:lnTo>
                      <a:lnTo>
                        <a:pt x="289" y="337"/>
                      </a:lnTo>
                      <a:lnTo>
                        <a:pt x="302" y="341"/>
                      </a:lnTo>
                      <a:lnTo>
                        <a:pt x="287" y="38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545" name="Freeform 150"/>
                <p:cNvSpPr>
                  <a:spLocks/>
                </p:cNvSpPr>
                <p:nvPr/>
              </p:nvSpPr>
              <p:spPr bwMode="auto">
                <a:xfrm>
                  <a:off x="8985" y="6964"/>
                  <a:ext cx="111" cy="243"/>
                </a:xfrm>
                <a:custGeom>
                  <a:avLst/>
                  <a:gdLst>
                    <a:gd name="T0" fmla="*/ 17 w 222"/>
                    <a:gd name="T1" fmla="*/ 61 h 486"/>
                    <a:gd name="T2" fmla="*/ 15 w 222"/>
                    <a:gd name="T3" fmla="*/ 61 h 486"/>
                    <a:gd name="T4" fmla="*/ 14 w 222"/>
                    <a:gd name="T5" fmla="*/ 61 h 486"/>
                    <a:gd name="T6" fmla="*/ 14 w 222"/>
                    <a:gd name="T7" fmla="*/ 61 h 486"/>
                    <a:gd name="T8" fmla="*/ 13 w 222"/>
                    <a:gd name="T9" fmla="*/ 60 h 486"/>
                    <a:gd name="T10" fmla="*/ 12 w 222"/>
                    <a:gd name="T11" fmla="*/ 60 h 486"/>
                    <a:gd name="T12" fmla="*/ 12 w 222"/>
                    <a:gd name="T13" fmla="*/ 60 h 486"/>
                    <a:gd name="T14" fmla="*/ 11 w 222"/>
                    <a:gd name="T15" fmla="*/ 59 h 486"/>
                    <a:gd name="T16" fmla="*/ 10 w 222"/>
                    <a:gd name="T17" fmla="*/ 58 h 486"/>
                    <a:gd name="T18" fmla="*/ 10 w 222"/>
                    <a:gd name="T19" fmla="*/ 58 h 486"/>
                    <a:gd name="T20" fmla="*/ 9 w 222"/>
                    <a:gd name="T21" fmla="*/ 57 h 486"/>
                    <a:gd name="T22" fmla="*/ 9 w 222"/>
                    <a:gd name="T23" fmla="*/ 56 h 486"/>
                    <a:gd name="T24" fmla="*/ 7 w 222"/>
                    <a:gd name="T25" fmla="*/ 55 h 486"/>
                    <a:gd name="T26" fmla="*/ 7 w 222"/>
                    <a:gd name="T27" fmla="*/ 54 h 486"/>
                    <a:gd name="T28" fmla="*/ 7 w 222"/>
                    <a:gd name="T29" fmla="*/ 53 h 486"/>
                    <a:gd name="T30" fmla="*/ 7 w 222"/>
                    <a:gd name="T31" fmla="*/ 52 h 486"/>
                    <a:gd name="T32" fmla="*/ 7 w 222"/>
                    <a:gd name="T33" fmla="*/ 51 h 486"/>
                    <a:gd name="T34" fmla="*/ 7 w 222"/>
                    <a:gd name="T35" fmla="*/ 20 h 486"/>
                    <a:gd name="T36" fmla="*/ 0 w 222"/>
                    <a:gd name="T37" fmla="*/ 20 h 486"/>
                    <a:gd name="T38" fmla="*/ 0 w 222"/>
                    <a:gd name="T39" fmla="*/ 15 h 486"/>
                    <a:gd name="T40" fmla="*/ 7 w 222"/>
                    <a:gd name="T41" fmla="*/ 14 h 486"/>
                    <a:gd name="T42" fmla="*/ 7 w 222"/>
                    <a:gd name="T43" fmla="*/ 0 h 486"/>
                    <a:gd name="T44" fmla="*/ 15 w 222"/>
                    <a:gd name="T45" fmla="*/ 0 h 486"/>
                    <a:gd name="T46" fmla="*/ 15 w 222"/>
                    <a:gd name="T47" fmla="*/ 14 h 486"/>
                    <a:gd name="T48" fmla="*/ 28 w 222"/>
                    <a:gd name="T49" fmla="*/ 14 h 486"/>
                    <a:gd name="T50" fmla="*/ 28 w 222"/>
                    <a:gd name="T51" fmla="*/ 20 h 486"/>
                    <a:gd name="T52" fmla="*/ 15 w 222"/>
                    <a:gd name="T53" fmla="*/ 20 h 486"/>
                    <a:gd name="T54" fmla="*/ 15 w 222"/>
                    <a:gd name="T55" fmla="*/ 47 h 486"/>
                    <a:gd name="T56" fmla="*/ 15 w 222"/>
                    <a:gd name="T57" fmla="*/ 48 h 486"/>
                    <a:gd name="T58" fmla="*/ 15 w 222"/>
                    <a:gd name="T59" fmla="*/ 50 h 486"/>
                    <a:gd name="T60" fmla="*/ 15 w 222"/>
                    <a:gd name="T61" fmla="*/ 52 h 486"/>
                    <a:gd name="T62" fmla="*/ 15 w 222"/>
                    <a:gd name="T63" fmla="*/ 52 h 486"/>
                    <a:gd name="T64" fmla="*/ 15 w 222"/>
                    <a:gd name="T65" fmla="*/ 52 h 486"/>
                    <a:gd name="T66" fmla="*/ 15 w 222"/>
                    <a:gd name="T67" fmla="*/ 53 h 486"/>
                    <a:gd name="T68" fmla="*/ 15 w 222"/>
                    <a:gd name="T69" fmla="*/ 53 h 486"/>
                    <a:gd name="T70" fmla="*/ 17 w 222"/>
                    <a:gd name="T71" fmla="*/ 53 h 486"/>
                    <a:gd name="T72" fmla="*/ 17 w 222"/>
                    <a:gd name="T73" fmla="*/ 54 h 486"/>
                    <a:gd name="T74" fmla="*/ 18 w 222"/>
                    <a:gd name="T75" fmla="*/ 54 h 486"/>
                    <a:gd name="T76" fmla="*/ 19 w 222"/>
                    <a:gd name="T77" fmla="*/ 54 h 486"/>
                    <a:gd name="T78" fmla="*/ 19 w 222"/>
                    <a:gd name="T79" fmla="*/ 54 h 486"/>
                    <a:gd name="T80" fmla="*/ 20 w 222"/>
                    <a:gd name="T81" fmla="*/ 54 h 486"/>
                    <a:gd name="T82" fmla="*/ 20 w 222"/>
                    <a:gd name="T83" fmla="*/ 53 h 486"/>
                    <a:gd name="T84" fmla="*/ 21 w 222"/>
                    <a:gd name="T85" fmla="*/ 53 h 486"/>
                    <a:gd name="T86" fmla="*/ 23 w 222"/>
                    <a:gd name="T87" fmla="*/ 52 h 486"/>
                    <a:gd name="T88" fmla="*/ 25 w 222"/>
                    <a:gd name="T89" fmla="*/ 50 h 486"/>
                    <a:gd name="T90" fmla="*/ 28 w 222"/>
                    <a:gd name="T91" fmla="*/ 56 h 486"/>
                    <a:gd name="T92" fmla="*/ 26 w 222"/>
                    <a:gd name="T93" fmla="*/ 57 h 486"/>
                    <a:gd name="T94" fmla="*/ 25 w 222"/>
                    <a:gd name="T95" fmla="*/ 58 h 486"/>
                    <a:gd name="T96" fmla="*/ 23 w 222"/>
                    <a:gd name="T97" fmla="*/ 59 h 486"/>
                    <a:gd name="T98" fmla="*/ 22 w 222"/>
                    <a:gd name="T99" fmla="*/ 60 h 486"/>
                    <a:gd name="T100" fmla="*/ 21 w 222"/>
                    <a:gd name="T101" fmla="*/ 61 h 486"/>
                    <a:gd name="T102" fmla="*/ 19 w 222"/>
                    <a:gd name="T103" fmla="*/ 61 h 486"/>
                    <a:gd name="T104" fmla="*/ 18 w 222"/>
                    <a:gd name="T105" fmla="*/ 61 h 486"/>
                    <a:gd name="T106" fmla="*/ 17 w 222"/>
                    <a:gd name="T107" fmla="*/ 61 h 48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222"/>
                    <a:gd name="T163" fmla="*/ 0 h 486"/>
                    <a:gd name="T164" fmla="*/ 222 w 222"/>
                    <a:gd name="T165" fmla="*/ 486 h 48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222" h="486">
                      <a:moveTo>
                        <a:pt x="130" y="486"/>
                      </a:moveTo>
                      <a:lnTo>
                        <a:pt x="123" y="486"/>
                      </a:lnTo>
                      <a:lnTo>
                        <a:pt x="114" y="485"/>
                      </a:lnTo>
                      <a:lnTo>
                        <a:pt x="108" y="483"/>
                      </a:lnTo>
                      <a:lnTo>
                        <a:pt x="100" y="480"/>
                      </a:lnTo>
                      <a:lnTo>
                        <a:pt x="94" y="476"/>
                      </a:lnTo>
                      <a:lnTo>
                        <a:pt x="89" y="473"/>
                      </a:lnTo>
                      <a:lnTo>
                        <a:pt x="82" y="468"/>
                      </a:lnTo>
                      <a:lnTo>
                        <a:pt x="78" y="464"/>
                      </a:lnTo>
                      <a:lnTo>
                        <a:pt x="74" y="457"/>
                      </a:lnTo>
                      <a:lnTo>
                        <a:pt x="69" y="451"/>
                      </a:lnTo>
                      <a:lnTo>
                        <a:pt x="66" y="444"/>
                      </a:lnTo>
                      <a:lnTo>
                        <a:pt x="63" y="437"/>
                      </a:lnTo>
                      <a:lnTo>
                        <a:pt x="61" y="429"/>
                      </a:lnTo>
                      <a:lnTo>
                        <a:pt x="59" y="421"/>
                      </a:lnTo>
                      <a:lnTo>
                        <a:pt x="57" y="412"/>
                      </a:lnTo>
                      <a:lnTo>
                        <a:pt x="57" y="404"/>
                      </a:lnTo>
                      <a:lnTo>
                        <a:pt x="57" y="160"/>
                      </a:lnTo>
                      <a:lnTo>
                        <a:pt x="0" y="160"/>
                      </a:lnTo>
                      <a:lnTo>
                        <a:pt x="0" y="126"/>
                      </a:lnTo>
                      <a:lnTo>
                        <a:pt x="57" y="107"/>
                      </a:lnTo>
                      <a:lnTo>
                        <a:pt x="57" y="0"/>
                      </a:lnTo>
                      <a:lnTo>
                        <a:pt x="121" y="0"/>
                      </a:lnTo>
                      <a:lnTo>
                        <a:pt x="121" y="107"/>
                      </a:lnTo>
                      <a:lnTo>
                        <a:pt x="218" y="107"/>
                      </a:lnTo>
                      <a:lnTo>
                        <a:pt x="218" y="160"/>
                      </a:lnTo>
                      <a:lnTo>
                        <a:pt x="121" y="160"/>
                      </a:lnTo>
                      <a:lnTo>
                        <a:pt x="121" y="369"/>
                      </a:lnTo>
                      <a:lnTo>
                        <a:pt x="121" y="384"/>
                      </a:lnTo>
                      <a:lnTo>
                        <a:pt x="121" y="400"/>
                      </a:lnTo>
                      <a:lnTo>
                        <a:pt x="121" y="409"/>
                      </a:lnTo>
                      <a:lnTo>
                        <a:pt x="121" y="412"/>
                      </a:lnTo>
                      <a:lnTo>
                        <a:pt x="123" y="415"/>
                      </a:lnTo>
                      <a:lnTo>
                        <a:pt x="125" y="419"/>
                      </a:lnTo>
                      <a:lnTo>
                        <a:pt x="127" y="422"/>
                      </a:lnTo>
                      <a:lnTo>
                        <a:pt x="131" y="424"/>
                      </a:lnTo>
                      <a:lnTo>
                        <a:pt x="135" y="426"/>
                      </a:lnTo>
                      <a:lnTo>
                        <a:pt x="140" y="427"/>
                      </a:lnTo>
                      <a:lnTo>
                        <a:pt x="145" y="428"/>
                      </a:lnTo>
                      <a:lnTo>
                        <a:pt x="151" y="427"/>
                      </a:lnTo>
                      <a:lnTo>
                        <a:pt x="155" y="426"/>
                      </a:lnTo>
                      <a:lnTo>
                        <a:pt x="160" y="424"/>
                      </a:lnTo>
                      <a:lnTo>
                        <a:pt x="167" y="421"/>
                      </a:lnTo>
                      <a:lnTo>
                        <a:pt x="180" y="411"/>
                      </a:lnTo>
                      <a:lnTo>
                        <a:pt x="199" y="398"/>
                      </a:lnTo>
                      <a:lnTo>
                        <a:pt x="222" y="442"/>
                      </a:lnTo>
                      <a:lnTo>
                        <a:pt x="207" y="454"/>
                      </a:lnTo>
                      <a:lnTo>
                        <a:pt x="195" y="464"/>
                      </a:lnTo>
                      <a:lnTo>
                        <a:pt x="182" y="471"/>
                      </a:lnTo>
                      <a:lnTo>
                        <a:pt x="171" y="478"/>
                      </a:lnTo>
                      <a:lnTo>
                        <a:pt x="161" y="482"/>
                      </a:lnTo>
                      <a:lnTo>
                        <a:pt x="151" y="484"/>
                      </a:lnTo>
                      <a:lnTo>
                        <a:pt x="141" y="486"/>
                      </a:lnTo>
                      <a:lnTo>
                        <a:pt x="130" y="48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546" name="Freeform 151"/>
                <p:cNvSpPr>
                  <a:spLocks/>
                </p:cNvSpPr>
                <p:nvPr/>
              </p:nvSpPr>
              <p:spPr bwMode="auto">
                <a:xfrm>
                  <a:off x="9135" y="6905"/>
                  <a:ext cx="151" cy="297"/>
                </a:xfrm>
                <a:custGeom>
                  <a:avLst/>
                  <a:gdLst>
                    <a:gd name="T0" fmla="*/ 30 w 302"/>
                    <a:gd name="T1" fmla="*/ 75 h 593"/>
                    <a:gd name="T2" fmla="*/ 30 w 302"/>
                    <a:gd name="T3" fmla="*/ 42 h 593"/>
                    <a:gd name="T4" fmla="*/ 30 w 302"/>
                    <a:gd name="T5" fmla="*/ 40 h 593"/>
                    <a:gd name="T6" fmla="*/ 30 w 302"/>
                    <a:gd name="T7" fmla="*/ 39 h 593"/>
                    <a:gd name="T8" fmla="*/ 30 w 302"/>
                    <a:gd name="T9" fmla="*/ 38 h 593"/>
                    <a:gd name="T10" fmla="*/ 29 w 302"/>
                    <a:gd name="T11" fmla="*/ 37 h 593"/>
                    <a:gd name="T12" fmla="*/ 29 w 302"/>
                    <a:gd name="T13" fmla="*/ 36 h 593"/>
                    <a:gd name="T14" fmla="*/ 28 w 302"/>
                    <a:gd name="T15" fmla="*/ 36 h 593"/>
                    <a:gd name="T16" fmla="*/ 28 w 302"/>
                    <a:gd name="T17" fmla="*/ 35 h 593"/>
                    <a:gd name="T18" fmla="*/ 27 w 302"/>
                    <a:gd name="T19" fmla="*/ 35 h 593"/>
                    <a:gd name="T20" fmla="*/ 27 w 302"/>
                    <a:gd name="T21" fmla="*/ 35 h 593"/>
                    <a:gd name="T22" fmla="*/ 26 w 302"/>
                    <a:gd name="T23" fmla="*/ 35 h 593"/>
                    <a:gd name="T24" fmla="*/ 25 w 302"/>
                    <a:gd name="T25" fmla="*/ 35 h 593"/>
                    <a:gd name="T26" fmla="*/ 24 w 302"/>
                    <a:gd name="T27" fmla="*/ 34 h 593"/>
                    <a:gd name="T28" fmla="*/ 23 w 302"/>
                    <a:gd name="T29" fmla="*/ 35 h 593"/>
                    <a:gd name="T30" fmla="*/ 23 w 302"/>
                    <a:gd name="T31" fmla="*/ 35 h 593"/>
                    <a:gd name="T32" fmla="*/ 22 w 302"/>
                    <a:gd name="T33" fmla="*/ 35 h 593"/>
                    <a:gd name="T34" fmla="*/ 21 w 302"/>
                    <a:gd name="T35" fmla="*/ 35 h 593"/>
                    <a:gd name="T36" fmla="*/ 20 w 302"/>
                    <a:gd name="T37" fmla="*/ 36 h 593"/>
                    <a:gd name="T38" fmla="*/ 19 w 302"/>
                    <a:gd name="T39" fmla="*/ 36 h 593"/>
                    <a:gd name="T40" fmla="*/ 19 w 302"/>
                    <a:gd name="T41" fmla="*/ 36 h 593"/>
                    <a:gd name="T42" fmla="*/ 18 w 302"/>
                    <a:gd name="T43" fmla="*/ 37 h 593"/>
                    <a:gd name="T44" fmla="*/ 15 w 302"/>
                    <a:gd name="T45" fmla="*/ 39 h 593"/>
                    <a:gd name="T46" fmla="*/ 12 w 302"/>
                    <a:gd name="T47" fmla="*/ 41 h 593"/>
                    <a:gd name="T48" fmla="*/ 10 w 302"/>
                    <a:gd name="T49" fmla="*/ 44 h 593"/>
                    <a:gd name="T50" fmla="*/ 7 w 302"/>
                    <a:gd name="T51" fmla="*/ 47 h 593"/>
                    <a:gd name="T52" fmla="*/ 7 w 302"/>
                    <a:gd name="T53" fmla="*/ 75 h 593"/>
                    <a:gd name="T54" fmla="*/ 0 w 302"/>
                    <a:gd name="T55" fmla="*/ 75 h 593"/>
                    <a:gd name="T56" fmla="*/ 0 w 302"/>
                    <a:gd name="T57" fmla="*/ 0 h 593"/>
                    <a:gd name="T58" fmla="*/ 7 w 302"/>
                    <a:gd name="T59" fmla="*/ 0 h 593"/>
                    <a:gd name="T60" fmla="*/ 7 w 302"/>
                    <a:gd name="T61" fmla="*/ 38 h 593"/>
                    <a:gd name="T62" fmla="*/ 9 w 302"/>
                    <a:gd name="T63" fmla="*/ 36 h 593"/>
                    <a:gd name="T64" fmla="*/ 10 w 302"/>
                    <a:gd name="T65" fmla="*/ 34 h 593"/>
                    <a:gd name="T66" fmla="*/ 12 w 302"/>
                    <a:gd name="T67" fmla="*/ 33 h 593"/>
                    <a:gd name="T68" fmla="*/ 13 w 302"/>
                    <a:gd name="T69" fmla="*/ 32 h 593"/>
                    <a:gd name="T70" fmla="*/ 14 w 302"/>
                    <a:gd name="T71" fmla="*/ 31 h 593"/>
                    <a:gd name="T72" fmla="*/ 17 w 302"/>
                    <a:gd name="T73" fmla="*/ 30 h 593"/>
                    <a:gd name="T74" fmla="*/ 18 w 302"/>
                    <a:gd name="T75" fmla="*/ 29 h 593"/>
                    <a:gd name="T76" fmla="*/ 19 w 302"/>
                    <a:gd name="T77" fmla="*/ 29 h 593"/>
                    <a:gd name="T78" fmla="*/ 20 w 302"/>
                    <a:gd name="T79" fmla="*/ 28 h 593"/>
                    <a:gd name="T80" fmla="*/ 22 w 302"/>
                    <a:gd name="T81" fmla="*/ 27 h 593"/>
                    <a:gd name="T82" fmla="*/ 24 w 302"/>
                    <a:gd name="T83" fmla="*/ 27 h 593"/>
                    <a:gd name="T84" fmla="*/ 26 w 302"/>
                    <a:gd name="T85" fmla="*/ 27 h 593"/>
                    <a:gd name="T86" fmla="*/ 27 w 302"/>
                    <a:gd name="T87" fmla="*/ 27 h 593"/>
                    <a:gd name="T88" fmla="*/ 28 w 302"/>
                    <a:gd name="T89" fmla="*/ 27 h 593"/>
                    <a:gd name="T90" fmla="*/ 30 w 302"/>
                    <a:gd name="T91" fmla="*/ 28 h 593"/>
                    <a:gd name="T92" fmla="*/ 31 w 302"/>
                    <a:gd name="T93" fmla="*/ 28 h 593"/>
                    <a:gd name="T94" fmla="*/ 33 w 302"/>
                    <a:gd name="T95" fmla="*/ 28 h 593"/>
                    <a:gd name="T96" fmla="*/ 34 w 302"/>
                    <a:gd name="T97" fmla="*/ 29 h 593"/>
                    <a:gd name="T98" fmla="*/ 35 w 302"/>
                    <a:gd name="T99" fmla="*/ 30 h 593"/>
                    <a:gd name="T100" fmla="*/ 35 w 302"/>
                    <a:gd name="T101" fmla="*/ 30 h 593"/>
                    <a:gd name="T102" fmla="*/ 36 w 302"/>
                    <a:gd name="T103" fmla="*/ 31 h 593"/>
                    <a:gd name="T104" fmla="*/ 37 w 302"/>
                    <a:gd name="T105" fmla="*/ 32 h 593"/>
                    <a:gd name="T106" fmla="*/ 37 w 302"/>
                    <a:gd name="T107" fmla="*/ 33 h 593"/>
                    <a:gd name="T108" fmla="*/ 37 w 302"/>
                    <a:gd name="T109" fmla="*/ 34 h 593"/>
                    <a:gd name="T110" fmla="*/ 38 w 302"/>
                    <a:gd name="T111" fmla="*/ 36 h 593"/>
                    <a:gd name="T112" fmla="*/ 38 w 302"/>
                    <a:gd name="T113" fmla="*/ 37 h 593"/>
                    <a:gd name="T114" fmla="*/ 38 w 302"/>
                    <a:gd name="T115" fmla="*/ 38 h 593"/>
                    <a:gd name="T116" fmla="*/ 38 w 302"/>
                    <a:gd name="T117" fmla="*/ 40 h 593"/>
                    <a:gd name="T118" fmla="*/ 38 w 302"/>
                    <a:gd name="T119" fmla="*/ 75 h 593"/>
                    <a:gd name="T120" fmla="*/ 30 w 302"/>
                    <a:gd name="T121" fmla="*/ 75 h 59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02"/>
                    <a:gd name="T184" fmla="*/ 0 h 593"/>
                    <a:gd name="T185" fmla="*/ 302 w 302"/>
                    <a:gd name="T186" fmla="*/ 593 h 59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02" h="593">
                      <a:moveTo>
                        <a:pt x="243" y="593"/>
                      </a:moveTo>
                      <a:lnTo>
                        <a:pt x="243" y="331"/>
                      </a:lnTo>
                      <a:lnTo>
                        <a:pt x="243" y="316"/>
                      </a:lnTo>
                      <a:lnTo>
                        <a:pt x="243" y="306"/>
                      </a:lnTo>
                      <a:lnTo>
                        <a:pt x="241" y="299"/>
                      </a:lnTo>
                      <a:lnTo>
                        <a:pt x="238" y="292"/>
                      </a:lnTo>
                      <a:lnTo>
                        <a:pt x="234" y="287"/>
                      </a:lnTo>
                      <a:lnTo>
                        <a:pt x="231" y="283"/>
                      </a:lnTo>
                      <a:lnTo>
                        <a:pt x="227" y="280"/>
                      </a:lnTo>
                      <a:lnTo>
                        <a:pt x="222" y="276"/>
                      </a:lnTo>
                      <a:lnTo>
                        <a:pt x="217" y="275"/>
                      </a:lnTo>
                      <a:lnTo>
                        <a:pt x="212" y="273"/>
                      </a:lnTo>
                      <a:lnTo>
                        <a:pt x="206" y="273"/>
                      </a:lnTo>
                      <a:lnTo>
                        <a:pt x="199" y="272"/>
                      </a:lnTo>
                      <a:lnTo>
                        <a:pt x="191" y="273"/>
                      </a:lnTo>
                      <a:lnTo>
                        <a:pt x="185" y="274"/>
                      </a:lnTo>
                      <a:lnTo>
                        <a:pt x="177" y="275"/>
                      </a:lnTo>
                      <a:lnTo>
                        <a:pt x="170" y="277"/>
                      </a:lnTo>
                      <a:lnTo>
                        <a:pt x="161" y="281"/>
                      </a:lnTo>
                      <a:lnTo>
                        <a:pt x="154" y="284"/>
                      </a:lnTo>
                      <a:lnTo>
                        <a:pt x="146" y="288"/>
                      </a:lnTo>
                      <a:lnTo>
                        <a:pt x="138" y="293"/>
                      </a:lnTo>
                      <a:lnTo>
                        <a:pt x="121" y="307"/>
                      </a:lnTo>
                      <a:lnTo>
                        <a:pt x="101" y="323"/>
                      </a:lnTo>
                      <a:lnTo>
                        <a:pt x="81" y="345"/>
                      </a:lnTo>
                      <a:lnTo>
                        <a:pt x="58" y="370"/>
                      </a:lnTo>
                      <a:lnTo>
                        <a:pt x="58" y="593"/>
                      </a:lnTo>
                      <a:lnTo>
                        <a:pt x="0" y="593"/>
                      </a:lnTo>
                      <a:lnTo>
                        <a:pt x="0" y="0"/>
                      </a:lnTo>
                      <a:lnTo>
                        <a:pt x="58" y="0"/>
                      </a:lnTo>
                      <a:lnTo>
                        <a:pt x="58" y="302"/>
                      </a:lnTo>
                      <a:lnTo>
                        <a:pt x="73" y="284"/>
                      </a:lnTo>
                      <a:lnTo>
                        <a:pt x="86" y="272"/>
                      </a:lnTo>
                      <a:lnTo>
                        <a:pt x="96" y="262"/>
                      </a:lnTo>
                      <a:lnTo>
                        <a:pt x="107" y="253"/>
                      </a:lnTo>
                      <a:lnTo>
                        <a:pt x="117" y="244"/>
                      </a:lnTo>
                      <a:lnTo>
                        <a:pt x="129" y="237"/>
                      </a:lnTo>
                      <a:lnTo>
                        <a:pt x="141" y="230"/>
                      </a:lnTo>
                      <a:lnTo>
                        <a:pt x="154" y="225"/>
                      </a:lnTo>
                      <a:lnTo>
                        <a:pt x="167" y="220"/>
                      </a:lnTo>
                      <a:lnTo>
                        <a:pt x="181" y="216"/>
                      </a:lnTo>
                      <a:lnTo>
                        <a:pt x="194" y="215"/>
                      </a:lnTo>
                      <a:lnTo>
                        <a:pt x="208" y="214"/>
                      </a:lnTo>
                      <a:lnTo>
                        <a:pt x="220" y="214"/>
                      </a:lnTo>
                      <a:lnTo>
                        <a:pt x="231" y="215"/>
                      </a:lnTo>
                      <a:lnTo>
                        <a:pt x="241" y="217"/>
                      </a:lnTo>
                      <a:lnTo>
                        <a:pt x="250" y="221"/>
                      </a:lnTo>
                      <a:lnTo>
                        <a:pt x="258" y="224"/>
                      </a:lnTo>
                      <a:lnTo>
                        <a:pt x="266" y="228"/>
                      </a:lnTo>
                      <a:lnTo>
                        <a:pt x="273" y="233"/>
                      </a:lnTo>
                      <a:lnTo>
                        <a:pt x="279" y="240"/>
                      </a:lnTo>
                      <a:lnTo>
                        <a:pt x="284" y="246"/>
                      </a:lnTo>
                      <a:lnTo>
                        <a:pt x="289" y="254"/>
                      </a:lnTo>
                      <a:lnTo>
                        <a:pt x="292" y="262"/>
                      </a:lnTo>
                      <a:lnTo>
                        <a:pt x="295" y="272"/>
                      </a:lnTo>
                      <a:lnTo>
                        <a:pt x="298" y="282"/>
                      </a:lnTo>
                      <a:lnTo>
                        <a:pt x="299" y="292"/>
                      </a:lnTo>
                      <a:lnTo>
                        <a:pt x="301" y="304"/>
                      </a:lnTo>
                      <a:lnTo>
                        <a:pt x="302" y="316"/>
                      </a:lnTo>
                      <a:lnTo>
                        <a:pt x="302" y="593"/>
                      </a:lnTo>
                      <a:lnTo>
                        <a:pt x="243" y="59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547" name="Freeform 152"/>
                <p:cNvSpPr>
                  <a:spLocks noEditPoints="1"/>
                </p:cNvSpPr>
                <p:nvPr/>
              </p:nvSpPr>
              <p:spPr bwMode="auto">
                <a:xfrm>
                  <a:off x="9349" y="6935"/>
                  <a:ext cx="42" cy="267"/>
                </a:xfrm>
                <a:custGeom>
                  <a:avLst/>
                  <a:gdLst>
                    <a:gd name="T0" fmla="*/ 2 w 82"/>
                    <a:gd name="T1" fmla="*/ 67 h 534"/>
                    <a:gd name="T2" fmla="*/ 2 w 82"/>
                    <a:gd name="T3" fmla="*/ 20 h 534"/>
                    <a:gd name="T4" fmla="*/ 10 w 82"/>
                    <a:gd name="T5" fmla="*/ 20 h 534"/>
                    <a:gd name="T6" fmla="*/ 10 w 82"/>
                    <a:gd name="T7" fmla="*/ 67 h 534"/>
                    <a:gd name="T8" fmla="*/ 2 w 82"/>
                    <a:gd name="T9" fmla="*/ 67 h 534"/>
                    <a:gd name="T10" fmla="*/ 6 w 82"/>
                    <a:gd name="T11" fmla="*/ 9 h 534"/>
                    <a:gd name="T12" fmla="*/ 5 w 82"/>
                    <a:gd name="T13" fmla="*/ 9 h 534"/>
                    <a:gd name="T14" fmla="*/ 4 w 82"/>
                    <a:gd name="T15" fmla="*/ 9 h 534"/>
                    <a:gd name="T16" fmla="*/ 3 w 82"/>
                    <a:gd name="T17" fmla="*/ 9 h 534"/>
                    <a:gd name="T18" fmla="*/ 2 w 82"/>
                    <a:gd name="T19" fmla="*/ 8 h 534"/>
                    <a:gd name="T20" fmla="*/ 1 w 82"/>
                    <a:gd name="T21" fmla="*/ 7 h 534"/>
                    <a:gd name="T22" fmla="*/ 1 w 82"/>
                    <a:gd name="T23" fmla="*/ 6 h 534"/>
                    <a:gd name="T24" fmla="*/ 0 w 82"/>
                    <a:gd name="T25" fmla="*/ 5 h 534"/>
                    <a:gd name="T26" fmla="*/ 0 w 82"/>
                    <a:gd name="T27" fmla="*/ 4 h 534"/>
                    <a:gd name="T28" fmla="*/ 0 w 82"/>
                    <a:gd name="T29" fmla="*/ 3 h 534"/>
                    <a:gd name="T30" fmla="*/ 1 w 82"/>
                    <a:gd name="T31" fmla="*/ 3 h 534"/>
                    <a:gd name="T32" fmla="*/ 1 w 82"/>
                    <a:gd name="T33" fmla="*/ 2 h 534"/>
                    <a:gd name="T34" fmla="*/ 2 w 82"/>
                    <a:gd name="T35" fmla="*/ 1 h 534"/>
                    <a:gd name="T36" fmla="*/ 3 w 82"/>
                    <a:gd name="T37" fmla="*/ 1 h 534"/>
                    <a:gd name="T38" fmla="*/ 4 w 82"/>
                    <a:gd name="T39" fmla="*/ 1 h 534"/>
                    <a:gd name="T40" fmla="*/ 5 w 82"/>
                    <a:gd name="T41" fmla="*/ 0 h 534"/>
                    <a:gd name="T42" fmla="*/ 6 w 82"/>
                    <a:gd name="T43" fmla="*/ 0 h 534"/>
                    <a:gd name="T44" fmla="*/ 7 w 82"/>
                    <a:gd name="T45" fmla="*/ 0 h 534"/>
                    <a:gd name="T46" fmla="*/ 8 w 82"/>
                    <a:gd name="T47" fmla="*/ 1 h 534"/>
                    <a:gd name="T48" fmla="*/ 9 w 82"/>
                    <a:gd name="T49" fmla="*/ 1 h 534"/>
                    <a:gd name="T50" fmla="*/ 9 w 82"/>
                    <a:gd name="T51" fmla="*/ 1 h 534"/>
                    <a:gd name="T52" fmla="*/ 10 w 82"/>
                    <a:gd name="T53" fmla="*/ 2 h 534"/>
                    <a:gd name="T54" fmla="*/ 10 w 82"/>
                    <a:gd name="T55" fmla="*/ 3 h 534"/>
                    <a:gd name="T56" fmla="*/ 11 w 82"/>
                    <a:gd name="T57" fmla="*/ 3 h 534"/>
                    <a:gd name="T58" fmla="*/ 11 w 82"/>
                    <a:gd name="T59" fmla="*/ 4 h 534"/>
                    <a:gd name="T60" fmla="*/ 11 w 82"/>
                    <a:gd name="T61" fmla="*/ 5 h 534"/>
                    <a:gd name="T62" fmla="*/ 10 w 82"/>
                    <a:gd name="T63" fmla="*/ 6 h 534"/>
                    <a:gd name="T64" fmla="*/ 10 w 82"/>
                    <a:gd name="T65" fmla="*/ 7 h 534"/>
                    <a:gd name="T66" fmla="*/ 9 w 82"/>
                    <a:gd name="T67" fmla="*/ 8 h 534"/>
                    <a:gd name="T68" fmla="*/ 9 w 82"/>
                    <a:gd name="T69" fmla="*/ 9 h 534"/>
                    <a:gd name="T70" fmla="*/ 8 w 82"/>
                    <a:gd name="T71" fmla="*/ 9 h 534"/>
                    <a:gd name="T72" fmla="*/ 7 w 82"/>
                    <a:gd name="T73" fmla="*/ 9 h 534"/>
                    <a:gd name="T74" fmla="*/ 6 w 82"/>
                    <a:gd name="T75" fmla="*/ 9 h 53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82"/>
                    <a:gd name="T115" fmla="*/ 0 h 534"/>
                    <a:gd name="T116" fmla="*/ 82 w 82"/>
                    <a:gd name="T117" fmla="*/ 534 h 53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82" h="534">
                      <a:moveTo>
                        <a:pt x="10" y="534"/>
                      </a:moveTo>
                      <a:lnTo>
                        <a:pt x="10" y="165"/>
                      </a:lnTo>
                      <a:lnTo>
                        <a:pt x="73" y="165"/>
                      </a:lnTo>
                      <a:lnTo>
                        <a:pt x="73" y="534"/>
                      </a:lnTo>
                      <a:lnTo>
                        <a:pt x="10" y="534"/>
                      </a:lnTo>
                      <a:close/>
                      <a:moveTo>
                        <a:pt x="43" y="77"/>
                      </a:moveTo>
                      <a:lnTo>
                        <a:pt x="34" y="77"/>
                      </a:lnTo>
                      <a:lnTo>
                        <a:pt x="26" y="75"/>
                      </a:lnTo>
                      <a:lnTo>
                        <a:pt x="19" y="72"/>
                      </a:lnTo>
                      <a:lnTo>
                        <a:pt x="13" y="67"/>
                      </a:lnTo>
                      <a:lnTo>
                        <a:pt x="7" y="61"/>
                      </a:lnTo>
                      <a:lnTo>
                        <a:pt x="3" y="54"/>
                      </a:lnTo>
                      <a:lnTo>
                        <a:pt x="0" y="47"/>
                      </a:lnTo>
                      <a:lnTo>
                        <a:pt x="0" y="38"/>
                      </a:lnTo>
                      <a:lnTo>
                        <a:pt x="0" y="31"/>
                      </a:lnTo>
                      <a:lnTo>
                        <a:pt x="3" y="24"/>
                      </a:lnTo>
                      <a:lnTo>
                        <a:pt x="7" y="18"/>
                      </a:lnTo>
                      <a:lnTo>
                        <a:pt x="13" y="12"/>
                      </a:lnTo>
                      <a:lnTo>
                        <a:pt x="19" y="6"/>
                      </a:lnTo>
                      <a:lnTo>
                        <a:pt x="26" y="3"/>
                      </a:lnTo>
                      <a:lnTo>
                        <a:pt x="34" y="0"/>
                      </a:lnTo>
                      <a:lnTo>
                        <a:pt x="43" y="0"/>
                      </a:lnTo>
                      <a:lnTo>
                        <a:pt x="50" y="0"/>
                      </a:lnTo>
                      <a:lnTo>
                        <a:pt x="58" y="3"/>
                      </a:lnTo>
                      <a:lnTo>
                        <a:pt x="64" y="6"/>
                      </a:lnTo>
                      <a:lnTo>
                        <a:pt x="70" y="12"/>
                      </a:lnTo>
                      <a:lnTo>
                        <a:pt x="75" y="18"/>
                      </a:lnTo>
                      <a:lnTo>
                        <a:pt x="79" y="24"/>
                      </a:lnTo>
                      <a:lnTo>
                        <a:pt x="81" y="31"/>
                      </a:lnTo>
                      <a:lnTo>
                        <a:pt x="82" y="38"/>
                      </a:lnTo>
                      <a:lnTo>
                        <a:pt x="81" y="47"/>
                      </a:lnTo>
                      <a:lnTo>
                        <a:pt x="79" y="54"/>
                      </a:lnTo>
                      <a:lnTo>
                        <a:pt x="75" y="61"/>
                      </a:lnTo>
                      <a:lnTo>
                        <a:pt x="70" y="67"/>
                      </a:lnTo>
                      <a:lnTo>
                        <a:pt x="64" y="72"/>
                      </a:lnTo>
                      <a:lnTo>
                        <a:pt x="58" y="75"/>
                      </a:lnTo>
                      <a:lnTo>
                        <a:pt x="50" y="77"/>
                      </a:lnTo>
                      <a:lnTo>
                        <a:pt x="43" y="77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548" name="Freeform 153"/>
                <p:cNvSpPr>
                  <a:spLocks/>
                </p:cNvSpPr>
                <p:nvPr/>
              </p:nvSpPr>
              <p:spPr bwMode="auto">
                <a:xfrm>
                  <a:off x="9454" y="7013"/>
                  <a:ext cx="153" cy="189"/>
                </a:xfrm>
                <a:custGeom>
                  <a:avLst/>
                  <a:gdLst>
                    <a:gd name="T0" fmla="*/ 30 w 306"/>
                    <a:gd name="T1" fmla="*/ 47 h 379"/>
                    <a:gd name="T2" fmla="*/ 30 w 306"/>
                    <a:gd name="T3" fmla="*/ 14 h 379"/>
                    <a:gd name="T4" fmla="*/ 30 w 306"/>
                    <a:gd name="T5" fmla="*/ 12 h 379"/>
                    <a:gd name="T6" fmla="*/ 30 w 306"/>
                    <a:gd name="T7" fmla="*/ 11 h 379"/>
                    <a:gd name="T8" fmla="*/ 30 w 306"/>
                    <a:gd name="T9" fmla="*/ 10 h 379"/>
                    <a:gd name="T10" fmla="*/ 30 w 306"/>
                    <a:gd name="T11" fmla="*/ 9 h 379"/>
                    <a:gd name="T12" fmla="*/ 29 w 306"/>
                    <a:gd name="T13" fmla="*/ 9 h 379"/>
                    <a:gd name="T14" fmla="*/ 29 w 306"/>
                    <a:gd name="T15" fmla="*/ 8 h 379"/>
                    <a:gd name="T16" fmla="*/ 28 w 306"/>
                    <a:gd name="T17" fmla="*/ 8 h 379"/>
                    <a:gd name="T18" fmla="*/ 28 w 306"/>
                    <a:gd name="T19" fmla="*/ 7 h 379"/>
                    <a:gd name="T20" fmla="*/ 27 w 306"/>
                    <a:gd name="T21" fmla="*/ 7 h 379"/>
                    <a:gd name="T22" fmla="*/ 26 w 306"/>
                    <a:gd name="T23" fmla="*/ 7 h 379"/>
                    <a:gd name="T24" fmla="*/ 26 w 306"/>
                    <a:gd name="T25" fmla="*/ 7 h 379"/>
                    <a:gd name="T26" fmla="*/ 25 w 306"/>
                    <a:gd name="T27" fmla="*/ 7 h 379"/>
                    <a:gd name="T28" fmla="*/ 24 w 306"/>
                    <a:gd name="T29" fmla="*/ 7 h 379"/>
                    <a:gd name="T30" fmla="*/ 23 w 306"/>
                    <a:gd name="T31" fmla="*/ 7 h 379"/>
                    <a:gd name="T32" fmla="*/ 22 w 306"/>
                    <a:gd name="T33" fmla="*/ 7 h 379"/>
                    <a:gd name="T34" fmla="*/ 21 w 306"/>
                    <a:gd name="T35" fmla="*/ 7 h 379"/>
                    <a:gd name="T36" fmla="*/ 20 w 306"/>
                    <a:gd name="T37" fmla="*/ 8 h 379"/>
                    <a:gd name="T38" fmla="*/ 19 w 306"/>
                    <a:gd name="T39" fmla="*/ 8 h 379"/>
                    <a:gd name="T40" fmla="*/ 19 w 306"/>
                    <a:gd name="T41" fmla="*/ 9 h 379"/>
                    <a:gd name="T42" fmla="*/ 18 w 306"/>
                    <a:gd name="T43" fmla="*/ 9 h 379"/>
                    <a:gd name="T44" fmla="*/ 15 w 306"/>
                    <a:gd name="T45" fmla="*/ 11 h 379"/>
                    <a:gd name="T46" fmla="*/ 13 w 306"/>
                    <a:gd name="T47" fmla="*/ 13 h 379"/>
                    <a:gd name="T48" fmla="*/ 10 w 306"/>
                    <a:gd name="T49" fmla="*/ 16 h 379"/>
                    <a:gd name="T50" fmla="*/ 7 w 306"/>
                    <a:gd name="T51" fmla="*/ 19 h 379"/>
                    <a:gd name="T52" fmla="*/ 7 w 306"/>
                    <a:gd name="T53" fmla="*/ 47 h 379"/>
                    <a:gd name="T54" fmla="*/ 0 w 306"/>
                    <a:gd name="T55" fmla="*/ 47 h 379"/>
                    <a:gd name="T56" fmla="*/ 0 w 306"/>
                    <a:gd name="T57" fmla="*/ 1 h 379"/>
                    <a:gd name="T58" fmla="*/ 7 w 306"/>
                    <a:gd name="T59" fmla="*/ 1 h 379"/>
                    <a:gd name="T60" fmla="*/ 7 w 306"/>
                    <a:gd name="T61" fmla="*/ 11 h 379"/>
                    <a:gd name="T62" fmla="*/ 10 w 306"/>
                    <a:gd name="T63" fmla="*/ 8 h 379"/>
                    <a:gd name="T64" fmla="*/ 11 w 306"/>
                    <a:gd name="T65" fmla="*/ 7 h 379"/>
                    <a:gd name="T66" fmla="*/ 12 w 306"/>
                    <a:gd name="T67" fmla="*/ 6 h 379"/>
                    <a:gd name="T68" fmla="*/ 13 w 306"/>
                    <a:gd name="T69" fmla="*/ 4 h 379"/>
                    <a:gd name="T70" fmla="*/ 15 w 306"/>
                    <a:gd name="T71" fmla="*/ 3 h 379"/>
                    <a:gd name="T72" fmla="*/ 17 w 306"/>
                    <a:gd name="T73" fmla="*/ 2 h 379"/>
                    <a:gd name="T74" fmla="*/ 19 w 306"/>
                    <a:gd name="T75" fmla="*/ 2 h 379"/>
                    <a:gd name="T76" fmla="*/ 19 w 306"/>
                    <a:gd name="T77" fmla="*/ 1 h 379"/>
                    <a:gd name="T78" fmla="*/ 21 w 306"/>
                    <a:gd name="T79" fmla="*/ 0 h 379"/>
                    <a:gd name="T80" fmla="*/ 22 w 306"/>
                    <a:gd name="T81" fmla="*/ 0 h 379"/>
                    <a:gd name="T82" fmla="*/ 24 w 306"/>
                    <a:gd name="T83" fmla="*/ 0 h 379"/>
                    <a:gd name="T84" fmla="*/ 26 w 306"/>
                    <a:gd name="T85" fmla="*/ 0 h 379"/>
                    <a:gd name="T86" fmla="*/ 27 w 306"/>
                    <a:gd name="T87" fmla="*/ 0 h 379"/>
                    <a:gd name="T88" fmla="*/ 29 w 306"/>
                    <a:gd name="T89" fmla="*/ 0 h 379"/>
                    <a:gd name="T90" fmla="*/ 30 w 306"/>
                    <a:gd name="T91" fmla="*/ 0 h 379"/>
                    <a:gd name="T92" fmla="*/ 31 w 306"/>
                    <a:gd name="T93" fmla="*/ 0 h 379"/>
                    <a:gd name="T94" fmla="*/ 33 w 306"/>
                    <a:gd name="T95" fmla="*/ 1 h 379"/>
                    <a:gd name="T96" fmla="*/ 34 w 306"/>
                    <a:gd name="T97" fmla="*/ 1 h 379"/>
                    <a:gd name="T98" fmla="*/ 35 w 306"/>
                    <a:gd name="T99" fmla="*/ 2 h 379"/>
                    <a:gd name="T100" fmla="*/ 36 w 306"/>
                    <a:gd name="T101" fmla="*/ 3 h 379"/>
                    <a:gd name="T102" fmla="*/ 36 w 306"/>
                    <a:gd name="T103" fmla="*/ 4 h 379"/>
                    <a:gd name="T104" fmla="*/ 37 w 306"/>
                    <a:gd name="T105" fmla="*/ 5 h 379"/>
                    <a:gd name="T106" fmla="*/ 38 w 306"/>
                    <a:gd name="T107" fmla="*/ 6 h 379"/>
                    <a:gd name="T108" fmla="*/ 38 w 306"/>
                    <a:gd name="T109" fmla="*/ 7 h 379"/>
                    <a:gd name="T110" fmla="*/ 38 w 306"/>
                    <a:gd name="T111" fmla="*/ 8 h 379"/>
                    <a:gd name="T112" fmla="*/ 38 w 306"/>
                    <a:gd name="T113" fmla="*/ 9 h 379"/>
                    <a:gd name="T114" fmla="*/ 38 w 306"/>
                    <a:gd name="T115" fmla="*/ 11 h 379"/>
                    <a:gd name="T116" fmla="*/ 38 w 306"/>
                    <a:gd name="T117" fmla="*/ 12 h 379"/>
                    <a:gd name="T118" fmla="*/ 38 w 306"/>
                    <a:gd name="T119" fmla="*/ 47 h 379"/>
                    <a:gd name="T120" fmla="*/ 30 w 306"/>
                    <a:gd name="T121" fmla="*/ 47 h 379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06"/>
                    <a:gd name="T184" fmla="*/ 0 h 379"/>
                    <a:gd name="T185" fmla="*/ 306 w 306"/>
                    <a:gd name="T186" fmla="*/ 379 h 379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06" h="379">
                      <a:moveTo>
                        <a:pt x="247" y="379"/>
                      </a:moveTo>
                      <a:lnTo>
                        <a:pt x="247" y="117"/>
                      </a:lnTo>
                      <a:lnTo>
                        <a:pt x="247" y="102"/>
                      </a:lnTo>
                      <a:lnTo>
                        <a:pt x="245" y="92"/>
                      </a:lnTo>
                      <a:lnTo>
                        <a:pt x="244" y="85"/>
                      </a:lnTo>
                      <a:lnTo>
                        <a:pt x="243" y="78"/>
                      </a:lnTo>
                      <a:lnTo>
                        <a:pt x="239" y="73"/>
                      </a:lnTo>
                      <a:lnTo>
                        <a:pt x="234" y="69"/>
                      </a:lnTo>
                      <a:lnTo>
                        <a:pt x="230" y="66"/>
                      </a:lnTo>
                      <a:lnTo>
                        <a:pt x="225" y="62"/>
                      </a:lnTo>
                      <a:lnTo>
                        <a:pt x="220" y="61"/>
                      </a:lnTo>
                      <a:lnTo>
                        <a:pt x="215" y="59"/>
                      </a:lnTo>
                      <a:lnTo>
                        <a:pt x="210" y="59"/>
                      </a:lnTo>
                      <a:lnTo>
                        <a:pt x="204" y="58"/>
                      </a:lnTo>
                      <a:lnTo>
                        <a:pt x="197" y="59"/>
                      </a:lnTo>
                      <a:lnTo>
                        <a:pt x="189" y="60"/>
                      </a:lnTo>
                      <a:lnTo>
                        <a:pt x="182" y="61"/>
                      </a:lnTo>
                      <a:lnTo>
                        <a:pt x="174" y="63"/>
                      </a:lnTo>
                      <a:lnTo>
                        <a:pt x="167" y="67"/>
                      </a:lnTo>
                      <a:lnTo>
                        <a:pt x="158" y="70"/>
                      </a:lnTo>
                      <a:lnTo>
                        <a:pt x="151" y="74"/>
                      </a:lnTo>
                      <a:lnTo>
                        <a:pt x="142" y="79"/>
                      </a:lnTo>
                      <a:lnTo>
                        <a:pt x="125" y="93"/>
                      </a:lnTo>
                      <a:lnTo>
                        <a:pt x="106" y="109"/>
                      </a:lnTo>
                      <a:lnTo>
                        <a:pt x="85" y="131"/>
                      </a:lnTo>
                      <a:lnTo>
                        <a:pt x="63" y="156"/>
                      </a:lnTo>
                      <a:lnTo>
                        <a:pt x="63" y="379"/>
                      </a:lnTo>
                      <a:lnTo>
                        <a:pt x="0" y="379"/>
                      </a:lnTo>
                      <a:lnTo>
                        <a:pt x="0" y="10"/>
                      </a:lnTo>
                      <a:lnTo>
                        <a:pt x="63" y="10"/>
                      </a:lnTo>
                      <a:lnTo>
                        <a:pt x="63" y="88"/>
                      </a:lnTo>
                      <a:lnTo>
                        <a:pt x="79" y="70"/>
                      </a:lnTo>
                      <a:lnTo>
                        <a:pt x="91" y="58"/>
                      </a:lnTo>
                      <a:lnTo>
                        <a:pt x="102" y="48"/>
                      </a:lnTo>
                      <a:lnTo>
                        <a:pt x="111" y="39"/>
                      </a:lnTo>
                      <a:lnTo>
                        <a:pt x="123" y="30"/>
                      </a:lnTo>
                      <a:lnTo>
                        <a:pt x="134" y="23"/>
                      </a:lnTo>
                      <a:lnTo>
                        <a:pt x="147" y="16"/>
                      </a:lnTo>
                      <a:lnTo>
                        <a:pt x="158" y="11"/>
                      </a:lnTo>
                      <a:lnTo>
                        <a:pt x="171" y="6"/>
                      </a:lnTo>
                      <a:lnTo>
                        <a:pt x="183" y="2"/>
                      </a:lnTo>
                      <a:lnTo>
                        <a:pt x="196" y="1"/>
                      </a:lnTo>
                      <a:lnTo>
                        <a:pt x="209" y="0"/>
                      </a:lnTo>
                      <a:lnTo>
                        <a:pt x="222" y="0"/>
                      </a:lnTo>
                      <a:lnTo>
                        <a:pt x="232" y="1"/>
                      </a:lnTo>
                      <a:lnTo>
                        <a:pt x="243" y="3"/>
                      </a:lnTo>
                      <a:lnTo>
                        <a:pt x="253" y="7"/>
                      </a:lnTo>
                      <a:lnTo>
                        <a:pt x="261" y="10"/>
                      </a:lnTo>
                      <a:lnTo>
                        <a:pt x="270" y="14"/>
                      </a:lnTo>
                      <a:lnTo>
                        <a:pt x="276" y="19"/>
                      </a:lnTo>
                      <a:lnTo>
                        <a:pt x="283" y="26"/>
                      </a:lnTo>
                      <a:lnTo>
                        <a:pt x="288" y="32"/>
                      </a:lnTo>
                      <a:lnTo>
                        <a:pt x="293" y="40"/>
                      </a:lnTo>
                      <a:lnTo>
                        <a:pt x="298" y="48"/>
                      </a:lnTo>
                      <a:lnTo>
                        <a:pt x="301" y="58"/>
                      </a:lnTo>
                      <a:lnTo>
                        <a:pt x="303" y="68"/>
                      </a:lnTo>
                      <a:lnTo>
                        <a:pt x="305" y="78"/>
                      </a:lnTo>
                      <a:lnTo>
                        <a:pt x="306" y="90"/>
                      </a:lnTo>
                      <a:lnTo>
                        <a:pt x="306" y="102"/>
                      </a:lnTo>
                      <a:lnTo>
                        <a:pt x="306" y="379"/>
                      </a:lnTo>
                      <a:lnTo>
                        <a:pt x="247" y="37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549" name="Freeform 154"/>
                <p:cNvSpPr>
                  <a:spLocks noEditPoints="1"/>
                </p:cNvSpPr>
                <p:nvPr/>
              </p:nvSpPr>
              <p:spPr bwMode="auto">
                <a:xfrm>
                  <a:off x="9661" y="7013"/>
                  <a:ext cx="177" cy="292"/>
                </a:xfrm>
                <a:custGeom>
                  <a:avLst/>
                  <a:gdLst>
                    <a:gd name="T0" fmla="*/ 15 w 355"/>
                    <a:gd name="T1" fmla="*/ 7 h 584"/>
                    <a:gd name="T2" fmla="*/ 11 w 355"/>
                    <a:gd name="T3" fmla="*/ 10 h 584"/>
                    <a:gd name="T4" fmla="*/ 9 w 355"/>
                    <a:gd name="T5" fmla="*/ 15 h 584"/>
                    <a:gd name="T6" fmla="*/ 9 w 355"/>
                    <a:gd name="T7" fmla="*/ 20 h 584"/>
                    <a:gd name="T8" fmla="*/ 12 w 355"/>
                    <a:gd name="T9" fmla="*/ 25 h 584"/>
                    <a:gd name="T10" fmla="*/ 16 w 355"/>
                    <a:gd name="T11" fmla="*/ 28 h 584"/>
                    <a:gd name="T12" fmla="*/ 21 w 355"/>
                    <a:gd name="T13" fmla="*/ 29 h 584"/>
                    <a:gd name="T14" fmla="*/ 25 w 355"/>
                    <a:gd name="T15" fmla="*/ 26 h 584"/>
                    <a:gd name="T16" fmla="*/ 28 w 355"/>
                    <a:gd name="T17" fmla="*/ 22 h 584"/>
                    <a:gd name="T18" fmla="*/ 29 w 355"/>
                    <a:gd name="T19" fmla="*/ 17 h 584"/>
                    <a:gd name="T20" fmla="*/ 27 w 355"/>
                    <a:gd name="T21" fmla="*/ 11 h 584"/>
                    <a:gd name="T22" fmla="*/ 24 w 355"/>
                    <a:gd name="T23" fmla="*/ 7 h 584"/>
                    <a:gd name="T24" fmla="*/ 18 w 355"/>
                    <a:gd name="T25" fmla="*/ 6 h 584"/>
                    <a:gd name="T26" fmla="*/ 8 w 355"/>
                    <a:gd name="T27" fmla="*/ 57 h 584"/>
                    <a:gd name="T28" fmla="*/ 7 w 355"/>
                    <a:gd name="T29" fmla="*/ 60 h 584"/>
                    <a:gd name="T30" fmla="*/ 9 w 355"/>
                    <a:gd name="T31" fmla="*/ 63 h 584"/>
                    <a:gd name="T32" fmla="*/ 16 w 355"/>
                    <a:gd name="T33" fmla="*/ 67 h 584"/>
                    <a:gd name="T34" fmla="*/ 25 w 355"/>
                    <a:gd name="T35" fmla="*/ 66 h 584"/>
                    <a:gd name="T36" fmla="*/ 32 w 355"/>
                    <a:gd name="T37" fmla="*/ 62 h 584"/>
                    <a:gd name="T38" fmla="*/ 36 w 355"/>
                    <a:gd name="T39" fmla="*/ 57 h 584"/>
                    <a:gd name="T40" fmla="*/ 35 w 355"/>
                    <a:gd name="T41" fmla="*/ 51 h 584"/>
                    <a:gd name="T42" fmla="*/ 30 w 355"/>
                    <a:gd name="T43" fmla="*/ 49 h 584"/>
                    <a:gd name="T44" fmla="*/ 36 w 355"/>
                    <a:gd name="T45" fmla="*/ 12 h 584"/>
                    <a:gd name="T46" fmla="*/ 37 w 355"/>
                    <a:gd name="T47" fmla="*/ 19 h 584"/>
                    <a:gd name="T48" fmla="*/ 34 w 355"/>
                    <a:gd name="T49" fmla="*/ 27 h 584"/>
                    <a:gd name="T50" fmla="*/ 28 w 355"/>
                    <a:gd name="T51" fmla="*/ 33 h 584"/>
                    <a:gd name="T52" fmla="*/ 20 w 355"/>
                    <a:gd name="T53" fmla="*/ 35 h 584"/>
                    <a:gd name="T54" fmla="*/ 13 w 355"/>
                    <a:gd name="T55" fmla="*/ 36 h 584"/>
                    <a:gd name="T56" fmla="*/ 9 w 355"/>
                    <a:gd name="T57" fmla="*/ 40 h 584"/>
                    <a:gd name="T58" fmla="*/ 10 w 355"/>
                    <a:gd name="T59" fmla="*/ 42 h 584"/>
                    <a:gd name="T60" fmla="*/ 13 w 355"/>
                    <a:gd name="T61" fmla="*/ 43 h 584"/>
                    <a:gd name="T62" fmla="*/ 35 w 355"/>
                    <a:gd name="T63" fmla="*/ 43 h 584"/>
                    <a:gd name="T64" fmla="*/ 40 w 355"/>
                    <a:gd name="T65" fmla="*/ 46 h 584"/>
                    <a:gd name="T66" fmla="*/ 42 w 355"/>
                    <a:gd name="T67" fmla="*/ 51 h 584"/>
                    <a:gd name="T68" fmla="*/ 41 w 355"/>
                    <a:gd name="T69" fmla="*/ 59 h 584"/>
                    <a:gd name="T70" fmla="*/ 35 w 355"/>
                    <a:gd name="T71" fmla="*/ 68 h 584"/>
                    <a:gd name="T72" fmla="*/ 25 w 355"/>
                    <a:gd name="T73" fmla="*/ 73 h 584"/>
                    <a:gd name="T74" fmla="*/ 14 w 355"/>
                    <a:gd name="T75" fmla="*/ 73 h 584"/>
                    <a:gd name="T76" fmla="*/ 6 w 355"/>
                    <a:gd name="T77" fmla="*/ 71 h 584"/>
                    <a:gd name="T78" fmla="*/ 1 w 355"/>
                    <a:gd name="T79" fmla="*/ 67 h 584"/>
                    <a:gd name="T80" fmla="*/ 0 w 355"/>
                    <a:gd name="T81" fmla="*/ 61 h 584"/>
                    <a:gd name="T82" fmla="*/ 3 w 355"/>
                    <a:gd name="T83" fmla="*/ 53 h 584"/>
                    <a:gd name="T84" fmla="*/ 3 w 355"/>
                    <a:gd name="T85" fmla="*/ 47 h 584"/>
                    <a:gd name="T86" fmla="*/ 1 w 355"/>
                    <a:gd name="T87" fmla="*/ 43 h 584"/>
                    <a:gd name="T88" fmla="*/ 4 w 355"/>
                    <a:gd name="T89" fmla="*/ 37 h 584"/>
                    <a:gd name="T90" fmla="*/ 7 w 355"/>
                    <a:gd name="T91" fmla="*/ 31 h 584"/>
                    <a:gd name="T92" fmla="*/ 4 w 355"/>
                    <a:gd name="T93" fmla="*/ 27 h 584"/>
                    <a:gd name="T94" fmla="*/ 1 w 355"/>
                    <a:gd name="T95" fmla="*/ 22 h 584"/>
                    <a:gd name="T96" fmla="*/ 1 w 355"/>
                    <a:gd name="T97" fmla="*/ 15 h 584"/>
                    <a:gd name="T98" fmla="*/ 4 w 355"/>
                    <a:gd name="T99" fmla="*/ 7 h 584"/>
                    <a:gd name="T100" fmla="*/ 10 w 355"/>
                    <a:gd name="T101" fmla="*/ 2 h 584"/>
                    <a:gd name="T102" fmla="*/ 19 w 355"/>
                    <a:gd name="T103" fmla="*/ 0 h 584"/>
                    <a:gd name="T104" fmla="*/ 26 w 355"/>
                    <a:gd name="T105" fmla="*/ 1 h 584"/>
                    <a:gd name="T106" fmla="*/ 34 w 355"/>
                    <a:gd name="T107" fmla="*/ 7 h 584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355"/>
                    <a:gd name="T163" fmla="*/ 0 h 584"/>
                    <a:gd name="T164" fmla="*/ 355 w 355"/>
                    <a:gd name="T165" fmla="*/ 584 h 584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355" h="584">
                      <a:moveTo>
                        <a:pt x="151" y="48"/>
                      </a:moveTo>
                      <a:lnTo>
                        <a:pt x="143" y="49"/>
                      </a:lnTo>
                      <a:lnTo>
                        <a:pt x="135" y="51"/>
                      </a:lnTo>
                      <a:lnTo>
                        <a:pt x="128" y="53"/>
                      </a:lnTo>
                      <a:lnTo>
                        <a:pt x="120" y="56"/>
                      </a:lnTo>
                      <a:lnTo>
                        <a:pt x="114" y="59"/>
                      </a:lnTo>
                      <a:lnTo>
                        <a:pt x="107" y="64"/>
                      </a:lnTo>
                      <a:lnTo>
                        <a:pt x="101" y="69"/>
                      </a:lnTo>
                      <a:lnTo>
                        <a:pt x="96" y="75"/>
                      </a:lnTo>
                      <a:lnTo>
                        <a:pt x="90" y="82"/>
                      </a:lnTo>
                      <a:lnTo>
                        <a:pt x="86" y="88"/>
                      </a:lnTo>
                      <a:lnTo>
                        <a:pt x="82" y="97"/>
                      </a:lnTo>
                      <a:lnTo>
                        <a:pt x="78" y="104"/>
                      </a:lnTo>
                      <a:lnTo>
                        <a:pt x="76" y="113"/>
                      </a:lnTo>
                      <a:lnTo>
                        <a:pt x="74" y="122"/>
                      </a:lnTo>
                      <a:lnTo>
                        <a:pt x="73" y="131"/>
                      </a:lnTo>
                      <a:lnTo>
                        <a:pt x="73" y="142"/>
                      </a:lnTo>
                      <a:lnTo>
                        <a:pt x="73" y="150"/>
                      </a:lnTo>
                      <a:lnTo>
                        <a:pt x="74" y="159"/>
                      </a:lnTo>
                      <a:lnTo>
                        <a:pt x="76" y="167"/>
                      </a:lnTo>
                      <a:lnTo>
                        <a:pt x="78" y="176"/>
                      </a:lnTo>
                      <a:lnTo>
                        <a:pt x="82" y="184"/>
                      </a:lnTo>
                      <a:lnTo>
                        <a:pt x="86" y="192"/>
                      </a:lnTo>
                      <a:lnTo>
                        <a:pt x="90" y="199"/>
                      </a:lnTo>
                      <a:lnTo>
                        <a:pt x="96" y="206"/>
                      </a:lnTo>
                      <a:lnTo>
                        <a:pt x="101" y="211"/>
                      </a:lnTo>
                      <a:lnTo>
                        <a:pt x="107" y="218"/>
                      </a:lnTo>
                      <a:lnTo>
                        <a:pt x="114" y="222"/>
                      </a:lnTo>
                      <a:lnTo>
                        <a:pt x="120" y="226"/>
                      </a:lnTo>
                      <a:lnTo>
                        <a:pt x="128" y="229"/>
                      </a:lnTo>
                      <a:lnTo>
                        <a:pt x="135" y="232"/>
                      </a:lnTo>
                      <a:lnTo>
                        <a:pt x="143" y="233"/>
                      </a:lnTo>
                      <a:lnTo>
                        <a:pt x="151" y="234"/>
                      </a:lnTo>
                      <a:lnTo>
                        <a:pt x="160" y="233"/>
                      </a:lnTo>
                      <a:lnTo>
                        <a:pt x="168" y="232"/>
                      </a:lnTo>
                      <a:lnTo>
                        <a:pt x="176" y="229"/>
                      </a:lnTo>
                      <a:lnTo>
                        <a:pt x="184" y="226"/>
                      </a:lnTo>
                      <a:lnTo>
                        <a:pt x="192" y="222"/>
                      </a:lnTo>
                      <a:lnTo>
                        <a:pt x="198" y="218"/>
                      </a:lnTo>
                      <a:lnTo>
                        <a:pt x="205" y="211"/>
                      </a:lnTo>
                      <a:lnTo>
                        <a:pt x="210" y="206"/>
                      </a:lnTo>
                      <a:lnTo>
                        <a:pt x="215" y="199"/>
                      </a:lnTo>
                      <a:lnTo>
                        <a:pt x="220" y="192"/>
                      </a:lnTo>
                      <a:lnTo>
                        <a:pt x="224" y="184"/>
                      </a:lnTo>
                      <a:lnTo>
                        <a:pt x="227" y="176"/>
                      </a:lnTo>
                      <a:lnTo>
                        <a:pt x="229" y="167"/>
                      </a:lnTo>
                      <a:lnTo>
                        <a:pt x="232" y="159"/>
                      </a:lnTo>
                      <a:lnTo>
                        <a:pt x="233" y="150"/>
                      </a:lnTo>
                      <a:lnTo>
                        <a:pt x="234" y="142"/>
                      </a:lnTo>
                      <a:lnTo>
                        <a:pt x="233" y="131"/>
                      </a:lnTo>
                      <a:lnTo>
                        <a:pt x="232" y="122"/>
                      </a:lnTo>
                      <a:lnTo>
                        <a:pt x="229" y="113"/>
                      </a:lnTo>
                      <a:lnTo>
                        <a:pt x="227" y="104"/>
                      </a:lnTo>
                      <a:lnTo>
                        <a:pt x="224" y="97"/>
                      </a:lnTo>
                      <a:lnTo>
                        <a:pt x="220" y="88"/>
                      </a:lnTo>
                      <a:lnTo>
                        <a:pt x="215" y="82"/>
                      </a:lnTo>
                      <a:lnTo>
                        <a:pt x="210" y="75"/>
                      </a:lnTo>
                      <a:lnTo>
                        <a:pt x="205" y="69"/>
                      </a:lnTo>
                      <a:lnTo>
                        <a:pt x="198" y="64"/>
                      </a:lnTo>
                      <a:lnTo>
                        <a:pt x="192" y="59"/>
                      </a:lnTo>
                      <a:lnTo>
                        <a:pt x="184" y="56"/>
                      </a:lnTo>
                      <a:lnTo>
                        <a:pt x="176" y="53"/>
                      </a:lnTo>
                      <a:lnTo>
                        <a:pt x="168" y="51"/>
                      </a:lnTo>
                      <a:lnTo>
                        <a:pt x="160" y="49"/>
                      </a:lnTo>
                      <a:lnTo>
                        <a:pt x="151" y="48"/>
                      </a:lnTo>
                      <a:close/>
                      <a:moveTo>
                        <a:pt x="243" y="399"/>
                      </a:moveTo>
                      <a:lnTo>
                        <a:pt x="107" y="399"/>
                      </a:lnTo>
                      <a:lnTo>
                        <a:pt x="92" y="418"/>
                      </a:lnTo>
                      <a:lnTo>
                        <a:pt x="79" y="441"/>
                      </a:lnTo>
                      <a:lnTo>
                        <a:pt x="71" y="458"/>
                      </a:lnTo>
                      <a:lnTo>
                        <a:pt x="68" y="464"/>
                      </a:lnTo>
                      <a:lnTo>
                        <a:pt x="64" y="471"/>
                      </a:lnTo>
                      <a:lnTo>
                        <a:pt x="63" y="476"/>
                      </a:lnTo>
                      <a:lnTo>
                        <a:pt x="63" y="481"/>
                      </a:lnTo>
                      <a:lnTo>
                        <a:pt x="63" y="487"/>
                      </a:lnTo>
                      <a:lnTo>
                        <a:pt x="64" y="492"/>
                      </a:lnTo>
                      <a:lnTo>
                        <a:pt x="67" y="497"/>
                      </a:lnTo>
                      <a:lnTo>
                        <a:pt x="70" y="502"/>
                      </a:lnTo>
                      <a:lnTo>
                        <a:pt x="74" y="506"/>
                      </a:lnTo>
                      <a:lnTo>
                        <a:pt x="78" y="510"/>
                      </a:lnTo>
                      <a:lnTo>
                        <a:pt x="83" y="513"/>
                      </a:lnTo>
                      <a:lnTo>
                        <a:pt x="89" y="517"/>
                      </a:lnTo>
                      <a:lnTo>
                        <a:pt x="102" y="523"/>
                      </a:lnTo>
                      <a:lnTo>
                        <a:pt x="117" y="527"/>
                      </a:lnTo>
                      <a:lnTo>
                        <a:pt x="133" y="529"/>
                      </a:lnTo>
                      <a:lnTo>
                        <a:pt x="151" y="531"/>
                      </a:lnTo>
                      <a:lnTo>
                        <a:pt x="164" y="529"/>
                      </a:lnTo>
                      <a:lnTo>
                        <a:pt x="178" y="528"/>
                      </a:lnTo>
                      <a:lnTo>
                        <a:pt x="191" y="526"/>
                      </a:lnTo>
                      <a:lnTo>
                        <a:pt x="204" y="523"/>
                      </a:lnTo>
                      <a:lnTo>
                        <a:pt x="215" y="519"/>
                      </a:lnTo>
                      <a:lnTo>
                        <a:pt x="227" y="514"/>
                      </a:lnTo>
                      <a:lnTo>
                        <a:pt x="238" y="508"/>
                      </a:lnTo>
                      <a:lnTo>
                        <a:pt x="249" y="503"/>
                      </a:lnTo>
                      <a:lnTo>
                        <a:pt x="258" y="496"/>
                      </a:lnTo>
                      <a:lnTo>
                        <a:pt x="266" y="489"/>
                      </a:lnTo>
                      <a:lnTo>
                        <a:pt x="273" y="481"/>
                      </a:lnTo>
                      <a:lnTo>
                        <a:pt x="280" y="473"/>
                      </a:lnTo>
                      <a:lnTo>
                        <a:pt x="285" y="464"/>
                      </a:lnTo>
                      <a:lnTo>
                        <a:pt x="288" y="456"/>
                      </a:lnTo>
                      <a:lnTo>
                        <a:pt x="290" y="447"/>
                      </a:lnTo>
                      <a:lnTo>
                        <a:pt x="292" y="438"/>
                      </a:lnTo>
                      <a:lnTo>
                        <a:pt x="292" y="430"/>
                      </a:lnTo>
                      <a:lnTo>
                        <a:pt x="289" y="421"/>
                      </a:lnTo>
                      <a:lnTo>
                        <a:pt x="285" y="415"/>
                      </a:lnTo>
                      <a:lnTo>
                        <a:pt x="280" y="409"/>
                      </a:lnTo>
                      <a:lnTo>
                        <a:pt x="273" y="405"/>
                      </a:lnTo>
                      <a:lnTo>
                        <a:pt x="265" y="402"/>
                      </a:lnTo>
                      <a:lnTo>
                        <a:pt x="255" y="400"/>
                      </a:lnTo>
                      <a:lnTo>
                        <a:pt x="243" y="399"/>
                      </a:lnTo>
                      <a:close/>
                      <a:moveTo>
                        <a:pt x="278" y="63"/>
                      </a:moveTo>
                      <a:lnTo>
                        <a:pt x="282" y="71"/>
                      </a:lnTo>
                      <a:lnTo>
                        <a:pt x="287" y="79"/>
                      </a:lnTo>
                      <a:lnTo>
                        <a:pt x="292" y="88"/>
                      </a:lnTo>
                      <a:lnTo>
                        <a:pt x="295" y="97"/>
                      </a:lnTo>
                      <a:lnTo>
                        <a:pt x="298" y="106"/>
                      </a:lnTo>
                      <a:lnTo>
                        <a:pt x="300" y="117"/>
                      </a:lnTo>
                      <a:lnTo>
                        <a:pt x="301" y="129"/>
                      </a:lnTo>
                      <a:lnTo>
                        <a:pt x="301" y="142"/>
                      </a:lnTo>
                      <a:lnTo>
                        <a:pt x="301" y="154"/>
                      </a:lnTo>
                      <a:lnTo>
                        <a:pt x="298" y="168"/>
                      </a:lnTo>
                      <a:lnTo>
                        <a:pt x="295" y="181"/>
                      </a:lnTo>
                      <a:lnTo>
                        <a:pt x="289" y="193"/>
                      </a:lnTo>
                      <a:lnTo>
                        <a:pt x="283" y="205"/>
                      </a:lnTo>
                      <a:lnTo>
                        <a:pt x="277" y="217"/>
                      </a:lnTo>
                      <a:lnTo>
                        <a:pt x="268" y="227"/>
                      </a:lnTo>
                      <a:lnTo>
                        <a:pt x="258" y="237"/>
                      </a:lnTo>
                      <a:lnTo>
                        <a:pt x="248" y="246"/>
                      </a:lnTo>
                      <a:lnTo>
                        <a:pt x="237" y="253"/>
                      </a:lnTo>
                      <a:lnTo>
                        <a:pt x="225" y="261"/>
                      </a:lnTo>
                      <a:lnTo>
                        <a:pt x="213" y="266"/>
                      </a:lnTo>
                      <a:lnTo>
                        <a:pt x="200" y="271"/>
                      </a:lnTo>
                      <a:lnTo>
                        <a:pt x="188" y="274"/>
                      </a:lnTo>
                      <a:lnTo>
                        <a:pt x="174" y="277"/>
                      </a:lnTo>
                      <a:lnTo>
                        <a:pt x="161" y="278"/>
                      </a:lnTo>
                      <a:lnTo>
                        <a:pt x="150" y="278"/>
                      </a:lnTo>
                      <a:lnTo>
                        <a:pt x="136" y="278"/>
                      </a:lnTo>
                      <a:lnTo>
                        <a:pt x="131" y="278"/>
                      </a:lnTo>
                      <a:lnTo>
                        <a:pt x="121" y="278"/>
                      </a:lnTo>
                      <a:lnTo>
                        <a:pt x="109" y="286"/>
                      </a:lnTo>
                      <a:lnTo>
                        <a:pt x="100" y="295"/>
                      </a:lnTo>
                      <a:lnTo>
                        <a:pt x="92" y="302"/>
                      </a:lnTo>
                      <a:lnTo>
                        <a:pt x="87" y="310"/>
                      </a:lnTo>
                      <a:lnTo>
                        <a:pt x="83" y="316"/>
                      </a:lnTo>
                      <a:lnTo>
                        <a:pt x="79" y="322"/>
                      </a:lnTo>
                      <a:lnTo>
                        <a:pt x="78" y="327"/>
                      </a:lnTo>
                      <a:lnTo>
                        <a:pt x="77" y="331"/>
                      </a:lnTo>
                      <a:lnTo>
                        <a:pt x="78" y="334"/>
                      </a:lnTo>
                      <a:lnTo>
                        <a:pt x="78" y="338"/>
                      </a:lnTo>
                      <a:lnTo>
                        <a:pt x="81" y="340"/>
                      </a:lnTo>
                      <a:lnTo>
                        <a:pt x="84" y="342"/>
                      </a:lnTo>
                      <a:lnTo>
                        <a:pt x="87" y="343"/>
                      </a:lnTo>
                      <a:lnTo>
                        <a:pt x="92" y="344"/>
                      </a:lnTo>
                      <a:lnTo>
                        <a:pt x="99" y="345"/>
                      </a:lnTo>
                      <a:lnTo>
                        <a:pt x="107" y="345"/>
                      </a:lnTo>
                      <a:lnTo>
                        <a:pt x="243" y="345"/>
                      </a:lnTo>
                      <a:lnTo>
                        <a:pt x="255" y="346"/>
                      </a:lnTo>
                      <a:lnTo>
                        <a:pt x="267" y="346"/>
                      </a:lnTo>
                      <a:lnTo>
                        <a:pt x="278" y="348"/>
                      </a:lnTo>
                      <a:lnTo>
                        <a:pt x="287" y="351"/>
                      </a:lnTo>
                      <a:lnTo>
                        <a:pt x="296" y="353"/>
                      </a:lnTo>
                      <a:lnTo>
                        <a:pt x="303" y="356"/>
                      </a:lnTo>
                      <a:lnTo>
                        <a:pt x="311" y="360"/>
                      </a:lnTo>
                      <a:lnTo>
                        <a:pt x="317" y="364"/>
                      </a:lnTo>
                      <a:lnTo>
                        <a:pt x="323" y="371"/>
                      </a:lnTo>
                      <a:lnTo>
                        <a:pt x="328" y="376"/>
                      </a:lnTo>
                      <a:lnTo>
                        <a:pt x="331" y="383"/>
                      </a:lnTo>
                      <a:lnTo>
                        <a:pt x="334" y="390"/>
                      </a:lnTo>
                      <a:lnTo>
                        <a:pt x="338" y="399"/>
                      </a:lnTo>
                      <a:lnTo>
                        <a:pt x="339" y="408"/>
                      </a:lnTo>
                      <a:lnTo>
                        <a:pt x="340" y="418"/>
                      </a:lnTo>
                      <a:lnTo>
                        <a:pt x="341" y="428"/>
                      </a:lnTo>
                      <a:lnTo>
                        <a:pt x="340" y="445"/>
                      </a:lnTo>
                      <a:lnTo>
                        <a:pt x="337" y="460"/>
                      </a:lnTo>
                      <a:lnTo>
                        <a:pt x="331" y="475"/>
                      </a:lnTo>
                      <a:lnTo>
                        <a:pt x="325" y="490"/>
                      </a:lnTo>
                      <a:lnTo>
                        <a:pt x="317" y="503"/>
                      </a:lnTo>
                      <a:lnTo>
                        <a:pt x="307" y="516"/>
                      </a:lnTo>
                      <a:lnTo>
                        <a:pt x="296" y="528"/>
                      </a:lnTo>
                      <a:lnTo>
                        <a:pt x="283" y="539"/>
                      </a:lnTo>
                      <a:lnTo>
                        <a:pt x="269" y="549"/>
                      </a:lnTo>
                      <a:lnTo>
                        <a:pt x="254" y="557"/>
                      </a:lnTo>
                      <a:lnTo>
                        <a:pt x="238" y="566"/>
                      </a:lnTo>
                      <a:lnTo>
                        <a:pt x="221" y="572"/>
                      </a:lnTo>
                      <a:lnTo>
                        <a:pt x="204" y="577"/>
                      </a:lnTo>
                      <a:lnTo>
                        <a:pt x="184" y="581"/>
                      </a:lnTo>
                      <a:lnTo>
                        <a:pt x="165" y="583"/>
                      </a:lnTo>
                      <a:lnTo>
                        <a:pt x="146" y="584"/>
                      </a:lnTo>
                      <a:lnTo>
                        <a:pt x="131" y="583"/>
                      </a:lnTo>
                      <a:lnTo>
                        <a:pt x="117" y="582"/>
                      </a:lnTo>
                      <a:lnTo>
                        <a:pt x="103" y="580"/>
                      </a:lnTo>
                      <a:lnTo>
                        <a:pt x="90" y="577"/>
                      </a:lnTo>
                      <a:lnTo>
                        <a:pt x="77" y="573"/>
                      </a:lnTo>
                      <a:lnTo>
                        <a:pt x="66" y="569"/>
                      </a:lnTo>
                      <a:lnTo>
                        <a:pt x="54" y="564"/>
                      </a:lnTo>
                      <a:lnTo>
                        <a:pt x="44" y="558"/>
                      </a:lnTo>
                      <a:lnTo>
                        <a:pt x="34" y="552"/>
                      </a:lnTo>
                      <a:lnTo>
                        <a:pt x="26" y="546"/>
                      </a:lnTo>
                      <a:lnTo>
                        <a:pt x="18" y="538"/>
                      </a:lnTo>
                      <a:lnTo>
                        <a:pt x="12" y="531"/>
                      </a:lnTo>
                      <a:lnTo>
                        <a:pt x="7" y="522"/>
                      </a:lnTo>
                      <a:lnTo>
                        <a:pt x="3" y="514"/>
                      </a:lnTo>
                      <a:lnTo>
                        <a:pt x="0" y="505"/>
                      </a:lnTo>
                      <a:lnTo>
                        <a:pt x="0" y="496"/>
                      </a:lnTo>
                      <a:lnTo>
                        <a:pt x="1" y="488"/>
                      </a:lnTo>
                      <a:lnTo>
                        <a:pt x="3" y="479"/>
                      </a:lnTo>
                      <a:lnTo>
                        <a:pt x="6" y="468"/>
                      </a:lnTo>
                      <a:lnTo>
                        <a:pt x="10" y="458"/>
                      </a:lnTo>
                      <a:lnTo>
                        <a:pt x="19" y="444"/>
                      </a:lnTo>
                      <a:lnTo>
                        <a:pt x="30" y="430"/>
                      </a:lnTo>
                      <a:lnTo>
                        <a:pt x="42" y="414"/>
                      </a:lnTo>
                      <a:lnTo>
                        <a:pt x="58" y="394"/>
                      </a:lnTo>
                      <a:lnTo>
                        <a:pt x="46" y="390"/>
                      </a:lnTo>
                      <a:lnTo>
                        <a:pt x="37" y="386"/>
                      </a:lnTo>
                      <a:lnTo>
                        <a:pt x="28" y="382"/>
                      </a:lnTo>
                      <a:lnTo>
                        <a:pt x="22" y="376"/>
                      </a:lnTo>
                      <a:lnTo>
                        <a:pt x="16" y="370"/>
                      </a:lnTo>
                      <a:lnTo>
                        <a:pt x="12" y="364"/>
                      </a:lnTo>
                      <a:lnTo>
                        <a:pt x="10" y="357"/>
                      </a:lnTo>
                      <a:lnTo>
                        <a:pt x="10" y="351"/>
                      </a:lnTo>
                      <a:lnTo>
                        <a:pt x="11" y="341"/>
                      </a:lnTo>
                      <a:lnTo>
                        <a:pt x="13" y="332"/>
                      </a:lnTo>
                      <a:lnTo>
                        <a:pt x="18" y="322"/>
                      </a:lnTo>
                      <a:lnTo>
                        <a:pt x="26" y="312"/>
                      </a:lnTo>
                      <a:lnTo>
                        <a:pt x="34" y="300"/>
                      </a:lnTo>
                      <a:lnTo>
                        <a:pt x="46" y="287"/>
                      </a:lnTo>
                      <a:lnTo>
                        <a:pt x="61" y="273"/>
                      </a:lnTo>
                      <a:lnTo>
                        <a:pt x="77" y="258"/>
                      </a:lnTo>
                      <a:lnTo>
                        <a:pt x="70" y="253"/>
                      </a:lnTo>
                      <a:lnTo>
                        <a:pt x="62" y="248"/>
                      </a:lnTo>
                      <a:lnTo>
                        <a:pt x="55" y="242"/>
                      </a:lnTo>
                      <a:lnTo>
                        <a:pt x="48" y="237"/>
                      </a:lnTo>
                      <a:lnTo>
                        <a:pt x="43" y="231"/>
                      </a:lnTo>
                      <a:lnTo>
                        <a:pt x="37" y="224"/>
                      </a:lnTo>
                      <a:lnTo>
                        <a:pt x="32" y="218"/>
                      </a:lnTo>
                      <a:lnTo>
                        <a:pt x="27" y="210"/>
                      </a:lnTo>
                      <a:lnTo>
                        <a:pt x="23" y="203"/>
                      </a:lnTo>
                      <a:lnTo>
                        <a:pt x="19" y="195"/>
                      </a:lnTo>
                      <a:lnTo>
                        <a:pt x="16" y="187"/>
                      </a:lnTo>
                      <a:lnTo>
                        <a:pt x="14" y="179"/>
                      </a:lnTo>
                      <a:lnTo>
                        <a:pt x="12" y="169"/>
                      </a:lnTo>
                      <a:lnTo>
                        <a:pt x="11" y="161"/>
                      </a:lnTo>
                      <a:lnTo>
                        <a:pt x="10" y="151"/>
                      </a:lnTo>
                      <a:lnTo>
                        <a:pt x="10" y="142"/>
                      </a:lnTo>
                      <a:lnTo>
                        <a:pt x="10" y="126"/>
                      </a:lnTo>
                      <a:lnTo>
                        <a:pt x="12" y="112"/>
                      </a:lnTo>
                      <a:lnTo>
                        <a:pt x="15" y="98"/>
                      </a:lnTo>
                      <a:lnTo>
                        <a:pt x="21" y="84"/>
                      </a:lnTo>
                      <a:lnTo>
                        <a:pt x="26" y="72"/>
                      </a:lnTo>
                      <a:lnTo>
                        <a:pt x="32" y="60"/>
                      </a:lnTo>
                      <a:lnTo>
                        <a:pt x="41" y="49"/>
                      </a:lnTo>
                      <a:lnTo>
                        <a:pt x="49" y="40"/>
                      </a:lnTo>
                      <a:lnTo>
                        <a:pt x="60" y="31"/>
                      </a:lnTo>
                      <a:lnTo>
                        <a:pt x="71" y="23"/>
                      </a:lnTo>
                      <a:lnTo>
                        <a:pt x="83" y="16"/>
                      </a:lnTo>
                      <a:lnTo>
                        <a:pt x="96" y="11"/>
                      </a:lnTo>
                      <a:lnTo>
                        <a:pt x="109" y="6"/>
                      </a:lnTo>
                      <a:lnTo>
                        <a:pt x="124" y="2"/>
                      </a:lnTo>
                      <a:lnTo>
                        <a:pt x="139" y="1"/>
                      </a:lnTo>
                      <a:lnTo>
                        <a:pt x="156" y="0"/>
                      </a:lnTo>
                      <a:lnTo>
                        <a:pt x="166" y="0"/>
                      </a:lnTo>
                      <a:lnTo>
                        <a:pt x="175" y="1"/>
                      </a:lnTo>
                      <a:lnTo>
                        <a:pt x="184" y="2"/>
                      </a:lnTo>
                      <a:lnTo>
                        <a:pt x="193" y="4"/>
                      </a:lnTo>
                      <a:lnTo>
                        <a:pt x="211" y="11"/>
                      </a:lnTo>
                      <a:lnTo>
                        <a:pt x="234" y="19"/>
                      </a:lnTo>
                      <a:lnTo>
                        <a:pt x="292" y="19"/>
                      </a:lnTo>
                      <a:lnTo>
                        <a:pt x="355" y="10"/>
                      </a:lnTo>
                      <a:lnTo>
                        <a:pt x="355" y="63"/>
                      </a:lnTo>
                      <a:lnTo>
                        <a:pt x="278" y="6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</p:grpSp>
          <p:grpSp>
            <p:nvGrpSpPr>
              <p:cNvPr id="21526" name="Group 155"/>
              <p:cNvGrpSpPr>
                <a:grpSpLocks/>
              </p:cNvGrpSpPr>
              <p:nvPr/>
            </p:nvGrpSpPr>
            <p:grpSpPr bwMode="auto">
              <a:xfrm>
                <a:off x="7673" y="6419"/>
                <a:ext cx="2762" cy="355"/>
                <a:chOff x="7694" y="6419"/>
                <a:chExt cx="2762" cy="355"/>
              </a:xfrm>
            </p:grpSpPr>
            <p:sp>
              <p:nvSpPr>
                <p:cNvPr id="21527" name="Freeform 156"/>
                <p:cNvSpPr>
                  <a:spLocks/>
                </p:cNvSpPr>
                <p:nvPr/>
              </p:nvSpPr>
              <p:spPr bwMode="auto">
                <a:xfrm>
                  <a:off x="7694" y="6531"/>
                  <a:ext cx="265" cy="190"/>
                </a:xfrm>
                <a:custGeom>
                  <a:avLst/>
                  <a:gdLst>
                    <a:gd name="T0" fmla="*/ 50 w 531"/>
                    <a:gd name="T1" fmla="*/ 48 h 379"/>
                    <a:gd name="T2" fmla="*/ 43 w 531"/>
                    <a:gd name="T3" fmla="*/ 48 h 379"/>
                    <a:gd name="T4" fmla="*/ 33 w 531"/>
                    <a:gd name="T5" fmla="*/ 19 h 379"/>
                    <a:gd name="T6" fmla="*/ 32 w 531"/>
                    <a:gd name="T7" fmla="*/ 17 h 379"/>
                    <a:gd name="T8" fmla="*/ 32 w 531"/>
                    <a:gd name="T9" fmla="*/ 19 h 379"/>
                    <a:gd name="T10" fmla="*/ 21 w 531"/>
                    <a:gd name="T11" fmla="*/ 48 h 379"/>
                    <a:gd name="T12" fmla="*/ 15 w 531"/>
                    <a:gd name="T13" fmla="*/ 48 h 379"/>
                    <a:gd name="T14" fmla="*/ 0 w 531"/>
                    <a:gd name="T15" fmla="*/ 0 h 379"/>
                    <a:gd name="T16" fmla="*/ 8 w 531"/>
                    <a:gd name="T17" fmla="*/ 0 h 379"/>
                    <a:gd name="T18" fmla="*/ 19 w 531"/>
                    <a:gd name="T19" fmla="*/ 38 h 379"/>
                    <a:gd name="T20" fmla="*/ 19 w 531"/>
                    <a:gd name="T21" fmla="*/ 39 h 379"/>
                    <a:gd name="T22" fmla="*/ 19 w 531"/>
                    <a:gd name="T23" fmla="*/ 38 h 379"/>
                    <a:gd name="T24" fmla="*/ 29 w 531"/>
                    <a:gd name="T25" fmla="*/ 9 h 379"/>
                    <a:gd name="T26" fmla="*/ 26 w 531"/>
                    <a:gd name="T27" fmla="*/ 0 h 379"/>
                    <a:gd name="T28" fmla="*/ 34 w 531"/>
                    <a:gd name="T29" fmla="*/ 0 h 379"/>
                    <a:gd name="T30" fmla="*/ 46 w 531"/>
                    <a:gd name="T31" fmla="*/ 37 h 379"/>
                    <a:gd name="T32" fmla="*/ 46 w 531"/>
                    <a:gd name="T33" fmla="*/ 39 h 379"/>
                    <a:gd name="T34" fmla="*/ 46 w 531"/>
                    <a:gd name="T35" fmla="*/ 37 h 379"/>
                    <a:gd name="T36" fmla="*/ 58 w 531"/>
                    <a:gd name="T37" fmla="*/ 0 h 379"/>
                    <a:gd name="T38" fmla="*/ 66 w 531"/>
                    <a:gd name="T39" fmla="*/ 0 h 379"/>
                    <a:gd name="T40" fmla="*/ 50 w 531"/>
                    <a:gd name="T41" fmla="*/ 48 h 37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31"/>
                    <a:gd name="T64" fmla="*/ 0 h 379"/>
                    <a:gd name="T65" fmla="*/ 531 w 531"/>
                    <a:gd name="T66" fmla="*/ 379 h 37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31" h="379">
                      <a:moveTo>
                        <a:pt x="404" y="379"/>
                      </a:moveTo>
                      <a:lnTo>
                        <a:pt x="351" y="379"/>
                      </a:lnTo>
                      <a:lnTo>
                        <a:pt x="267" y="151"/>
                      </a:lnTo>
                      <a:lnTo>
                        <a:pt x="263" y="132"/>
                      </a:lnTo>
                      <a:lnTo>
                        <a:pt x="257" y="151"/>
                      </a:lnTo>
                      <a:lnTo>
                        <a:pt x="171" y="379"/>
                      </a:lnTo>
                      <a:lnTo>
                        <a:pt x="121" y="379"/>
                      </a:lnTo>
                      <a:lnTo>
                        <a:pt x="0" y="0"/>
                      </a:lnTo>
                      <a:lnTo>
                        <a:pt x="64" y="0"/>
                      </a:lnTo>
                      <a:lnTo>
                        <a:pt x="156" y="297"/>
                      </a:lnTo>
                      <a:lnTo>
                        <a:pt x="156" y="306"/>
                      </a:lnTo>
                      <a:lnTo>
                        <a:pt x="156" y="297"/>
                      </a:lnTo>
                      <a:lnTo>
                        <a:pt x="238" y="69"/>
                      </a:lnTo>
                      <a:lnTo>
                        <a:pt x="214" y="0"/>
                      </a:lnTo>
                      <a:lnTo>
                        <a:pt x="277" y="0"/>
                      </a:lnTo>
                      <a:lnTo>
                        <a:pt x="374" y="291"/>
                      </a:lnTo>
                      <a:lnTo>
                        <a:pt x="374" y="306"/>
                      </a:lnTo>
                      <a:lnTo>
                        <a:pt x="374" y="291"/>
                      </a:lnTo>
                      <a:lnTo>
                        <a:pt x="467" y="0"/>
                      </a:lnTo>
                      <a:lnTo>
                        <a:pt x="531" y="0"/>
                      </a:lnTo>
                      <a:lnTo>
                        <a:pt x="404" y="37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528" name="Freeform 157"/>
                <p:cNvSpPr>
                  <a:spLocks noEditPoints="1"/>
                </p:cNvSpPr>
                <p:nvPr/>
              </p:nvSpPr>
              <p:spPr bwMode="auto">
                <a:xfrm>
                  <a:off x="7978" y="6526"/>
                  <a:ext cx="180" cy="195"/>
                </a:xfrm>
                <a:custGeom>
                  <a:avLst/>
                  <a:gdLst>
                    <a:gd name="T0" fmla="*/ 20 w 360"/>
                    <a:gd name="T1" fmla="*/ 8 h 389"/>
                    <a:gd name="T2" fmla="*/ 15 w 360"/>
                    <a:gd name="T3" fmla="*/ 10 h 389"/>
                    <a:gd name="T4" fmla="*/ 12 w 360"/>
                    <a:gd name="T5" fmla="*/ 13 h 389"/>
                    <a:gd name="T6" fmla="*/ 11 w 360"/>
                    <a:gd name="T7" fmla="*/ 17 h 389"/>
                    <a:gd name="T8" fmla="*/ 9 w 360"/>
                    <a:gd name="T9" fmla="*/ 21 h 389"/>
                    <a:gd name="T10" fmla="*/ 9 w 360"/>
                    <a:gd name="T11" fmla="*/ 27 h 389"/>
                    <a:gd name="T12" fmla="*/ 10 w 360"/>
                    <a:gd name="T13" fmla="*/ 32 h 389"/>
                    <a:gd name="T14" fmla="*/ 11 w 360"/>
                    <a:gd name="T15" fmla="*/ 36 h 389"/>
                    <a:gd name="T16" fmla="*/ 14 w 360"/>
                    <a:gd name="T17" fmla="*/ 39 h 389"/>
                    <a:gd name="T18" fmla="*/ 19 w 360"/>
                    <a:gd name="T19" fmla="*/ 42 h 389"/>
                    <a:gd name="T20" fmla="*/ 23 w 360"/>
                    <a:gd name="T21" fmla="*/ 42 h 389"/>
                    <a:gd name="T22" fmla="*/ 26 w 360"/>
                    <a:gd name="T23" fmla="*/ 42 h 389"/>
                    <a:gd name="T24" fmla="*/ 30 w 360"/>
                    <a:gd name="T25" fmla="*/ 39 h 389"/>
                    <a:gd name="T26" fmla="*/ 34 w 360"/>
                    <a:gd name="T27" fmla="*/ 36 h 389"/>
                    <a:gd name="T28" fmla="*/ 36 w 360"/>
                    <a:gd name="T29" fmla="*/ 32 h 389"/>
                    <a:gd name="T30" fmla="*/ 37 w 360"/>
                    <a:gd name="T31" fmla="*/ 27 h 389"/>
                    <a:gd name="T32" fmla="*/ 37 w 360"/>
                    <a:gd name="T33" fmla="*/ 21 h 389"/>
                    <a:gd name="T34" fmla="*/ 36 w 360"/>
                    <a:gd name="T35" fmla="*/ 17 h 389"/>
                    <a:gd name="T36" fmla="*/ 33 w 360"/>
                    <a:gd name="T37" fmla="*/ 13 h 389"/>
                    <a:gd name="T38" fmla="*/ 29 w 360"/>
                    <a:gd name="T39" fmla="*/ 10 h 389"/>
                    <a:gd name="T40" fmla="*/ 25 w 360"/>
                    <a:gd name="T41" fmla="*/ 8 h 389"/>
                    <a:gd name="T42" fmla="*/ 23 w 360"/>
                    <a:gd name="T43" fmla="*/ 49 h 389"/>
                    <a:gd name="T44" fmla="*/ 16 w 360"/>
                    <a:gd name="T45" fmla="*/ 48 h 389"/>
                    <a:gd name="T46" fmla="*/ 10 w 360"/>
                    <a:gd name="T47" fmla="*/ 45 h 389"/>
                    <a:gd name="T48" fmla="*/ 6 w 360"/>
                    <a:gd name="T49" fmla="*/ 40 h 389"/>
                    <a:gd name="T50" fmla="*/ 1 w 360"/>
                    <a:gd name="T51" fmla="*/ 34 h 389"/>
                    <a:gd name="T52" fmla="*/ 1 w 360"/>
                    <a:gd name="T53" fmla="*/ 27 h 389"/>
                    <a:gd name="T54" fmla="*/ 1 w 360"/>
                    <a:gd name="T55" fmla="*/ 20 h 389"/>
                    <a:gd name="T56" fmla="*/ 3 w 360"/>
                    <a:gd name="T57" fmla="*/ 13 h 389"/>
                    <a:gd name="T58" fmla="*/ 6 w 360"/>
                    <a:gd name="T59" fmla="*/ 8 h 389"/>
                    <a:gd name="T60" fmla="*/ 11 w 360"/>
                    <a:gd name="T61" fmla="*/ 3 h 389"/>
                    <a:gd name="T62" fmla="*/ 19 w 360"/>
                    <a:gd name="T63" fmla="*/ 1 h 389"/>
                    <a:gd name="T64" fmla="*/ 24 w 360"/>
                    <a:gd name="T65" fmla="*/ 1 h 389"/>
                    <a:gd name="T66" fmla="*/ 31 w 360"/>
                    <a:gd name="T67" fmla="*/ 2 h 389"/>
                    <a:gd name="T68" fmla="*/ 37 w 360"/>
                    <a:gd name="T69" fmla="*/ 6 h 389"/>
                    <a:gd name="T70" fmla="*/ 42 w 360"/>
                    <a:gd name="T71" fmla="*/ 11 h 389"/>
                    <a:gd name="T72" fmla="*/ 44 w 360"/>
                    <a:gd name="T73" fmla="*/ 18 h 389"/>
                    <a:gd name="T74" fmla="*/ 45 w 360"/>
                    <a:gd name="T75" fmla="*/ 25 h 389"/>
                    <a:gd name="T76" fmla="*/ 44 w 360"/>
                    <a:gd name="T77" fmla="*/ 32 h 389"/>
                    <a:gd name="T78" fmla="*/ 42 w 360"/>
                    <a:gd name="T79" fmla="*/ 38 h 389"/>
                    <a:gd name="T80" fmla="*/ 37 w 360"/>
                    <a:gd name="T81" fmla="*/ 44 h 389"/>
                    <a:gd name="T82" fmla="*/ 31 w 360"/>
                    <a:gd name="T83" fmla="*/ 47 h 389"/>
                    <a:gd name="T84" fmla="*/ 24 w 360"/>
                    <a:gd name="T85" fmla="*/ 49 h 38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60"/>
                    <a:gd name="T130" fmla="*/ 0 h 389"/>
                    <a:gd name="T131" fmla="*/ 360 w 360"/>
                    <a:gd name="T132" fmla="*/ 389 h 38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60" h="389">
                      <a:moveTo>
                        <a:pt x="180" y="58"/>
                      </a:moveTo>
                      <a:lnTo>
                        <a:pt x="168" y="59"/>
                      </a:lnTo>
                      <a:lnTo>
                        <a:pt x="156" y="61"/>
                      </a:lnTo>
                      <a:lnTo>
                        <a:pt x="146" y="65"/>
                      </a:lnTo>
                      <a:lnTo>
                        <a:pt x="136" y="69"/>
                      </a:lnTo>
                      <a:lnTo>
                        <a:pt x="125" y="74"/>
                      </a:lnTo>
                      <a:lnTo>
                        <a:pt x="117" y="81"/>
                      </a:lnTo>
                      <a:lnTo>
                        <a:pt x="108" y="89"/>
                      </a:lnTo>
                      <a:lnTo>
                        <a:pt x="101" y="98"/>
                      </a:lnTo>
                      <a:lnTo>
                        <a:pt x="93" y="107"/>
                      </a:lnTo>
                      <a:lnTo>
                        <a:pt x="87" y="117"/>
                      </a:lnTo>
                      <a:lnTo>
                        <a:pt x="82" y="129"/>
                      </a:lnTo>
                      <a:lnTo>
                        <a:pt x="76" y="141"/>
                      </a:lnTo>
                      <a:lnTo>
                        <a:pt x="73" y="154"/>
                      </a:lnTo>
                      <a:lnTo>
                        <a:pt x="70" y="166"/>
                      </a:lnTo>
                      <a:lnTo>
                        <a:pt x="69" y="180"/>
                      </a:lnTo>
                      <a:lnTo>
                        <a:pt x="68" y="194"/>
                      </a:lnTo>
                      <a:lnTo>
                        <a:pt x="69" y="209"/>
                      </a:lnTo>
                      <a:lnTo>
                        <a:pt x="70" y="223"/>
                      </a:lnTo>
                      <a:lnTo>
                        <a:pt x="73" y="237"/>
                      </a:lnTo>
                      <a:lnTo>
                        <a:pt x="76" y="250"/>
                      </a:lnTo>
                      <a:lnTo>
                        <a:pt x="82" y="262"/>
                      </a:lnTo>
                      <a:lnTo>
                        <a:pt x="87" y="274"/>
                      </a:lnTo>
                      <a:lnTo>
                        <a:pt x="93" y="284"/>
                      </a:lnTo>
                      <a:lnTo>
                        <a:pt x="101" y="295"/>
                      </a:lnTo>
                      <a:lnTo>
                        <a:pt x="108" y="304"/>
                      </a:lnTo>
                      <a:lnTo>
                        <a:pt x="117" y="312"/>
                      </a:lnTo>
                      <a:lnTo>
                        <a:pt x="125" y="319"/>
                      </a:lnTo>
                      <a:lnTo>
                        <a:pt x="136" y="325"/>
                      </a:lnTo>
                      <a:lnTo>
                        <a:pt x="146" y="329"/>
                      </a:lnTo>
                      <a:lnTo>
                        <a:pt x="156" y="334"/>
                      </a:lnTo>
                      <a:lnTo>
                        <a:pt x="168" y="336"/>
                      </a:lnTo>
                      <a:lnTo>
                        <a:pt x="180" y="336"/>
                      </a:lnTo>
                      <a:lnTo>
                        <a:pt x="192" y="336"/>
                      </a:lnTo>
                      <a:lnTo>
                        <a:pt x="203" y="334"/>
                      </a:lnTo>
                      <a:lnTo>
                        <a:pt x="214" y="329"/>
                      </a:lnTo>
                      <a:lnTo>
                        <a:pt x="225" y="325"/>
                      </a:lnTo>
                      <a:lnTo>
                        <a:pt x="235" y="319"/>
                      </a:lnTo>
                      <a:lnTo>
                        <a:pt x="244" y="312"/>
                      </a:lnTo>
                      <a:lnTo>
                        <a:pt x="254" y="304"/>
                      </a:lnTo>
                      <a:lnTo>
                        <a:pt x="261" y="295"/>
                      </a:lnTo>
                      <a:lnTo>
                        <a:pt x="270" y="284"/>
                      </a:lnTo>
                      <a:lnTo>
                        <a:pt x="276" y="274"/>
                      </a:lnTo>
                      <a:lnTo>
                        <a:pt x="282" y="262"/>
                      </a:lnTo>
                      <a:lnTo>
                        <a:pt x="287" y="250"/>
                      </a:lnTo>
                      <a:lnTo>
                        <a:pt x="291" y="237"/>
                      </a:lnTo>
                      <a:lnTo>
                        <a:pt x="295" y="223"/>
                      </a:lnTo>
                      <a:lnTo>
                        <a:pt x="296" y="209"/>
                      </a:lnTo>
                      <a:lnTo>
                        <a:pt x="297" y="194"/>
                      </a:lnTo>
                      <a:lnTo>
                        <a:pt x="296" y="180"/>
                      </a:lnTo>
                      <a:lnTo>
                        <a:pt x="295" y="166"/>
                      </a:lnTo>
                      <a:lnTo>
                        <a:pt x="291" y="154"/>
                      </a:lnTo>
                      <a:lnTo>
                        <a:pt x="287" y="141"/>
                      </a:lnTo>
                      <a:lnTo>
                        <a:pt x="282" y="129"/>
                      </a:lnTo>
                      <a:lnTo>
                        <a:pt x="276" y="117"/>
                      </a:lnTo>
                      <a:lnTo>
                        <a:pt x="270" y="107"/>
                      </a:lnTo>
                      <a:lnTo>
                        <a:pt x="261" y="98"/>
                      </a:lnTo>
                      <a:lnTo>
                        <a:pt x="254" y="89"/>
                      </a:lnTo>
                      <a:lnTo>
                        <a:pt x="244" y="81"/>
                      </a:lnTo>
                      <a:lnTo>
                        <a:pt x="235" y="74"/>
                      </a:lnTo>
                      <a:lnTo>
                        <a:pt x="225" y="69"/>
                      </a:lnTo>
                      <a:lnTo>
                        <a:pt x="214" y="65"/>
                      </a:lnTo>
                      <a:lnTo>
                        <a:pt x="203" y="61"/>
                      </a:lnTo>
                      <a:lnTo>
                        <a:pt x="192" y="59"/>
                      </a:lnTo>
                      <a:lnTo>
                        <a:pt x="180" y="58"/>
                      </a:lnTo>
                      <a:close/>
                      <a:moveTo>
                        <a:pt x="180" y="389"/>
                      </a:moveTo>
                      <a:lnTo>
                        <a:pt x="162" y="388"/>
                      </a:lnTo>
                      <a:lnTo>
                        <a:pt x="145" y="385"/>
                      </a:lnTo>
                      <a:lnTo>
                        <a:pt x="128" y="381"/>
                      </a:lnTo>
                      <a:lnTo>
                        <a:pt x="110" y="374"/>
                      </a:lnTo>
                      <a:lnTo>
                        <a:pt x="95" y="366"/>
                      </a:lnTo>
                      <a:lnTo>
                        <a:pt x="80" y="356"/>
                      </a:lnTo>
                      <a:lnTo>
                        <a:pt x="67" y="345"/>
                      </a:lnTo>
                      <a:lnTo>
                        <a:pt x="54" y="332"/>
                      </a:lnTo>
                      <a:lnTo>
                        <a:pt x="42" y="319"/>
                      </a:lnTo>
                      <a:lnTo>
                        <a:pt x="31" y="304"/>
                      </a:lnTo>
                      <a:lnTo>
                        <a:pt x="23" y="287"/>
                      </a:lnTo>
                      <a:lnTo>
                        <a:pt x="14" y="270"/>
                      </a:lnTo>
                      <a:lnTo>
                        <a:pt x="9" y="252"/>
                      </a:lnTo>
                      <a:lnTo>
                        <a:pt x="3" y="234"/>
                      </a:lnTo>
                      <a:lnTo>
                        <a:pt x="1" y="215"/>
                      </a:lnTo>
                      <a:lnTo>
                        <a:pt x="0" y="194"/>
                      </a:lnTo>
                      <a:lnTo>
                        <a:pt x="1" y="175"/>
                      </a:lnTo>
                      <a:lnTo>
                        <a:pt x="3" y="156"/>
                      </a:lnTo>
                      <a:lnTo>
                        <a:pt x="9" y="137"/>
                      </a:lnTo>
                      <a:lnTo>
                        <a:pt x="14" y="119"/>
                      </a:lnTo>
                      <a:lnTo>
                        <a:pt x="23" y="102"/>
                      </a:lnTo>
                      <a:lnTo>
                        <a:pt x="31" y="86"/>
                      </a:lnTo>
                      <a:lnTo>
                        <a:pt x="42" y="71"/>
                      </a:lnTo>
                      <a:lnTo>
                        <a:pt x="54" y="57"/>
                      </a:lnTo>
                      <a:lnTo>
                        <a:pt x="67" y="45"/>
                      </a:lnTo>
                      <a:lnTo>
                        <a:pt x="80" y="34"/>
                      </a:lnTo>
                      <a:lnTo>
                        <a:pt x="95" y="24"/>
                      </a:lnTo>
                      <a:lnTo>
                        <a:pt x="110" y="15"/>
                      </a:lnTo>
                      <a:lnTo>
                        <a:pt x="128" y="9"/>
                      </a:lnTo>
                      <a:lnTo>
                        <a:pt x="145" y="5"/>
                      </a:lnTo>
                      <a:lnTo>
                        <a:pt x="162" y="1"/>
                      </a:lnTo>
                      <a:lnTo>
                        <a:pt x="180" y="0"/>
                      </a:lnTo>
                      <a:lnTo>
                        <a:pt x="198" y="1"/>
                      </a:lnTo>
                      <a:lnTo>
                        <a:pt x="216" y="5"/>
                      </a:lnTo>
                      <a:lnTo>
                        <a:pt x="235" y="9"/>
                      </a:lnTo>
                      <a:lnTo>
                        <a:pt x="251" y="15"/>
                      </a:lnTo>
                      <a:lnTo>
                        <a:pt x="267" y="24"/>
                      </a:lnTo>
                      <a:lnTo>
                        <a:pt x="282" y="34"/>
                      </a:lnTo>
                      <a:lnTo>
                        <a:pt x="296" y="45"/>
                      </a:lnTo>
                      <a:lnTo>
                        <a:pt x="309" y="57"/>
                      </a:lnTo>
                      <a:lnTo>
                        <a:pt x="319" y="71"/>
                      </a:lnTo>
                      <a:lnTo>
                        <a:pt x="330" y="86"/>
                      </a:lnTo>
                      <a:lnTo>
                        <a:pt x="339" y="102"/>
                      </a:lnTo>
                      <a:lnTo>
                        <a:pt x="346" y="119"/>
                      </a:lnTo>
                      <a:lnTo>
                        <a:pt x="352" y="137"/>
                      </a:lnTo>
                      <a:lnTo>
                        <a:pt x="357" y="156"/>
                      </a:lnTo>
                      <a:lnTo>
                        <a:pt x="359" y="175"/>
                      </a:lnTo>
                      <a:lnTo>
                        <a:pt x="360" y="194"/>
                      </a:lnTo>
                      <a:lnTo>
                        <a:pt x="359" y="215"/>
                      </a:lnTo>
                      <a:lnTo>
                        <a:pt x="357" y="234"/>
                      </a:lnTo>
                      <a:lnTo>
                        <a:pt x="352" y="252"/>
                      </a:lnTo>
                      <a:lnTo>
                        <a:pt x="346" y="270"/>
                      </a:lnTo>
                      <a:lnTo>
                        <a:pt x="339" y="287"/>
                      </a:lnTo>
                      <a:lnTo>
                        <a:pt x="330" y="304"/>
                      </a:lnTo>
                      <a:lnTo>
                        <a:pt x="319" y="319"/>
                      </a:lnTo>
                      <a:lnTo>
                        <a:pt x="309" y="332"/>
                      </a:lnTo>
                      <a:lnTo>
                        <a:pt x="296" y="345"/>
                      </a:lnTo>
                      <a:lnTo>
                        <a:pt x="282" y="356"/>
                      </a:lnTo>
                      <a:lnTo>
                        <a:pt x="267" y="366"/>
                      </a:lnTo>
                      <a:lnTo>
                        <a:pt x="251" y="374"/>
                      </a:lnTo>
                      <a:lnTo>
                        <a:pt x="235" y="381"/>
                      </a:lnTo>
                      <a:lnTo>
                        <a:pt x="216" y="385"/>
                      </a:lnTo>
                      <a:lnTo>
                        <a:pt x="198" y="388"/>
                      </a:lnTo>
                      <a:lnTo>
                        <a:pt x="180" y="38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529" name="Freeform 158"/>
                <p:cNvSpPr>
                  <a:spLocks/>
                </p:cNvSpPr>
                <p:nvPr/>
              </p:nvSpPr>
              <p:spPr bwMode="auto">
                <a:xfrm>
                  <a:off x="8212" y="6526"/>
                  <a:ext cx="101" cy="190"/>
                </a:xfrm>
                <a:custGeom>
                  <a:avLst/>
                  <a:gdLst>
                    <a:gd name="T0" fmla="*/ 21 w 204"/>
                    <a:gd name="T1" fmla="*/ 10 h 380"/>
                    <a:gd name="T2" fmla="*/ 20 w 204"/>
                    <a:gd name="T3" fmla="*/ 9 h 380"/>
                    <a:gd name="T4" fmla="*/ 19 w 204"/>
                    <a:gd name="T5" fmla="*/ 9 h 380"/>
                    <a:gd name="T6" fmla="*/ 18 w 204"/>
                    <a:gd name="T7" fmla="*/ 9 h 380"/>
                    <a:gd name="T8" fmla="*/ 18 w 204"/>
                    <a:gd name="T9" fmla="*/ 8 h 380"/>
                    <a:gd name="T10" fmla="*/ 17 w 204"/>
                    <a:gd name="T11" fmla="*/ 8 h 380"/>
                    <a:gd name="T12" fmla="*/ 17 w 204"/>
                    <a:gd name="T13" fmla="*/ 9 h 380"/>
                    <a:gd name="T14" fmla="*/ 16 w 204"/>
                    <a:gd name="T15" fmla="*/ 9 h 380"/>
                    <a:gd name="T16" fmla="*/ 16 w 204"/>
                    <a:gd name="T17" fmla="*/ 9 h 380"/>
                    <a:gd name="T18" fmla="*/ 14 w 204"/>
                    <a:gd name="T19" fmla="*/ 10 h 380"/>
                    <a:gd name="T20" fmla="*/ 13 w 204"/>
                    <a:gd name="T21" fmla="*/ 11 h 380"/>
                    <a:gd name="T22" fmla="*/ 12 w 204"/>
                    <a:gd name="T23" fmla="*/ 12 h 380"/>
                    <a:gd name="T24" fmla="*/ 10 w 204"/>
                    <a:gd name="T25" fmla="*/ 14 h 380"/>
                    <a:gd name="T26" fmla="*/ 9 w 204"/>
                    <a:gd name="T27" fmla="*/ 18 h 380"/>
                    <a:gd name="T28" fmla="*/ 7 w 204"/>
                    <a:gd name="T29" fmla="*/ 21 h 380"/>
                    <a:gd name="T30" fmla="*/ 7 w 204"/>
                    <a:gd name="T31" fmla="*/ 48 h 380"/>
                    <a:gd name="T32" fmla="*/ 0 w 204"/>
                    <a:gd name="T33" fmla="*/ 48 h 380"/>
                    <a:gd name="T34" fmla="*/ 0 w 204"/>
                    <a:gd name="T35" fmla="*/ 1 h 380"/>
                    <a:gd name="T36" fmla="*/ 7 w 204"/>
                    <a:gd name="T37" fmla="*/ 1 h 380"/>
                    <a:gd name="T38" fmla="*/ 7 w 204"/>
                    <a:gd name="T39" fmla="*/ 10 h 380"/>
                    <a:gd name="T40" fmla="*/ 9 w 204"/>
                    <a:gd name="T41" fmla="*/ 7 h 380"/>
                    <a:gd name="T42" fmla="*/ 11 w 204"/>
                    <a:gd name="T43" fmla="*/ 6 h 380"/>
                    <a:gd name="T44" fmla="*/ 12 w 204"/>
                    <a:gd name="T45" fmla="*/ 3 h 380"/>
                    <a:gd name="T46" fmla="*/ 14 w 204"/>
                    <a:gd name="T47" fmla="*/ 3 h 380"/>
                    <a:gd name="T48" fmla="*/ 15 w 204"/>
                    <a:gd name="T49" fmla="*/ 1 h 380"/>
                    <a:gd name="T50" fmla="*/ 16 w 204"/>
                    <a:gd name="T51" fmla="*/ 1 h 380"/>
                    <a:gd name="T52" fmla="*/ 18 w 204"/>
                    <a:gd name="T53" fmla="*/ 1 h 380"/>
                    <a:gd name="T54" fmla="*/ 19 w 204"/>
                    <a:gd name="T55" fmla="*/ 0 h 380"/>
                    <a:gd name="T56" fmla="*/ 20 w 204"/>
                    <a:gd name="T57" fmla="*/ 0 h 380"/>
                    <a:gd name="T58" fmla="*/ 20 w 204"/>
                    <a:gd name="T59" fmla="*/ 1 h 380"/>
                    <a:gd name="T60" fmla="*/ 21 w 204"/>
                    <a:gd name="T61" fmla="*/ 1 h 380"/>
                    <a:gd name="T62" fmla="*/ 22 w 204"/>
                    <a:gd name="T63" fmla="*/ 1 h 380"/>
                    <a:gd name="T64" fmla="*/ 23 w 204"/>
                    <a:gd name="T65" fmla="*/ 2 h 380"/>
                    <a:gd name="T66" fmla="*/ 25 w 204"/>
                    <a:gd name="T67" fmla="*/ 3 h 380"/>
                    <a:gd name="T68" fmla="*/ 21 w 204"/>
                    <a:gd name="T69" fmla="*/ 10 h 380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04"/>
                    <a:gd name="T106" fmla="*/ 0 h 380"/>
                    <a:gd name="T107" fmla="*/ 204 w 204"/>
                    <a:gd name="T108" fmla="*/ 380 h 380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04" h="380">
                      <a:moveTo>
                        <a:pt x="175" y="79"/>
                      </a:moveTo>
                      <a:lnTo>
                        <a:pt x="165" y="72"/>
                      </a:lnTo>
                      <a:lnTo>
                        <a:pt x="159" y="67"/>
                      </a:lnTo>
                      <a:lnTo>
                        <a:pt x="152" y="65"/>
                      </a:lnTo>
                      <a:lnTo>
                        <a:pt x="146" y="64"/>
                      </a:lnTo>
                      <a:lnTo>
                        <a:pt x="141" y="64"/>
                      </a:lnTo>
                      <a:lnTo>
                        <a:pt x="138" y="65"/>
                      </a:lnTo>
                      <a:lnTo>
                        <a:pt x="134" y="67"/>
                      </a:lnTo>
                      <a:lnTo>
                        <a:pt x="130" y="70"/>
                      </a:lnTo>
                      <a:lnTo>
                        <a:pt x="120" y="77"/>
                      </a:lnTo>
                      <a:lnTo>
                        <a:pt x="109" y="88"/>
                      </a:lnTo>
                      <a:lnTo>
                        <a:pt x="98" y="102"/>
                      </a:lnTo>
                      <a:lnTo>
                        <a:pt x="86" y="119"/>
                      </a:lnTo>
                      <a:lnTo>
                        <a:pt x="72" y="139"/>
                      </a:lnTo>
                      <a:lnTo>
                        <a:pt x="58" y="161"/>
                      </a:lnTo>
                      <a:lnTo>
                        <a:pt x="58" y="380"/>
                      </a:lnTo>
                      <a:lnTo>
                        <a:pt x="0" y="380"/>
                      </a:lnTo>
                      <a:lnTo>
                        <a:pt x="0" y="10"/>
                      </a:lnTo>
                      <a:lnTo>
                        <a:pt x="58" y="10"/>
                      </a:lnTo>
                      <a:lnTo>
                        <a:pt x="58" y="79"/>
                      </a:lnTo>
                      <a:lnTo>
                        <a:pt x="75" y="58"/>
                      </a:lnTo>
                      <a:lnTo>
                        <a:pt x="90" y="41"/>
                      </a:lnTo>
                      <a:lnTo>
                        <a:pt x="103" y="28"/>
                      </a:lnTo>
                      <a:lnTo>
                        <a:pt x="114" y="17"/>
                      </a:lnTo>
                      <a:lnTo>
                        <a:pt x="124" y="10"/>
                      </a:lnTo>
                      <a:lnTo>
                        <a:pt x="135" y="5"/>
                      </a:lnTo>
                      <a:lnTo>
                        <a:pt x="145" y="1"/>
                      </a:lnTo>
                      <a:lnTo>
                        <a:pt x="155" y="0"/>
                      </a:lnTo>
                      <a:lnTo>
                        <a:pt x="161" y="0"/>
                      </a:lnTo>
                      <a:lnTo>
                        <a:pt x="166" y="2"/>
                      </a:lnTo>
                      <a:lnTo>
                        <a:pt x="173" y="5"/>
                      </a:lnTo>
                      <a:lnTo>
                        <a:pt x="178" y="8"/>
                      </a:lnTo>
                      <a:lnTo>
                        <a:pt x="191" y="16"/>
                      </a:lnTo>
                      <a:lnTo>
                        <a:pt x="204" y="29"/>
                      </a:lnTo>
                      <a:lnTo>
                        <a:pt x="175" y="7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530" name="Freeform 159"/>
                <p:cNvSpPr>
                  <a:spLocks noEditPoints="1"/>
                </p:cNvSpPr>
                <p:nvPr/>
              </p:nvSpPr>
              <p:spPr bwMode="auto">
                <a:xfrm>
                  <a:off x="8330" y="6419"/>
                  <a:ext cx="169" cy="302"/>
                </a:xfrm>
                <a:custGeom>
                  <a:avLst/>
                  <a:gdLst>
                    <a:gd name="T0" fmla="*/ 35 w 336"/>
                    <a:gd name="T1" fmla="*/ 42 h 603"/>
                    <a:gd name="T2" fmla="*/ 34 w 336"/>
                    <a:gd name="T3" fmla="*/ 40 h 603"/>
                    <a:gd name="T4" fmla="*/ 33 w 336"/>
                    <a:gd name="T5" fmla="*/ 38 h 603"/>
                    <a:gd name="T6" fmla="*/ 32 w 336"/>
                    <a:gd name="T7" fmla="*/ 36 h 603"/>
                    <a:gd name="T8" fmla="*/ 29 w 336"/>
                    <a:gd name="T9" fmla="*/ 35 h 603"/>
                    <a:gd name="T10" fmla="*/ 26 w 336"/>
                    <a:gd name="T11" fmla="*/ 35 h 603"/>
                    <a:gd name="T12" fmla="*/ 23 w 336"/>
                    <a:gd name="T13" fmla="*/ 35 h 603"/>
                    <a:gd name="T14" fmla="*/ 20 w 336"/>
                    <a:gd name="T15" fmla="*/ 35 h 603"/>
                    <a:gd name="T16" fmla="*/ 17 w 336"/>
                    <a:gd name="T17" fmla="*/ 37 h 603"/>
                    <a:gd name="T18" fmla="*/ 14 w 336"/>
                    <a:gd name="T19" fmla="*/ 38 h 603"/>
                    <a:gd name="T20" fmla="*/ 12 w 336"/>
                    <a:gd name="T21" fmla="*/ 41 h 603"/>
                    <a:gd name="T22" fmla="*/ 10 w 336"/>
                    <a:gd name="T23" fmla="*/ 44 h 603"/>
                    <a:gd name="T24" fmla="*/ 9 w 336"/>
                    <a:gd name="T25" fmla="*/ 47 h 603"/>
                    <a:gd name="T26" fmla="*/ 8 w 336"/>
                    <a:gd name="T27" fmla="*/ 51 h 603"/>
                    <a:gd name="T28" fmla="*/ 8 w 336"/>
                    <a:gd name="T29" fmla="*/ 54 h 603"/>
                    <a:gd name="T30" fmla="*/ 9 w 336"/>
                    <a:gd name="T31" fmla="*/ 58 h 603"/>
                    <a:gd name="T32" fmla="*/ 10 w 336"/>
                    <a:gd name="T33" fmla="*/ 60 h 603"/>
                    <a:gd name="T34" fmla="*/ 11 w 336"/>
                    <a:gd name="T35" fmla="*/ 63 h 603"/>
                    <a:gd name="T36" fmla="*/ 13 w 336"/>
                    <a:gd name="T37" fmla="*/ 65 h 603"/>
                    <a:gd name="T38" fmla="*/ 15 w 336"/>
                    <a:gd name="T39" fmla="*/ 67 h 603"/>
                    <a:gd name="T40" fmla="*/ 17 w 336"/>
                    <a:gd name="T41" fmla="*/ 68 h 603"/>
                    <a:gd name="T42" fmla="*/ 20 w 336"/>
                    <a:gd name="T43" fmla="*/ 68 h 603"/>
                    <a:gd name="T44" fmla="*/ 22 w 336"/>
                    <a:gd name="T45" fmla="*/ 68 h 603"/>
                    <a:gd name="T46" fmla="*/ 24 w 336"/>
                    <a:gd name="T47" fmla="*/ 68 h 603"/>
                    <a:gd name="T48" fmla="*/ 27 w 336"/>
                    <a:gd name="T49" fmla="*/ 67 h 603"/>
                    <a:gd name="T50" fmla="*/ 29 w 336"/>
                    <a:gd name="T51" fmla="*/ 66 h 603"/>
                    <a:gd name="T52" fmla="*/ 31 w 336"/>
                    <a:gd name="T53" fmla="*/ 65 h 603"/>
                    <a:gd name="T54" fmla="*/ 33 w 336"/>
                    <a:gd name="T55" fmla="*/ 62 h 603"/>
                    <a:gd name="T56" fmla="*/ 35 w 336"/>
                    <a:gd name="T57" fmla="*/ 45 h 603"/>
                    <a:gd name="T58" fmla="*/ 35 w 336"/>
                    <a:gd name="T59" fmla="*/ 69 h 603"/>
                    <a:gd name="T60" fmla="*/ 33 w 336"/>
                    <a:gd name="T61" fmla="*/ 70 h 603"/>
                    <a:gd name="T62" fmla="*/ 32 w 336"/>
                    <a:gd name="T63" fmla="*/ 72 h 603"/>
                    <a:gd name="T64" fmla="*/ 28 w 336"/>
                    <a:gd name="T65" fmla="*/ 74 h 603"/>
                    <a:gd name="T66" fmla="*/ 24 w 336"/>
                    <a:gd name="T67" fmla="*/ 75 h 603"/>
                    <a:gd name="T68" fmla="*/ 19 w 336"/>
                    <a:gd name="T69" fmla="*/ 76 h 603"/>
                    <a:gd name="T70" fmla="*/ 15 w 336"/>
                    <a:gd name="T71" fmla="*/ 75 h 603"/>
                    <a:gd name="T72" fmla="*/ 12 w 336"/>
                    <a:gd name="T73" fmla="*/ 74 h 603"/>
                    <a:gd name="T74" fmla="*/ 8 w 336"/>
                    <a:gd name="T75" fmla="*/ 72 h 603"/>
                    <a:gd name="T76" fmla="*/ 6 w 336"/>
                    <a:gd name="T77" fmla="*/ 70 h 603"/>
                    <a:gd name="T78" fmla="*/ 3 w 336"/>
                    <a:gd name="T79" fmla="*/ 66 h 603"/>
                    <a:gd name="T80" fmla="*/ 2 w 336"/>
                    <a:gd name="T81" fmla="*/ 62 h 603"/>
                    <a:gd name="T82" fmla="*/ 1 w 336"/>
                    <a:gd name="T83" fmla="*/ 58 h 603"/>
                    <a:gd name="T84" fmla="*/ 0 w 336"/>
                    <a:gd name="T85" fmla="*/ 53 h 603"/>
                    <a:gd name="T86" fmla="*/ 1 w 336"/>
                    <a:gd name="T87" fmla="*/ 47 h 603"/>
                    <a:gd name="T88" fmla="*/ 2 w 336"/>
                    <a:gd name="T89" fmla="*/ 43 h 603"/>
                    <a:gd name="T90" fmla="*/ 4 w 336"/>
                    <a:gd name="T91" fmla="*/ 38 h 603"/>
                    <a:gd name="T92" fmla="*/ 7 w 336"/>
                    <a:gd name="T93" fmla="*/ 34 h 603"/>
                    <a:gd name="T94" fmla="*/ 10 w 336"/>
                    <a:gd name="T95" fmla="*/ 32 h 603"/>
                    <a:gd name="T96" fmla="*/ 14 w 336"/>
                    <a:gd name="T97" fmla="*/ 29 h 603"/>
                    <a:gd name="T98" fmla="*/ 19 w 336"/>
                    <a:gd name="T99" fmla="*/ 28 h 603"/>
                    <a:gd name="T100" fmla="*/ 24 w 336"/>
                    <a:gd name="T101" fmla="*/ 27 h 603"/>
                    <a:gd name="T102" fmla="*/ 27 w 336"/>
                    <a:gd name="T103" fmla="*/ 27 h 603"/>
                    <a:gd name="T104" fmla="*/ 30 w 336"/>
                    <a:gd name="T105" fmla="*/ 28 h 603"/>
                    <a:gd name="T106" fmla="*/ 33 w 336"/>
                    <a:gd name="T107" fmla="*/ 29 h 603"/>
                    <a:gd name="T108" fmla="*/ 35 w 336"/>
                    <a:gd name="T109" fmla="*/ 31 h 603"/>
                    <a:gd name="T110" fmla="*/ 43 w 336"/>
                    <a:gd name="T111" fmla="*/ 0 h 603"/>
                    <a:gd name="T112" fmla="*/ 35 w 336"/>
                    <a:gd name="T113" fmla="*/ 75 h 603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336"/>
                    <a:gd name="T172" fmla="*/ 0 h 603"/>
                    <a:gd name="T173" fmla="*/ 336 w 336"/>
                    <a:gd name="T174" fmla="*/ 603 h 603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336" h="603">
                      <a:moveTo>
                        <a:pt x="272" y="356"/>
                      </a:moveTo>
                      <a:lnTo>
                        <a:pt x="272" y="336"/>
                      </a:lnTo>
                      <a:lnTo>
                        <a:pt x="272" y="324"/>
                      </a:lnTo>
                      <a:lnTo>
                        <a:pt x="271" y="314"/>
                      </a:lnTo>
                      <a:lnTo>
                        <a:pt x="268" y="306"/>
                      </a:lnTo>
                      <a:lnTo>
                        <a:pt x="263" y="300"/>
                      </a:lnTo>
                      <a:lnTo>
                        <a:pt x="257" y="294"/>
                      </a:lnTo>
                      <a:lnTo>
                        <a:pt x="249" y="287"/>
                      </a:lnTo>
                      <a:lnTo>
                        <a:pt x="240" y="282"/>
                      </a:lnTo>
                      <a:lnTo>
                        <a:pt x="230" y="279"/>
                      </a:lnTo>
                      <a:lnTo>
                        <a:pt x="219" y="275"/>
                      </a:lnTo>
                      <a:lnTo>
                        <a:pt x="207" y="273"/>
                      </a:lnTo>
                      <a:lnTo>
                        <a:pt x="195" y="272"/>
                      </a:lnTo>
                      <a:lnTo>
                        <a:pt x="180" y="273"/>
                      </a:lnTo>
                      <a:lnTo>
                        <a:pt x="167" y="275"/>
                      </a:lnTo>
                      <a:lnTo>
                        <a:pt x="154" y="279"/>
                      </a:lnTo>
                      <a:lnTo>
                        <a:pt x="141" y="283"/>
                      </a:lnTo>
                      <a:lnTo>
                        <a:pt x="129" y="289"/>
                      </a:lnTo>
                      <a:lnTo>
                        <a:pt x="119" y="296"/>
                      </a:lnTo>
                      <a:lnTo>
                        <a:pt x="109" y="303"/>
                      </a:lnTo>
                      <a:lnTo>
                        <a:pt x="99" y="313"/>
                      </a:lnTo>
                      <a:lnTo>
                        <a:pt x="92" y="323"/>
                      </a:lnTo>
                      <a:lnTo>
                        <a:pt x="84" y="334"/>
                      </a:lnTo>
                      <a:lnTo>
                        <a:pt x="78" y="346"/>
                      </a:lnTo>
                      <a:lnTo>
                        <a:pt x="73" y="359"/>
                      </a:lnTo>
                      <a:lnTo>
                        <a:pt x="68" y="373"/>
                      </a:lnTo>
                      <a:lnTo>
                        <a:pt x="66" y="387"/>
                      </a:lnTo>
                      <a:lnTo>
                        <a:pt x="64" y="403"/>
                      </a:lnTo>
                      <a:lnTo>
                        <a:pt x="63" y="419"/>
                      </a:lnTo>
                      <a:lnTo>
                        <a:pt x="64" y="432"/>
                      </a:lnTo>
                      <a:lnTo>
                        <a:pt x="65" y="445"/>
                      </a:lnTo>
                      <a:lnTo>
                        <a:pt x="67" y="458"/>
                      </a:lnTo>
                      <a:lnTo>
                        <a:pt x="71" y="469"/>
                      </a:lnTo>
                      <a:lnTo>
                        <a:pt x="75" y="480"/>
                      </a:lnTo>
                      <a:lnTo>
                        <a:pt x="80" y="491"/>
                      </a:lnTo>
                      <a:lnTo>
                        <a:pt x="86" y="500"/>
                      </a:lnTo>
                      <a:lnTo>
                        <a:pt x="92" y="509"/>
                      </a:lnTo>
                      <a:lnTo>
                        <a:pt x="99" y="518"/>
                      </a:lnTo>
                      <a:lnTo>
                        <a:pt x="107" y="524"/>
                      </a:lnTo>
                      <a:lnTo>
                        <a:pt x="116" y="530"/>
                      </a:lnTo>
                      <a:lnTo>
                        <a:pt x="125" y="536"/>
                      </a:lnTo>
                      <a:lnTo>
                        <a:pt x="135" y="540"/>
                      </a:lnTo>
                      <a:lnTo>
                        <a:pt x="144" y="542"/>
                      </a:lnTo>
                      <a:lnTo>
                        <a:pt x="155" y="544"/>
                      </a:lnTo>
                      <a:lnTo>
                        <a:pt x="166" y="545"/>
                      </a:lnTo>
                      <a:lnTo>
                        <a:pt x="173" y="544"/>
                      </a:lnTo>
                      <a:lnTo>
                        <a:pt x="182" y="543"/>
                      </a:lnTo>
                      <a:lnTo>
                        <a:pt x="190" y="541"/>
                      </a:lnTo>
                      <a:lnTo>
                        <a:pt x="199" y="538"/>
                      </a:lnTo>
                      <a:lnTo>
                        <a:pt x="209" y="535"/>
                      </a:lnTo>
                      <a:lnTo>
                        <a:pt x="217" y="530"/>
                      </a:lnTo>
                      <a:lnTo>
                        <a:pt x="226" y="526"/>
                      </a:lnTo>
                      <a:lnTo>
                        <a:pt x="233" y="521"/>
                      </a:lnTo>
                      <a:lnTo>
                        <a:pt x="244" y="513"/>
                      </a:lnTo>
                      <a:lnTo>
                        <a:pt x="253" y="505"/>
                      </a:lnTo>
                      <a:lnTo>
                        <a:pt x="262" y="495"/>
                      </a:lnTo>
                      <a:lnTo>
                        <a:pt x="272" y="482"/>
                      </a:lnTo>
                      <a:lnTo>
                        <a:pt x="272" y="356"/>
                      </a:lnTo>
                      <a:close/>
                      <a:moveTo>
                        <a:pt x="272" y="594"/>
                      </a:moveTo>
                      <a:lnTo>
                        <a:pt x="272" y="545"/>
                      </a:lnTo>
                      <a:lnTo>
                        <a:pt x="267" y="552"/>
                      </a:lnTo>
                      <a:lnTo>
                        <a:pt x="261" y="558"/>
                      </a:lnTo>
                      <a:lnTo>
                        <a:pt x="255" y="565"/>
                      </a:lnTo>
                      <a:lnTo>
                        <a:pt x="248" y="570"/>
                      </a:lnTo>
                      <a:lnTo>
                        <a:pt x="234" y="581"/>
                      </a:lnTo>
                      <a:lnTo>
                        <a:pt x="219" y="588"/>
                      </a:lnTo>
                      <a:lnTo>
                        <a:pt x="203" y="595"/>
                      </a:lnTo>
                      <a:lnTo>
                        <a:pt x="186" y="600"/>
                      </a:lnTo>
                      <a:lnTo>
                        <a:pt x="169" y="602"/>
                      </a:lnTo>
                      <a:lnTo>
                        <a:pt x="151" y="603"/>
                      </a:lnTo>
                      <a:lnTo>
                        <a:pt x="135" y="602"/>
                      </a:lnTo>
                      <a:lnTo>
                        <a:pt x="119" y="600"/>
                      </a:lnTo>
                      <a:lnTo>
                        <a:pt x="105" y="596"/>
                      </a:lnTo>
                      <a:lnTo>
                        <a:pt x="90" y="590"/>
                      </a:lnTo>
                      <a:lnTo>
                        <a:pt x="77" y="583"/>
                      </a:lnTo>
                      <a:lnTo>
                        <a:pt x="64" y="574"/>
                      </a:lnTo>
                      <a:lnTo>
                        <a:pt x="53" y="565"/>
                      </a:lnTo>
                      <a:lnTo>
                        <a:pt x="43" y="553"/>
                      </a:lnTo>
                      <a:lnTo>
                        <a:pt x="33" y="540"/>
                      </a:lnTo>
                      <a:lnTo>
                        <a:pt x="24" y="526"/>
                      </a:lnTo>
                      <a:lnTo>
                        <a:pt x="17" y="511"/>
                      </a:lnTo>
                      <a:lnTo>
                        <a:pt x="12" y="495"/>
                      </a:lnTo>
                      <a:lnTo>
                        <a:pt x="6" y="477"/>
                      </a:lnTo>
                      <a:lnTo>
                        <a:pt x="3" y="459"/>
                      </a:lnTo>
                      <a:lnTo>
                        <a:pt x="1" y="439"/>
                      </a:lnTo>
                      <a:lnTo>
                        <a:pt x="0" y="419"/>
                      </a:lnTo>
                      <a:lnTo>
                        <a:pt x="1" y="396"/>
                      </a:lnTo>
                      <a:lnTo>
                        <a:pt x="4" y="376"/>
                      </a:lnTo>
                      <a:lnTo>
                        <a:pt x="8" y="357"/>
                      </a:lnTo>
                      <a:lnTo>
                        <a:pt x="14" y="338"/>
                      </a:lnTo>
                      <a:lnTo>
                        <a:pt x="21" y="319"/>
                      </a:lnTo>
                      <a:lnTo>
                        <a:pt x="30" y="302"/>
                      </a:lnTo>
                      <a:lnTo>
                        <a:pt x="41" y="287"/>
                      </a:lnTo>
                      <a:lnTo>
                        <a:pt x="52" y="272"/>
                      </a:lnTo>
                      <a:lnTo>
                        <a:pt x="65" y="259"/>
                      </a:lnTo>
                      <a:lnTo>
                        <a:pt x="79" y="249"/>
                      </a:lnTo>
                      <a:lnTo>
                        <a:pt x="94" y="238"/>
                      </a:lnTo>
                      <a:lnTo>
                        <a:pt x="111" y="229"/>
                      </a:lnTo>
                      <a:lnTo>
                        <a:pt x="128" y="223"/>
                      </a:lnTo>
                      <a:lnTo>
                        <a:pt x="147" y="219"/>
                      </a:lnTo>
                      <a:lnTo>
                        <a:pt x="165" y="215"/>
                      </a:lnTo>
                      <a:lnTo>
                        <a:pt x="185" y="214"/>
                      </a:lnTo>
                      <a:lnTo>
                        <a:pt x="199" y="214"/>
                      </a:lnTo>
                      <a:lnTo>
                        <a:pt x="212" y="216"/>
                      </a:lnTo>
                      <a:lnTo>
                        <a:pt x="225" y="219"/>
                      </a:lnTo>
                      <a:lnTo>
                        <a:pt x="235" y="222"/>
                      </a:lnTo>
                      <a:lnTo>
                        <a:pt x="246" y="226"/>
                      </a:lnTo>
                      <a:lnTo>
                        <a:pt x="256" y="230"/>
                      </a:lnTo>
                      <a:lnTo>
                        <a:pt x="264" y="237"/>
                      </a:lnTo>
                      <a:lnTo>
                        <a:pt x="272" y="243"/>
                      </a:lnTo>
                      <a:lnTo>
                        <a:pt x="272" y="0"/>
                      </a:lnTo>
                      <a:lnTo>
                        <a:pt x="336" y="0"/>
                      </a:lnTo>
                      <a:lnTo>
                        <a:pt x="336" y="594"/>
                      </a:lnTo>
                      <a:lnTo>
                        <a:pt x="272" y="594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531" name="Freeform 160"/>
                <p:cNvSpPr>
                  <a:spLocks/>
                </p:cNvSpPr>
                <p:nvPr/>
              </p:nvSpPr>
              <p:spPr bwMode="auto">
                <a:xfrm>
                  <a:off x="8554" y="6526"/>
                  <a:ext cx="134" cy="195"/>
                </a:xfrm>
                <a:custGeom>
                  <a:avLst/>
                  <a:gdLst>
                    <a:gd name="T0" fmla="*/ 15 w 267"/>
                    <a:gd name="T1" fmla="*/ 49 h 389"/>
                    <a:gd name="T2" fmla="*/ 9 w 267"/>
                    <a:gd name="T3" fmla="*/ 48 h 389"/>
                    <a:gd name="T4" fmla="*/ 0 w 267"/>
                    <a:gd name="T5" fmla="*/ 45 h 389"/>
                    <a:gd name="T6" fmla="*/ 6 w 267"/>
                    <a:gd name="T7" fmla="*/ 40 h 389"/>
                    <a:gd name="T8" fmla="*/ 8 w 267"/>
                    <a:gd name="T9" fmla="*/ 41 h 389"/>
                    <a:gd name="T10" fmla="*/ 13 w 267"/>
                    <a:gd name="T11" fmla="*/ 42 h 389"/>
                    <a:gd name="T12" fmla="*/ 17 w 267"/>
                    <a:gd name="T13" fmla="*/ 42 h 389"/>
                    <a:gd name="T14" fmla="*/ 21 w 267"/>
                    <a:gd name="T15" fmla="*/ 42 h 389"/>
                    <a:gd name="T16" fmla="*/ 24 w 267"/>
                    <a:gd name="T17" fmla="*/ 40 h 389"/>
                    <a:gd name="T18" fmla="*/ 25 w 267"/>
                    <a:gd name="T19" fmla="*/ 39 h 389"/>
                    <a:gd name="T20" fmla="*/ 26 w 267"/>
                    <a:gd name="T21" fmla="*/ 37 h 389"/>
                    <a:gd name="T22" fmla="*/ 26 w 267"/>
                    <a:gd name="T23" fmla="*/ 35 h 389"/>
                    <a:gd name="T24" fmla="*/ 24 w 267"/>
                    <a:gd name="T25" fmla="*/ 32 h 389"/>
                    <a:gd name="T26" fmla="*/ 21 w 267"/>
                    <a:gd name="T27" fmla="*/ 30 h 389"/>
                    <a:gd name="T28" fmla="*/ 15 w 267"/>
                    <a:gd name="T29" fmla="*/ 27 h 389"/>
                    <a:gd name="T30" fmla="*/ 7 w 267"/>
                    <a:gd name="T31" fmla="*/ 23 h 389"/>
                    <a:gd name="T32" fmla="*/ 4 w 267"/>
                    <a:gd name="T33" fmla="*/ 21 h 389"/>
                    <a:gd name="T34" fmla="*/ 2 w 267"/>
                    <a:gd name="T35" fmla="*/ 19 h 389"/>
                    <a:gd name="T36" fmla="*/ 1 w 267"/>
                    <a:gd name="T37" fmla="*/ 17 h 389"/>
                    <a:gd name="T38" fmla="*/ 1 w 267"/>
                    <a:gd name="T39" fmla="*/ 14 h 389"/>
                    <a:gd name="T40" fmla="*/ 2 w 267"/>
                    <a:gd name="T41" fmla="*/ 10 h 389"/>
                    <a:gd name="T42" fmla="*/ 4 w 267"/>
                    <a:gd name="T43" fmla="*/ 6 h 389"/>
                    <a:gd name="T44" fmla="*/ 7 w 267"/>
                    <a:gd name="T45" fmla="*/ 3 h 389"/>
                    <a:gd name="T46" fmla="*/ 11 w 267"/>
                    <a:gd name="T47" fmla="*/ 1 h 389"/>
                    <a:gd name="T48" fmla="*/ 16 w 267"/>
                    <a:gd name="T49" fmla="*/ 0 h 389"/>
                    <a:gd name="T50" fmla="*/ 21 w 267"/>
                    <a:gd name="T51" fmla="*/ 1 h 389"/>
                    <a:gd name="T52" fmla="*/ 26 w 267"/>
                    <a:gd name="T53" fmla="*/ 2 h 389"/>
                    <a:gd name="T54" fmla="*/ 33 w 267"/>
                    <a:gd name="T55" fmla="*/ 5 h 389"/>
                    <a:gd name="T56" fmla="*/ 26 w 267"/>
                    <a:gd name="T57" fmla="*/ 9 h 389"/>
                    <a:gd name="T58" fmla="*/ 22 w 267"/>
                    <a:gd name="T59" fmla="*/ 7 h 389"/>
                    <a:gd name="T60" fmla="*/ 17 w 267"/>
                    <a:gd name="T61" fmla="*/ 7 h 389"/>
                    <a:gd name="T62" fmla="*/ 13 w 267"/>
                    <a:gd name="T63" fmla="*/ 8 h 389"/>
                    <a:gd name="T64" fmla="*/ 9 w 267"/>
                    <a:gd name="T65" fmla="*/ 11 h 389"/>
                    <a:gd name="T66" fmla="*/ 9 w 267"/>
                    <a:gd name="T67" fmla="*/ 12 h 389"/>
                    <a:gd name="T68" fmla="*/ 9 w 267"/>
                    <a:gd name="T69" fmla="*/ 14 h 389"/>
                    <a:gd name="T70" fmla="*/ 11 w 267"/>
                    <a:gd name="T71" fmla="*/ 16 h 389"/>
                    <a:gd name="T72" fmla="*/ 13 w 267"/>
                    <a:gd name="T73" fmla="*/ 18 h 389"/>
                    <a:gd name="T74" fmla="*/ 23 w 267"/>
                    <a:gd name="T75" fmla="*/ 22 h 389"/>
                    <a:gd name="T76" fmla="*/ 28 w 267"/>
                    <a:gd name="T77" fmla="*/ 25 h 389"/>
                    <a:gd name="T78" fmla="*/ 31 w 267"/>
                    <a:gd name="T79" fmla="*/ 27 h 389"/>
                    <a:gd name="T80" fmla="*/ 33 w 267"/>
                    <a:gd name="T81" fmla="*/ 29 h 389"/>
                    <a:gd name="T82" fmla="*/ 33 w 267"/>
                    <a:gd name="T83" fmla="*/ 32 h 389"/>
                    <a:gd name="T84" fmla="*/ 34 w 267"/>
                    <a:gd name="T85" fmla="*/ 36 h 389"/>
                    <a:gd name="T86" fmla="*/ 33 w 267"/>
                    <a:gd name="T87" fmla="*/ 40 h 389"/>
                    <a:gd name="T88" fmla="*/ 31 w 267"/>
                    <a:gd name="T89" fmla="*/ 44 h 389"/>
                    <a:gd name="T90" fmla="*/ 28 w 267"/>
                    <a:gd name="T91" fmla="*/ 46 h 389"/>
                    <a:gd name="T92" fmla="*/ 25 w 267"/>
                    <a:gd name="T93" fmla="*/ 48 h 389"/>
                    <a:gd name="T94" fmla="*/ 20 w 267"/>
                    <a:gd name="T95" fmla="*/ 49 h 389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67"/>
                    <a:gd name="T145" fmla="*/ 0 h 389"/>
                    <a:gd name="T146" fmla="*/ 267 w 267"/>
                    <a:gd name="T147" fmla="*/ 389 h 389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67" h="389">
                      <a:moveTo>
                        <a:pt x="141" y="389"/>
                      </a:moveTo>
                      <a:lnTo>
                        <a:pt x="129" y="389"/>
                      </a:lnTo>
                      <a:lnTo>
                        <a:pt x="115" y="389"/>
                      </a:lnTo>
                      <a:lnTo>
                        <a:pt x="101" y="387"/>
                      </a:lnTo>
                      <a:lnTo>
                        <a:pt x="87" y="385"/>
                      </a:lnTo>
                      <a:lnTo>
                        <a:pt x="65" y="381"/>
                      </a:lnTo>
                      <a:lnTo>
                        <a:pt x="46" y="375"/>
                      </a:lnTo>
                      <a:lnTo>
                        <a:pt x="25" y="368"/>
                      </a:lnTo>
                      <a:lnTo>
                        <a:pt x="0" y="355"/>
                      </a:lnTo>
                      <a:lnTo>
                        <a:pt x="28" y="301"/>
                      </a:lnTo>
                      <a:lnTo>
                        <a:pt x="36" y="308"/>
                      </a:lnTo>
                      <a:lnTo>
                        <a:pt x="42" y="313"/>
                      </a:lnTo>
                      <a:lnTo>
                        <a:pt x="49" y="315"/>
                      </a:lnTo>
                      <a:lnTo>
                        <a:pt x="53" y="316"/>
                      </a:lnTo>
                      <a:lnTo>
                        <a:pt x="64" y="322"/>
                      </a:lnTo>
                      <a:lnTo>
                        <a:pt x="74" y="326"/>
                      </a:lnTo>
                      <a:lnTo>
                        <a:pt x="86" y="329"/>
                      </a:lnTo>
                      <a:lnTo>
                        <a:pt x="97" y="331"/>
                      </a:lnTo>
                      <a:lnTo>
                        <a:pt x="108" y="334"/>
                      </a:lnTo>
                      <a:lnTo>
                        <a:pt x="118" y="335"/>
                      </a:lnTo>
                      <a:lnTo>
                        <a:pt x="129" y="336"/>
                      </a:lnTo>
                      <a:lnTo>
                        <a:pt x="141" y="336"/>
                      </a:lnTo>
                      <a:lnTo>
                        <a:pt x="153" y="335"/>
                      </a:lnTo>
                      <a:lnTo>
                        <a:pt x="164" y="332"/>
                      </a:lnTo>
                      <a:lnTo>
                        <a:pt x="175" y="328"/>
                      </a:lnTo>
                      <a:lnTo>
                        <a:pt x="185" y="323"/>
                      </a:lnTo>
                      <a:lnTo>
                        <a:pt x="189" y="320"/>
                      </a:lnTo>
                      <a:lnTo>
                        <a:pt x="192" y="315"/>
                      </a:lnTo>
                      <a:lnTo>
                        <a:pt x="196" y="311"/>
                      </a:lnTo>
                      <a:lnTo>
                        <a:pt x="199" y="307"/>
                      </a:lnTo>
                      <a:lnTo>
                        <a:pt x="201" y="302"/>
                      </a:lnTo>
                      <a:lnTo>
                        <a:pt x="202" y="298"/>
                      </a:lnTo>
                      <a:lnTo>
                        <a:pt x="203" y="293"/>
                      </a:lnTo>
                      <a:lnTo>
                        <a:pt x="204" y="287"/>
                      </a:lnTo>
                      <a:lnTo>
                        <a:pt x="203" y="282"/>
                      </a:lnTo>
                      <a:lnTo>
                        <a:pt x="201" y="275"/>
                      </a:lnTo>
                      <a:lnTo>
                        <a:pt x="198" y="268"/>
                      </a:lnTo>
                      <a:lnTo>
                        <a:pt x="194" y="263"/>
                      </a:lnTo>
                      <a:lnTo>
                        <a:pt x="188" y="256"/>
                      </a:lnTo>
                      <a:lnTo>
                        <a:pt x="183" y="250"/>
                      </a:lnTo>
                      <a:lnTo>
                        <a:pt x="175" y="244"/>
                      </a:lnTo>
                      <a:lnTo>
                        <a:pt x="166" y="237"/>
                      </a:lnTo>
                      <a:lnTo>
                        <a:pt x="154" y="231"/>
                      </a:lnTo>
                      <a:lnTo>
                        <a:pt x="139" y="223"/>
                      </a:lnTo>
                      <a:lnTo>
                        <a:pt x="119" y="215"/>
                      </a:lnTo>
                      <a:lnTo>
                        <a:pt x="97" y="205"/>
                      </a:lnTo>
                      <a:lnTo>
                        <a:pt x="73" y="194"/>
                      </a:lnTo>
                      <a:lnTo>
                        <a:pt x="53" y="184"/>
                      </a:lnTo>
                      <a:lnTo>
                        <a:pt x="46" y="178"/>
                      </a:lnTo>
                      <a:lnTo>
                        <a:pt x="37" y="173"/>
                      </a:lnTo>
                      <a:lnTo>
                        <a:pt x="31" y="167"/>
                      </a:lnTo>
                      <a:lnTo>
                        <a:pt x="25" y="161"/>
                      </a:lnTo>
                      <a:lnTo>
                        <a:pt x="20" y="156"/>
                      </a:lnTo>
                      <a:lnTo>
                        <a:pt x="16" y="149"/>
                      </a:lnTo>
                      <a:lnTo>
                        <a:pt x="12" y="143"/>
                      </a:lnTo>
                      <a:lnTo>
                        <a:pt x="9" y="136"/>
                      </a:lnTo>
                      <a:lnTo>
                        <a:pt x="7" y="130"/>
                      </a:lnTo>
                      <a:lnTo>
                        <a:pt x="6" y="122"/>
                      </a:lnTo>
                      <a:lnTo>
                        <a:pt x="5" y="115"/>
                      </a:lnTo>
                      <a:lnTo>
                        <a:pt x="4" y="107"/>
                      </a:lnTo>
                      <a:lnTo>
                        <a:pt x="5" y="96"/>
                      </a:lnTo>
                      <a:lnTo>
                        <a:pt x="7" y="85"/>
                      </a:lnTo>
                      <a:lnTo>
                        <a:pt x="10" y="74"/>
                      </a:lnTo>
                      <a:lnTo>
                        <a:pt x="13" y="64"/>
                      </a:lnTo>
                      <a:lnTo>
                        <a:pt x="19" y="54"/>
                      </a:lnTo>
                      <a:lnTo>
                        <a:pt x="25" y="45"/>
                      </a:lnTo>
                      <a:lnTo>
                        <a:pt x="33" y="38"/>
                      </a:lnTo>
                      <a:lnTo>
                        <a:pt x="41" y="30"/>
                      </a:lnTo>
                      <a:lnTo>
                        <a:pt x="51" y="23"/>
                      </a:lnTo>
                      <a:lnTo>
                        <a:pt x="61" y="17"/>
                      </a:lnTo>
                      <a:lnTo>
                        <a:pt x="72" y="12"/>
                      </a:lnTo>
                      <a:lnTo>
                        <a:pt x="84" y="8"/>
                      </a:lnTo>
                      <a:lnTo>
                        <a:pt x="97" y="5"/>
                      </a:lnTo>
                      <a:lnTo>
                        <a:pt x="111" y="2"/>
                      </a:lnTo>
                      <a:lnTo>
                        <a:pt x="125" y="0"/>
                      </a:lnTo>
                      <a:lnTo>
                        <a:pt x="141" y="0"/>
                      </a:lnTo>
                      <a:lnTo>
                        <a:pt x="154" y="1"/>
                      </a:lnTo>
                      <a:lnTo>
                        <a:pt x="167" y="2"/>
                      </a:lnTo>
                      <a:lnTo>
                        <a:pt x="178" y="5"/>
                      </a:lnTo>
                      <a:lnTo>
                        <a:pt x="189" y="5"/>
                      </a:lnTo>
                      <a:lnTo>
                        <a:pt x="208" y="9"/>
                      </a:lnTo>
                      <a:lnTo>
                        <a:pt x="223" y="14"/>
                      </a:lnTo>
                      <a:lnTo>
                        <a:pt x="240" y="22"/>
                      </a:lnTo>
                      <a:lnTo>
                        <a:pt x="262" y="35"/>
                      </a:lnTo>
                      <a:lnTo>
                        <a:pt x="233" y="83"/>
                      </a:lnTo>
                      <a:lnTo>
                        <a:pt x="217" y="73"/>
                      </a:lnTo>
                      <a:lnTo>
                        <a:pt x="204" y="67"/>
                      </a:lnTo>
                      <a:lnTo>
                        <a:pt x="192" y="62"/>
                      </a:lnTo>
                      <a:lnTo>
                        <a:pt x="179" y="58"/>
                      </a:lnTo>
                      <a:lnTo>
                        <a:pt x="169" y="56"/>
                      </a:lnTo>
                      <a:lnTo>
                        <a:pt x="157" y="54"/>
                      </a:lnTo>
                      <a:lnTo>
                        <a:pt x="146" y="54"/>
                      </a:lnTo>
                      <a:lnTo>
                        <a:pt x="136" y="54"/>
                      </a:lnTo>
                      <a:lnTo>
                        <a:pt x="122" y="55"/>
                      </a:lnTo>
                      <a:lnTo>
                        <a:pt x="109" y="57"/>
                      </a:lnTo>
                      <a:lnTo>
                        <a:pt x="97" y="61"/>
                      </a:lnTo>
                      <a:lnTo>
                        <a:pt x="87" y="67"/>
                      </a:lnTo>
                      <a:lnTo>
                        <a:pt x="79" y="73"/>
                      </a:lnTo>
                      <a:lnTo>
                        <a:pt x="72" y="81"/>
                      </a:lnTo>
                      <a:lnTo>
                        <a:pt x="70" y="85"/>
                      </a:lnTo>
                      <a:lnTo>
                        <a:pt x="69" y="88"/>
                      </a:lnTo>
                      <a:lnTo>
                        <a:pt x="68" y="94"/>
                      </a:lnTo>
                      <a:lnTo>
                        <a:pt x="68" y="98"/>
                      </a:lnTo>
                      <a:lnTo>
                        <a:pt x="68" y="104"/>
                      </a:lnTo>
                      <a:lnTo>
                        <a:pt x="70" y="112"/>
                      </a:lnTo>
                      <a:lnTo>
                        <a:pt x="73" y="117"/>
                      </a:lnTo>
                      <a:lnTo>
                        <a:pt x="78" y="121"/>
                      </a:lnTo>
                      <a:lnTo>
                        <a:pt x="83" y="127"/>
                      </a:lnTo>
                      <a:lnTo>
                        <a:pt x="88" y="131"/>
                      </a:lnTo>
                      <a:lnTo>
                        <a:pt x="95" y="136"/>
                      </a:lnTo>
                      <a:lnTo>
                        <a:pt x="103" y="141"/>
                      </a:lnTo>
                      <a:lnTo>
                        <a:pt x="128" y="152"/>
                      </a:lnTo>
                      <a:lnTo>
                        <a:pt x="170" y="171"/>
                      </a:lnTo>
                      <a:lnTo>
                        <a:pt x="184" y="176"/>
                      </a:lnTo>
                      <a:lnTo>
                        <a:pt x="197" y="181"/>
                      </a:lnTo>
                      <a:lnTo>
                        <a:pt x="207" y="187"/>
                      </a:lnTo>
                      <a:lnTo>
                        <a:pt x="218" y="193"/>
                      </a:lnTo>
                      <a:lnTo>
                        <a:pt x="227" y="199"/>
                      </a:lnTo>
                      <a:lnTo>
                        <a:pt x="235" y="205"/>
                      </a:lnTo>
                      <a:lnTo>
                        <a:pt x="242" y="210"/>
                      </a:lnTo>
                      <a:lnTo>
                        <a:pt x="247" y="218"/>
                      </a:lnTo>
                      <a:lnTo>
                        <a:pt x="252" y="224"/>
                      </a:lnTo>
                      <a:lnTo>
                        <a:pt x="257" y="231"/>
                      </a:lnTo>
                      <a:lnTo>
                        <a:pt x="260" y="238"/>
                      </a:lnTo>
                      <a:lnTo>
                        <a:pt x="263" y="247"/>
                      </a:lnTo>
                      <a:lnTo>
                        <a:pt x="264" y="254"/>
                      </a:lnTo>
                      <a:lnTo>
                        <a:pt x="266" y="264"/>
                      </a:lnTo>
                      <a:lnTo>
                        <a:pt x="266" y="272"/>
                      </a:lnTo>
                      <a:lnTo>
                        <a:pt x="267" y="282"/>
                      </a:lnTo>
                      <a:lnTo>
                        <a:pt x="266" y="295"/>
                      </a:lnTo>
                      <a:lnTo>
                        <a:pt x="265" y="307"/>
                      </a:lnTo>
                      <a:lnTo>
                        <a:pt x="262" y="317"/>
                      </a:lnTo>
                      <a:lnTo>
                        <a:pt x="258" y="328"/>
                      </a:lnTo>
                      <a:lnTo>
                        <a:pt x="253" y="338"/>
                      </a:lnTo>
                      <a:lnTo>
                        <a:pt x="247" y="346"/>
                      </a:lnTo>
                      <a:lnTo>
                        <a:pt x="240" y="354"/>
                      </a:lnTo>
                      <a:lnTo>
                        <a:pt x="233" y="361"/>
                      </a:lnTo>
                      <a:lnTo>
                        <a:pt x="224" y="368"/>
                      </a:lnTo>
                      <a:lnTo>
                        <a:pt x="215" y="373"/>
                      </a:lnTo>
                      <a:lnTo>
                        <a:pt x="204" y="379"/>
                      </a:lnTo>
                      <a:lnTo>
                        <a:pt x="193" y="382"/>
                      </a:lnTo>
                      <a:lnTo>
                        <a:pt x="181" y="385"/>
                      </a:lnTo>
                      <a:lnTo>
                        <a:pt x="169" y="387"/>
                      </a:lnTo>
                      <a:lnTo>
                        <a:pt x="155" y="389"/>
                      </a:lnTo>
                      <a:lnTo>
                        <a:pt x="141" y="38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532" name="Freeform 161"/>
                <p:cNvSpPr>
                  <a:spLocks/>
                </p:cNvSpPr>
                <p:nvPr/>
              </p:nvSpPr>
              <p:spPr bwMode="auto">
                <a:xfrm>
                  <a:off x="8736" y="6675"/>
                  <a:ext cx="47" cy="99"/>
                </a:xfrm>
                <a:custGeom>
                  <a:avLst/>
                  <a:gdLst>
                    <a:gd name="T0" fmla="*/ 11 w 93"/>
                    <a:gd name="T1" fmla="*/ 12 h 199"/>
                    <a:gd name="T2" fmla="*/ 11 w 93"/>
                    <a:gd name="T3" fmla="*/ 13 h 199"/>
                    <a:gd name="T4" fmla="*/ 11 w 93"/>
                    <a:gd name="T5" fmla="*/ 14 h 199"/>
                    <a:gd name="T6" fmla="*/ 10 w 93"/>
                    <a:gd name="T7" fmla="*/ 15 h 199"/>
                    <a:gd name="T8" fmla="*/ 10 w 93"/>
                    <a:gd name="T9" fmla="*/ 16 h 199"/>
                    <a:gd name="T10" fmla="*/ 8 w 93"/>
                    <a:gd name="T11" fmla="*/ 19 h 199"/>
                    <a:gd name="T12" fmla="*/ 7 w 93"/>
                    <a:gd name="T13" fmla="*/ 22 h 199"/>
                    <a:gd name="T14" fmla="*/ 5 w 93"/>
                    <a:gd name="T15" fmla="*/ 24 h 199"/>
                    <a:gd name="T16" fmla="*/ 1 w 93"/>
                    <a:gd name="T17" fmla="*/ 24 h 199"/>
                    <a:gd name="T18" fmla="*/ 2 w 93"/>
                    <a:gd name="T19" fmla="*/ 23 h 199"/>
                    <a:gd name="T20" fmla="*/ 2 w 93"/>
                    <a:gd name="T21" fmla="*/ 22 h 199"/>
                    <a:gd name="T22" fmla="*/ 3 w 93"/>
                    <a:gd name="T23" fmla="*/ 21 h 199"/>
                    <a:gd name="T24" fmla="*/ 3 w 93"/>
                    <a:gd name="T25" fmla="*/ 19 h 199"/>
                    <a:gd name="T26" fmla="*/ 4 w 93"/>
                    <a:gd name="T27" fmla="*/ 17 h 199"/>
                    <a:gd name="T28" fmla="*/ 4 w 93"/>
                    <a:gd name="T29" fmla="*/ 16 h 199"/>
                    <a:gd name="T30" fmla="*/ 4 w 93"/>
                    <a:gd name="T31" fmla="*/ 14 h 199"/>
                    <a:gd name="T32" fmla="*/ 5 w 93"/>
                    <a:gd name="T33" fmla="*/ 12 h 199"/>
                    <a:gd name="T34" fmla="*/ 0 w 93"/>
                    <a:gd name="T35" fmla="*/ 1 h 199"/>
                    <a:gd name="T36" fmla="*/ 2 w 93"/>
                    <a:gd name="T37" fmla="*/ 1 h 199"/>
                    <a:gd name="T38" fmla="*/ 3 w 93"/>
                    <a:gd name="T39" fmla="*/ 0 h 199"/>
                    <a:gd name="T40" fmla="*/ 5 w 93"/>
                    <a:gd name="T41" fmla="*/ 0 h 199"/>
                    <a:gd name="T42" fmla="*/ 7 w 93"/>
                    <a:gd name="T43" fmla="*/ 0 h 199"/>
                    <a:gd name="T44" fmla="*/ 8 w 93"/>
                    <a:gd name="T45" fmla="*/ 0 h 199"/>
                    <a:gd name="T46" fmla="*/ 9 w 93"/>
                    <a:gd name="T47" fmla="*/ 0 h 199"/>
                    <a:gd name="T48" fmla="*/ 10 w 93"/>
                    <a:gd name="T49" fmla="*/ 1 h 199"/>
                    <a:gd name="T50" fmla="*/ 11 w 93"/>
                    <a:gd name="T51" fmla="*/ 1 h 199"/>
                    <a:gd name="T52" fmla="*/ 11 w 93"/>
                    <a:gd name="T53" fmla="*/ 2 h 199"/>
                    <a:gd name="T54" fmla="*/ 12 w 93"/>
                    <a:gd name="T55" fmla="*/ 3 h 199"/>
                    <a:gd name="T56" fmla="*/ 12 w 93"/>
                    <a:gd name="T57" fmla="*/ 5 h 199"/>
                    <a:gd name="T58" fmla="*/ 12 w 93"/>
                    <a:gd name="T59" fmla="*/ 6 h 199"/>
                    <a:gd name="T60" fmla="*/ 12 w 93"/>
                    <a:gd name="T61" fmla="*/ 8 h 199"/>
                    <a:gd name="T62" fmla="*/ 12 w 93"/>
                    <a:gd name="T63" fmla="*/ 9 h 199"/>
                    <a:gd name="T64" fmla="*/ 12 w 93"/>
                    <a:gd name="T65" fmla="*/ 10 h 199"/>
                    <a:gd name="T66" fmla="*/ 11 w 93"/>
                    <a:gd name="T67" fmla="*/ 12 h 19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93"/>
                    <a:gd name="T103" fmla="*/ 0 h 199"/>
                    <a:gd name="T104" fmla="*/ 93 w 93"/>
                    <a:gd name="T105" fmla="*/ 199 h 199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93" h="199">
                      <a:moveTo>
                        <a:pt x="87" y="98"/>
                      </a:moveTo>
                      <a:lnTo>
                        <a:pt x="85" y="106"/>
                      </a:lnTo>
                      <a:lnTo>
                        <a:pt x="83" y="115"/>
                      </a:lnTo>
                      <a:lnTo>
                        <a:pt x="80" y="123"/>
                      </a:lnTo>
                      <a:lnTo>
                        <a:pt x="76" y="133"/>
                      </a:lnTo>
                      <a:lnTo>
                        <a:pt x="64" y="154"/>
                      </a:lnTo>
                      <a:lnTo>
                        <a:pt x="49" y="180"/>
                      </a:lnTo>
                      <a:lnTo>
                        <a:pt x="39" y="199"/>
                      </a:lnTo>
                      <a:lnTo>
                        <a:pt x="5" y="199"/>
                      </a:lnTo>
                      <a:lnTo>
                        <a:pt x="10" y="188"/>
                      </a:lnTo>
                      <a:lnTo>
                        <a:pt x="15" y="178"/>
                      </a:lnTo>
                      <a:lnTo>
                        <a:pt x="19" y="168"/>
                      </a:lnTo>
                      <a:lnTo>
                        <a:pt x="24" y="155"/>
                      </a:lnTo>
                      <a:lnTo>
                        <a:pt x="28" y="140"/>
                      </a:lnTo>
                      <a:lnTo>
                        <a:pt x="30" y="129"/>
                      </a:lnTo>
                      <a:lnTo>
                        <a:pt x="32" y="117"/>
                      </a:lnTo>
                      <a:lnTo>
                        <a:pt x="34" y="102"/>
                      </a:lnTo>
                      <a:lnTo>
                        <a:pt x="0" y="14"/>
                      </a:lnTo>
                      <a:lnTo>
                        <a:pt x="14" y="9"/>
                      </a:lnTo>
                      <a:lnTo>
                        <a:pt x="24" y="3"/>
                      </a:lnTo>
                      <a:lnTo>
                        <a:pt x="36" y="1"/>
                      </a:lnTo>
                      <a:lnTo>
                        <a:pt x="49" y="0"/>
                      </a:lnTo>
                      <a:lnTo>
                        <a:pt x="59" y="1"/>
                      </a:lnTo>
                      <a:lnTo>
                        <a:pt x="68" y="3"/>
                      </a:lnTo>
                      <a:lnTo>
                        <a:pt x="76" y="8"/>
                      </a:lnTo>
                      <a:lnTo>
                        <a:pt x="82" y="14"/>
                      </a:lnTo>
                      <a:lnTo>
                        <a:pt x="86" y="22"/>
                      </a:lnTo>
                      <a:lnTo>
                        <a:pt x="90" y="31"/>
                      </a:lnTo>
                      <a:lnTo>
                        <a:pt x="92" y="42"/>
                      </a:lnTo>
                      <a:lnTo>
                        <a:pt x="93" y="54"/>
                      </a:lnTo>
                      <a:lnTo>
                        <a:pt x="93" y="64"/>
                      </a:lnTo>
                      <a:lnTo>
                        <a:pt x="92" y="75"/>
                      </a:lnTo>
                      <a:lnTo>
                        <a:pt x="91" y="86"/>
                      </a:lnTo>
                      <a:lnTo>
                        <a:pt x="87" y="9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533" name="Freeform 162"/>
                <p:cNvSpPr>
                  <a:spLocks/>
                </p:cNvSpPr>
                <p:nvPr/>
              </p:nvSpPr>
              <p:spPr bwMode="auto">
                <a:xfrm>
                  <a:off x="8922" y="6477"/>
                  <a:ext cx="111" cy="244"/>
                </a:xfrm>
                <a:custGeom>
                  <a:avLst/>
                  <a:gdLst>
                    <a:gd name="T0" fmla="*/ 16 w 223"/>
                    <a:gd name="T1" fmla="*/ 62 h 486"/>
                    <a:gd name="T2" fmla="*/ 15 w 223"/>
                    <a:gd name="T3" fmla="*/ 62 h 486"/>
                    <a:gd name="T4" fmla="*/ 14 w 223"/>
                    <a:gd name="T5" fmla="*/ 61 h 486"/>
                    <a:gd name="T6" fmla="*/ 13 w 223"/>
                    <a:gd name="T7" fmla="*/ 61 h 486"/>
                    <a:gd name="T8" fmla="*/ 13 w 223"/>
                    <a:gd name="T9" fmla="*/ 61 h 486"/>
                    <a:gd name="T10" fmla="*/ 12 w 223"/>
                    <a:gd name="T11" fmla="*/ 60 h 486"/>
                    <a:gd name="T12" fmla="*/ 11 w 223"/>
                    <a:gd name="T13" fmla="*/ 60 h 486"/>
                    <a:gd name="T14" fmla="*/ 10 w 223"/>
                    <a:gd name="T15" fmla="*/ 59 h 486"/>
                    <a:gd name="T16" fmla="*/ 10 w 223"/>
                    <a:gd name="T17" fmla="*/ 59 h 486"/>
                    <a:gd name="T18" fmla="*/ 9 w 223"/>
                    <a:gd name="T19" fmla="*/ 58 h 486"/>
                    <a:gd name="T20" fmla="*/ 9 w 223"/>
                    <a:gd name="T21" fmla="*/ 57 h 486"/>
                    <a:gd name="T22" fmla="*/ 8 w 223"/>
                    <a:gd name="T23" fmla="*/ 56 h 486"/>
                    <a:gd name="T24" fmla="*/ 8 w 223"/>
                    <a:gd name="T25" fmla="*/ 55 h 486"/>
                    <a:gd name="T26" fmla="*/ 8 w 223"/>
                    <a:gd name="T27" fmla="*/ 54 h 486"/>
                    <a:gd name="T28" fmla="*/ 8 w 223"/>
                    <a:gd name="T29" fmla="*/ 53 h 486"/>
                    <a:gd name="T30" fmla="*/ 7 w 223"/>
                    <a:gd name="T31" fmla="*/ 52 h 486"/>
                    <a:gd name="T32" fmla="*/ 7 w 223"/>
                    <a:gd name="T33" fmla="*/ 51 h 486"/>
                    <a:gd name="T34" fmla="*/ 7 w 223"/>
                    <a:gd name="T35" fmla="*/ 21 h 486"/>
                    <a:gd name="T36" fmla="*/ 0 w 223"/>
                    <a:gd name="T37" fmla="*/ 21 h 486"/>
                    <a:gd name="T38" fmla="*/ 0 w 223"/>
                    <a:gd name="T39" fmla="*/ 16 h 486"/>
                    <a:gd name="T40" fmla="*/ 7 w 223"/>
                    <a:gd name="T41" fmla="*/ 14 h 486"/>
                    <a:gd name="T42" fmla="*/ 7 w 223"/>
                    <a:gd name="T43" fmla="*/ 0 h 486"/>
                    <a:gd name="T44" fmla="*/ 15 w 223"/>
                    <a:gd name="T45" fmla="*/ 0 h 486"/>
                    <a:gd name="T46" fmla="*/ 15 w 223"/>
                    <a:gd name="T47" fmla="*/ 14 h 486"/>
                    <a:gd name="T48" fmla="*/ 27 w 223"/>
                    <a:gd name="T49" fmla="*/ 14 h 486"/>
                    <a:gd name="T50" fmla="*/ 27 w 223"/>
                    <a:gd name="T51" fmla="*/ 21 h 486"/>
                    <a:gd name="T52" fmla="*/ 15 w 223"/>
                    <a:gd name="T53" fmla="*/ 21 h 486"/>
                    <a:gd name="T54" fmla="*/ 15 w 223"/>
                    <a:gd name="T55" fmla="*/ 47 h 486"/>
                    <a:gd name="T56" fmla="*/ 15 w 223"/>
                    <a:gd name="T57" fmla="*/ 49 h 486"/>
                    <a:gd name="T58" fmla="*/ 15 w 223"/>
                    <a:gd name="T59" fmla="*/ 51 h 486"/>
                    <a:gd name="T60" fmla="*/ 15 w 223"/>
                    <a:gd name="T61" fmla="*/ 52 h 486"/>
                    <a:gd name="T62" fmla="*/ 15 w 223"/>
                    <a:gd name="T63" fmla="*/ 52 h 486"/>
                    <a:gd name="T64" fmla="*/ 16 w 223"/>
                    <a:gd name="T65" fmla="*/ 53 h 486"/>
                    <a:gd name="T66" fmla="*/ 16 w 223"/>
                    <a:gd name="T67" fmla="*/ 53 h 486"/>
                    <a:gd name="T68" fmla="*/ 16 w 223"/>
                    <a:gd name="T69" fmla="*/ 53 h 486"/>
                    <a:gd name="T70" fmla="*/ 16 w 223"/>
                    <a:gd name="T71" fmla="*/ 54 h 486"/>
                    <a:gd name="T72" fmla="*/ 17 w 223"/>
                    <a:gd name="T73" fmla="*/ 54 h 486"/>
                    <a:gd name="T74" fmla="*/ 17 w 223"/>
                    <a:gd name="T75" fmla="*/ 54 h 486"/>
                    <a:gd name="T76" fmla="*/ 18 w 223"/>
                    <a:gd name="T77" fmla="*/ 54 h 486"/>
                    <a:gd name="T78" fmla="*/ 18 w 223"/>
                    <a:gd name="T79" fmla="*/ 54 h 486"/>
                    <a:gd name="T80" fmla="*/ 19 w 223"/>
                    <a:gd name="T81" fmla="*/ 54 h 486"/>
                    <a:gd name="T82" fmla="*/ 20 w 223"/>
                    <a:gd name="T83" fmla="*/ 54 h 486"/>
                    <a:gd name="T84" fmla="*/ 21 w 223"/>
                    <a:gd name="T85" fmla="*/ 53 h 486"/>
                    <a:gd name="T86" fmla="*/ 22 w 223"/>
                    <a:gd name="T87" fmla="*/ 52 h 486"/>
                    <a:gd name="T88" fmla="*/ 24 w 223"/>
                    <a:gd name="T89" fmla="*/ 50 h 486"/>
                    <a:gd name="T90" fmla="*/ 27 w 223"/>
                    <a:gd name="T91" fmla="*/ 56 h 486"/>
                    <a:gd name="T92" fmla="*/ 26 w 223"/>
                    <a:gd name="T93" fmla="*/ 57 h 486"/>
                    <a:gd name="T94" fmla="*/ 24 w 223"/>
                    <a:gd name="T95" fmla="*/ 59 h 486"/>
                    <a:gd name="T96" fmla="*/ 23 w 223"/>
                    <a:gd name="T97" fmla="*/ 59 h 486"/>
                    <a:gd name="T98" fmla="*/ 21 w 223"/>
                    <a:gd name="T99" fmla="*/ 60 h 486"/>
                    <a:gd name="T100" fmla="*/ 20 w 223"/>
                    <a:gd name="T101" fmla="*/ 61 h 486"/>
                    <a:gd name="T102" fmla="*/ 19 w 223"/>
                    <a:gd name="T103" fmla="*/ 61 h 486"/>
                    <a:gd name="T104" fmla="*/ 17 w 223"/>
                    <a:gd name="T105" fmla="*/ 62 h 486"/>
                    <a:gd name="T106" fmla="*/ 16 w 223"/>
                    <a:gd name="T107" fmla="*/ 62 h 48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223"/>
                    <a:gd name="T163" fmla="*/ 0 h 486"/>
                    <a:gd name="T164" fmla="*/ 223 w 223"/>
                    <a:gd name="T165" fmla="*/ 486 h 48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223" h="486">
                      <a:moveTo>
                        <a:pt x="131" y="486"/>
                      </a:moveTo>
                      <a:lnTo>
                        <a:pt x="123" y="486"/>
                      </a:lnTo>
                      <a:lnTo>
                        <a:pt x="117" y="485"/>
                      </a:lnTo>
                      <a:lnTo>
                        <a:pt x="111" y="483"/>
                      </a:lnTo>
                      <a:lnTo>
                        <a:pt x="104" y="480"/>
                      </a:lnTo>
                      <a:lnTo>
                        <a:pt x="98" y="477"/>
                      </a:lnTo>
                      <a:lnTo>
                        <a:pt x="92" y="473"/>
                      </a:lnTo>
                      <a:lnTo>
                        <a:pt x="87" y="468"/>
                      </a:lnTo>
                      <a:lnTo>
                        <a:pt x="83" y="464"/>
                      </a:lnTo>
                      <a:lnTo>
                        <a:pt x="78" y="457"/>
                      </a:lnTo>
                      <a:lnTo>
                        <a:pt x="74" y="451"/>
                      </a:lnTo>
                      <a:lnTo>
                        <a:pt x="71" y="444"/>
                      </a:lnTo>
                      <a:lnTo>
                        <a:pt x="68" y="437"/>
                      </a:lnTo>
                      <a:lnTo>
                        <a:pt x="66" y="429"/>
                      </a:lnTo>
                      <a:lnTo>
                        <a:pt x="64" y="421"/>
                      </a:lnTo>
                      <a:lnTo>
                        <a:pt x="63" y="412"/>
                      </a:lnTo>
                      <a:lnTo>
                        <a:pt x="63" y="404"/>
                      </a:lnTo>
                      <a:lnTo>
                        <a:pt x="63" y="161"/>
                      </a:lnTo>
                      <a:lnTo>
                        <a:pt x="0" y="161"/>
                      </a:lnTo>
                      <a:lnTo>
                        <a:pt x="0" y="126"/>
                      </a:lnTo>
                      <a:lnTo>
                        <a:pt x="63" y="107"/>
                      </a:lnTo>
                      <a:lnTo>
                        <a:pt x="63" y="0"/>
                      </a:lnTo>
                      <a:lnTo>
                        <a:pt x="121" y="0"/>
                      </a:lnTo>
                      <a:lnTo>
                        <a:pt x="121" y="107"/>
                      </a:lnTo>
                      <a:lnTo>
                        <a:pt x="219" y="107"/>
                      </a:lnTo>
                      <a:lnTo>
                        <a:pt x="219" y="161"/>
                      </a:lnTo>
                      <a:lnTo>
                        <a:pt x="121" y="161"/>
                      </a:lnTo>
                      <a:lnTo>
                        <a:pt x="121" y="369"/>
                      </a:lnTo>
                      <a:lnTo>
                        <a:pt x="127" y="384"/>
                      </a:lnTo>
                      <a:lnTo>
                        <a:pt x="127" y="401"/>
                      </a:lnTo>
                      <a:lnTo>
                        <a:pt x="127" y="408"/>
                      </a:lnTo>
                      <a:lnTo>
                        <a:pt x="127" y="412"/>
                      </a:lnTo>
                      <a:lnTo>
                        <a:pt x="128" y="416"/>
                      </a:lnTo>
                      <a:lnTo>
                        <a:pt x="130" y="419"/>
                      </a:lnTo>
                      <a:lnTo>
                        <a:pt x="132" y="422"/>
                      </a:lnTo>
                      <a:lnTo>
                        <a:pt x="135" y="424"/>
                      </a:lnTo>
                      <a:lnTo>
                        <a:pt x="138" y="426"/>
                      </a:lnTo>
                      <a:lnTo>
                        <a:pt x="142" y="427"/>
                      </a:lnTo>
                      <a:lnTo>
                        <a:pt x="146" y="428"/>
                      </a:lnTo>
                      <a:lnTo>
                        <a:pt x="151" y="427"/>
                      </a:lnTo>
                      <a:lnTo>
                        <a:pt x="157" y="426"/>
                      </a:lnTo>
                      <a:lnTo>
                        <a:pt x="162" y="424"/>
                      </a:lnTo>
                      <a:lnTo>
                        <a:pt x="168" y="421"/>
                      </a:lnTo>
                      <a:lnTo>
                        <a:pt x="182" y="411"/>
                      </a:lnTo>
                      <a:lnTo>
                        <a:pt x="199" y="398"/>
                      </a:lnTo>
                      <a:lnTo>
                        <a:pt x="223" y="442"/>
                      </a:lnTo>
                      <a:lnTo>
                        <a:pt x="209" y="454"/>
                      </a:lnTo>
                      <a:lnTo>
                        <a:pt x="196" y="464"/>
                      </a:lnTo>
                      <a:lnTo>
                        <a:pt x="184" y="471"/>
                      </a:lnTo>
                      <a:lnTo>
                        <a:pt x="174" y="478"/>
                      </a:lnTo>
                      <a:lnTo>
                        <a:pt x="163" y="482"/>
                      </a:lnTo>
                      <a:lnTo>
                        <a:pt x="152" y="484"/>
                      </a:lnTo>
                      <a:lnTo>
                        <a:pt x="142" y="486"/>
                      </a:lnTo>
                      <a:lnTo>
                        <a:pt x="131" y="48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534" name="Freeform 163"/>
                <p:cNvSpPr>
                  <a:spLocks noEditPoints="1"/>
                </p:cNvSpPr>
                <p:nvPr/>
              </p:nvSpPr>
              <p:spPr bwMode="auto">
                <a:xfrm>
                  <a:off x="9058" y="6526"/>
                  <a:ext cx="182" cy="195"/>
                </a:xfrm>
                <a:custGeom>
                  <a:avLst/>
                  <a:gdLst>
                    <a:gd name="T0" fmla="*/ 20 w 364"/>
                    <a:gd name="T1" fmla="*/ 8 h 389"/>
                    <a:gd name="T2" fmla="*/ 16 w 364"/>
                    <a:gd name="T3" fmla="*/ 10 h 389"/>
                    <a:gd name="T4" fmla="*/ 12 w 364"/>
                    <a:gd name="T5" fmla="*/ 13 h 389"/>
                    <a:gd name="T6" fmla="*/ 11 w 364"/>
                    <a:gd name="T7" fmla="*/ 17 h 389"/>
                    <a:gd name="T8" fmla="*/ 9 w 364"/>
                    <a:gd name="T9" fmla="*/ 21 h 389"/>
                    <a:gd name="T10" fmla="*/ 9 w 364"/>
                    <a:gd name="T11" fmla="*/ 27 h 389"/>
                    <a:gd name="T12" fmla="*/ 10 w 364"/>
                    <a:gd name="T13" fmla="*/ 32 h 389"/>
                    <a:gd name="T14" fmla="*/ 11 w 364"/>
                    <a:gd name="T15" fmla="*/ 36 h 389"/>
                    <a:gd name="T16" fmla="*/ 14 w 364"/>
                    <a:gd name="T17" fmla="*/ 39 h 389"/>
                    <a:gd name="T18" fmla="*/ 19 w 364"/>
                    <a:gd name="T19" fmla="*/ 42 h 389"/>
                    <a:gd name="T20" fmla="*/ 23 w 364"/>
                    <a:gd name="T21" fmla="*/ 42 h 389"/>
                    <a:gd name="T22" fmla="*/ 27 w 364"/>
                    <a:gd name="T23" fmla="*/ 42 h 389"/>
                    <a:gd name="T24" fmla="*/ 31 w 364"/>
                    <a:gd name="T25" fmla="*/ 39 h 389"/>
                    <a:gd name="T26" fmla="*/ 34 w 364"/>
                    <a:gd name="T27" fmla="*/ 36 h 389"/>
                    <a:gd name="T28" fmla="*/ 36 w 364"/>
                    <a:gd name="T29" fmla="*/ 32 h 389"/>
                    <a:gd name="T30" fmla="*/ 37 w 364"/>
                    <a:gd name="T31" fmla="*/ 27 h 389"/>
                    <a:gd name="T32" fmla="*/ 37 w 364"/>
                    <a:gd name="T33" fmla="*/ 21 h 389"/>
                    <a:gd name="T34" fmla="*/ 36 w 364"/>
                    <a:gd name="T35" fmla="*/ 17 h 389"/>
                    <a:gd name="T36" fmla="*/ 34 w 364"/>
                    <a:gd name="T37" fmla="*/ 13 h 389"/>
                    <a:gd name="T38" fmla="*/ 29 w 364"/>
                    <a:gd name="T39" fmla="*/ 10 h 389"/>
                    <a:gd name="T40" fmla="*/ 26 w 364"/>
                    <a:gd name="T41" fmla="*/ 8 h 389"/>
                    <a:gd name="T42" fmla="*/ 23 w 364"/>
                    <a:gd name="T43" fmla="*/ 49 h 389"/>
                    <a:gd name="T44" fmla="*/ 17 w 364"/>
                    <a:gd name="T45" fmla="*/ 48 h 389"/>
                    <a:gd name="T46" fmla="*/ 11 w 364"/>
                    <a:gd name="T47" fmla="*/ 45 h 389"/>
                    <a:gd name="T48" fmla="*/ 6 w 364"/>
                    <a:gd name="T49" fmla="*/ 40 h 389"/>
                    <a:gd name="T50" fmla="*/ 1 w 364"/>
                    <a:gd name="T51" fmla="*/ 34 h 389"/>
                    <a:gd name="T52" fmla="*/ 1 w 364"/>
                    <a:gd name="T53" fmla="*/ 27 h 389"/>
                    <a:gd name="T54" fmla="*/ 1 w 364"/>
                    <a:gd name="T55" fmla="*/ 20 h 389"/>
                    <a:gd name="T56" fmla="*/ 3 w 364"/>
                    <a:gd name="T57" fmla="*/ 13 h 389"/>
                    <a:gd name="T58" fmla="*/ 6 w 364"/>
                    <a:gd name="T59" fmla="*/ 8 h 389"/>
                    <a:gd name="T60" fmla="*/ 12 w 364"/>
                    <a:gd name="T61" fmla="*/ 3 h 389"/>
                    <a:gd name="T62" fmla="*/ 19 w 364"/>
                    <a:gd name="T63" fmla="*/ 1 h 389"/>
                    <a:gd name="T64" fmla="*/ 25 w 364"/>
                    <a:gd name="T65" fmla="*/ 1 h 389"/>
                    <a:gd name="T66" fmla="*/ 31 w 364"/>
                    <a:gd name="T67" fmla="*/ 2 h 389"/>
                    <a:gd name="T68" fmla="*/ 38 w 364"/>
                    <a:gd name="T69" fmla="*/ 6 h 389"/>
                    <a:gd name="T70" fmla="*/ 42 w 364"/>
                    <a:gd name="T71" fmla="*/ 11 h 389"/>
                    <a:gd name="T72" fmla="*/ 45 w 364"/>
                    <a:gd name="T73" fmla="*/ 18 h 389"/>
                    <a:gd name="T74" fmla="*/ 46 w 364"/>
                    <a:gd name="T75" fmla="*/ 25 h 389"/>
                    <a:gd name="T76" fmla="*/ 45 w 364"/>
                    <a:gd name="T77" fmla="*/ 32 h 389"/>
                    <a:gd name="T78" fmla="*/ 42 w 364"/>
                    <a:gd name="T79" fmla="*/ 38 h 389"/>
                    <a:gd name="T80" fmla="*/ 38 w 364"/>
                    <a:gd name="T81" fmla="*/ 44 h 389"/>
                    <a:gd name="T82" fmla="*/ 31 w 364"/>
                    <a:gd name="T83" fmla="*/ 47 h 389"/>
                    <a:gd name="T84" fmla="*/ 25 w 364"/>
                    <a:gd name="T85" fmla="*/ 49 h 38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64"/>
                    <a:gd name="T130" fmla="*/ 0 h 389"/>
                    <a:gd name="T131" fmla="*/ 364 w 364"/>
                    <a:gd name="T132" fmla="*/ 389 h 38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64" h="389">
                      <a:moveTo>
                        <a:pt x="184" y="58"/>
                      </a:moveTo>
                      <a:lnTo>
                        <a:pt x="173" y="59"/>
                      </a:lnTo>
                      <a:lnTo>
                        <a:pt x="160" y="61"/>
                      </a:lnTo>
                      <a:lnTo>
                        <a:pt x="149" y="65"/>
                      </a:lnTo>
                      <a:lnTo>
                        <a:pt x="137" y="69"/>
                      </a:lnTo>
                      <a:lnTo>
                        <a:pt x="128" y="74"/>
                      </a:lnTo>
                      <a:lnTo>
                        <a:pt x="118" y="81"/>
                      </a:lnTo>
                      <a:lnTo>
                        <a:pt x="110" y="89"/>
                      </a:lnTo>
                      <a:lnTo>
                        <a:pt x="101" y="98"/>
                      </a:lnTo>
                      <a:lnTo>
                        <a:pt x="93" y="107"/>
                      </a:lnTo>
                      <a:lnTo>
                        <a:pt x="87" y="117"/>
                      </a:lnTo>
                      <a:lnTo>
                        <a:pt x="82" y="129"/>
                      </a:lnTo>
                      <a:lnTo>
                        <a:pt x="76" y="141"/>
                      </a:lnTo>
                      <a:lnTo>
                        <a:pt x="73" y="154"/>
                      </a:lnTo>
                      <a:lnTo>
                        <a:pt x="70" y="166"/>
                      </a:lnTo>
                      <a:lnTo>
                        <a:pt x="69" y="180"/>
                      </a:lnTo>
                      <a:lnTo>
                        <a:pt x="68" y="194"/>
                      </a:lnTo>
                      <a:lnTo>
                        <a:pt x="69" y="209"/>
                      </a:lnTo>
                      <a:lnTo>
                        <a:pt x="70" y="223"/>
                      </a:lnTo>
                      <a:lnTo>
                        <a:pt x="73" y="237"/>
                      </a:lnTo>
                      <a:lnTo>
                        <a:pt x="76" y="250"/>
                      </a:lnTo>
                      <a:lnTo>
                        <a:pt x="82" y="262"/>
                      </a:lnTo>
                      <a:lnTo>
                        <a:pt x="87" y="274"/>
                      </a:lnTo>
                      <a:lnTo>
                        <a:pt x="93" y="284"/>
                      </a:lnTo>
                      <a:lnTo>
                        <a:pt x="101" y="295"/>
                      </a:lnTo>
                      <a:lnTo>
                        <a:pt x="110" y="304"/>
                      </a:lnTo>
                      <a:lnTo>
                        <a:pt x="118" y="312"/>
                      </a:lnTo>
                      <a:lnTo>
                        <a:pt x="128" y="319"/>
                      </a:lnTo>
                      <a:lnTo>
                        <a:pt x="137" y="325"/>
                      </a:lnTo>
                      <a:lnTo>
                        <a:pt x="149" y="329"/>
                      </a:lnTo>
                      <a:lnTo>
                        <a:pt x="160" y="334"/>
                      </a:lnTo>
                      <a:lnTo>
                        <a:pt x="173" y="336"/>
                      </a:lnTo>
                      <a:lnTo>
                        <a:pt x="184" y="336"/>
                      </a:lnTo>
                      <a:lnTo>
                        <a:pt x="196" y="336"/>
                      </a:lnTo>
                      <a:lnTo>
                        <a:pt x="208" y="334"/>
                      </a:lnTo>
                      <a:lnTo>
                        <a:pt x="219" y="329"/>
                      </a:lnTo>
                      <a:lnTo>
                        <a:pt x="229" y="325"/>
                      </a:lnTo>
                      <a:lnTo>
                        <a:pt x="239" y="319"/>
                      </a:lnTo>
                      <a:lnTo>
                        <a:pt x="248" y="312"/>
                      </a:lnTo>
                      <a:lnTo>
                        <a:pt x="256" y="304"/>
                      </a:lnTo>
                      <a:lnTo>
                        <a:pt x="265" y="295"/>
                      </a:lnTo>
                      <a:lnTo>
                        <a:pt x="271" y="284"/>
                      </a:lnTo>
                      <a:lnTo>
                        <a:pt x="278" y="274"/>
                      </a:lnTo>
                      <a:lnTo>
                        <a:pt x="283" y="262"/>
                      </a:lnTo>
                      <a:lnTo>
                        <a:pt x="288" y="250"/>
                      </a:lnTo>
                      <a:lnTo>
                        <a:pt x="292" y="237"/>
                      </a:lnTo>
                      <a:lnTo>
                        <a:pt x="295" y="223"/>
                      </a:lnTo>
                      <a:lnTo>
                        <a:pt x="296" y="209"/>
                      </a:lnTo>
                      <a:lnTo>
                        <a:pt x="297" y="194"/>
                      </a:lnTo>
                      <a:lnTo>
                        <a:pt x="296" y="180"/>
                      </a:lnTo>
                      <a:lnTo>
                        <a:pt x="295" y="166"/>
                      </a:lnTo>
                      <a:lnTo>
                        <a:pt x="292" y="154"/>
                      </a:lnTo>
                      <a:lnTo>
                        <a:pt x="288" y="141"/>
                      </a:lnTo>
                      <a:lnTo>
                        <a:pt x="283" y="129"/>
                      </a:lnTo>
                      <a:lnTo>
                        <a:pt x="278" y="117"/>
                      </a:lnTo>
                      <a:lnTo>
                        <a:pt x="271" y="107"/>
                      </a:lnTo>
                      <a:lnTo>
                        <a:pt x="265" y="98"/>
                      </a:lnTo>
                      <a:lnTo>
                        <a:pt x="256" y="89"/>
                      </a:lnTo>
                      <a:lnTo>
                        <a:pt x="248" y="81"/>
                      </a:lnTo>
                      <a:lnTo>
                        <a:pt x="239" y="74"/>
                      </a:lnTo>
                      <a:lnTo>
                        <a:pt x="229" y="69"/>
                      </a:lnTo>
                      <a:lnTo>
                        <a:pt x="219" y="65"/>
                      </a:lnTo>
                      <a:lnTo>
                        <a:pt x="208" y="61"/>
                      </a:lnTo>
                      <a:lnTo>
                        <a:pt x="196" y="59"/>
                      </a:lnTo>
                      <a:lnTo>
                        <a:pt x="184" y="58"/>
                      </a:lnTo>
                      <a:close/>
                      <a:moveTo>
                        <a:pt x="184" y="389"/>
                      </a:moveTo>
                      <a:lnTo>
                        <a:pt x="166" y="388"/>
                      </a:lnTo>
                      <a:lnTo>
                        <a:pt x="148" y="385"/>
                      </a:lnTo>
                      <a:lnTo>
                        <a:pt x="130" y="381"/>
                      </a:lnTo>
                      <a:lnTo>
                        <a:pt x="113" y="374"/>
                      </a:lnTo>
                      <a:lnTo>
                        <a:pt x="97" y="366"/>
                      </a:lnTo>
                      <a:lnTo>
                        <a:pt x="82" y="356"/>
                      </a:lnTo>
                      <a:lnTo>
                        <a:pt x="68" y="345"/>
                      </a:lnTo>
                      <a:lnTo>
                        <a:pt x="54" y="332"/>
                      </a:lnTo>
                      <a:lnTo>
                        <a:pt x="42" y="319"/>
                      </a:lnTo>
                      <a:lnTo>
                        <a:pt x="31" y="304"/>
                      </a:lnTo>
                      <a:lnTo>
                        <a:pt x="23" y="287"/>
                      </a:lnTo>
                      <a:lnTo>
                        <a:pt x="14" y="270"/>
                      </a:lnTo>
                      <a:lnTo>
                        <a:pt x="9" y="252"/>
                      </a:lnTo>
                      <a:lnTo>
                        <a:pt x="3" y="234"/>
                      </a:lnTo>
                      <a:lnTo>
                        <a:pt x="1" y="215"/>
                      </a:lnTo>
                      <a:lnTo>
                        <a:pt x="0" y="194"/>
                      </a:lnTo>
                      <a:lnTo>
                        <a:pt x="1" y="175"/>
                      </a:lnTo>
                      <a:lnTo>
                        <a:pt x="3" y="156"/>
                      </a:lnTo>
                      <a:lnTo>
                        <a:pt x="9" y="137"/>
                      </a:lnTo>
                      <a:lnTo>
                        <a:pt x="14" y="119"/>
                      </a:lnTo>
                      <a:lnTo>
                        <a:pt x="23" y="102"/>
                      </a:lnTo>
                      <a:lnTo>
                        <a:pt x="31" y="86"/>
                      </a:lnTo>
                      <a:lnTo>
                        <a:pt x="42" y="71"/>
                      </a:lnTo>
                      <a:lnTo>
                        <a:pt x="54" y="57"/>
                      </a:lnTo>
                      <a:lnTo>
                        <a:pt x="68" y="45"/>
                      </a:lnTo>
                      <a:lnTo>
                        <a:pt x="82" y="34"/>
                      </a:lnTo>
                      <a:lnTo>
                        <a:pt x="97" y="24"/>
                      </a:lnTo>
                      <a:lnTo>
                        <a:pt x="113" y="15"/>
                      </a:lnTo>
                      <a:lnTo>
                        <a:pt x="130" y="9"/>
                      </a:lnTo>
                      <a:lnTo>
                        <a:pt x="148" y="5"/>
                      </a:lnTo>
                      <a:lnTo>
                        <a:pt x="166" y="1"/>
                      </a:lnTo>
                      <a:lnTo>
                        <a:pt x="184" y="0"/>
                      </a:lnTo>
                      <a:lnTo>
                        <a:pt x="203" y="1"/>
                      </a:lnTo>
                      <a:lnTo>
                        <a:pt x="221" y="5"/>
                      </a:lnTo>
                      <a:lnTo>
                        <a:pt x="238" y="9"/>
                      </a:lnTo>
                      <a:lnTo>
                        <a:pt x="254" y="15"/>
                      </a:lnTo>
                      <a:lnTo>
                        <a:pt x="269" y="24"/>
                      </a:lnTo>
                      <a:lnTo>
                        <a:pt x="284" y="34"/>
                      </a:lnTo>
                      <a:lnTo>
                        <a:pt x="298" y="45"/>
                      </a:lnTo>
                      <a:lnTo>
                        <a:pt x="311" y="57"/>
                      </a:lnTo>
                      <a:lnTo>
                        <a:pt x="323" y="71"/>
                      </a:lnTo>
                      <a:lnTo>
                        <a:pt x="333" y="86"/>
                      </a:lnTo>
                      <a:lnTo>
                        <a:pt x="343" y="102"/>
                      </a:lnTo>
                      <a:lnTo>
                        <a:pt x="350" y="119"/>
                      </a:lnTo>
                      <a:lnTo>
                        <a:pt x="357" y="137"/>
                      </a:lnTo>
                      <a:lnTo>
                        <a:pt x="361" y="156"/>
                      </a:lnTo>
                      <a:lnTo>
                        <a:pt x="363" y="175"/>
                      </a:lnTo>
                      <a:lnTo>
                        <a:pt x="364" y="194"/>
                      </a:lnTo>
                      <a:lnTo>
                        <a:pt x="363" y="215"/>
                      </a:lnTo>
                      <a:lnTo>
                        <a:pt x="361" y="234"/>
                      </a:lnTo>
                      <a:lnTo>
                        <a:pt x="357" y="252"/>
                      </a:lnTo>
                      <a:lnTo>
                        <a:pt x="350" y="270"/>
                      </a:lnTo>
                      <a:lnTo>
                        <a:pt x="343" y="287"/>
                      </a:lnTo>
                      <a:lnTo>
                        <a:pt x="333" y="304"/>
                      </a:lnTo>
                      <a:lnTo>
                        <a:pt x="323" y="319"/>
                      </a:lnTo>
                      <a:lnTo>
                        <a:pt x="311" y="332"/>
                      </a:lnTo>
                      <a:lnTo>
                        <a:pt x="298" y="345"/>
                      </a:lnTo>
                      <a:lnTo>
                        <a:pt x="284" y="356"/>
                      </a:lnTo>
                      <a:lnTo>
                        <a:pt x="269" y="366"/>
                      </a:lnTo>
                      <a:lnTo>
                        <a:pt x="254" y="374"/>
                      </a:lnTo>
                      <a:lnTo>
                        <a:pt x="238" y="381"/>
                      </a:lnTo>
                      <a:lnTo>
                        <a:pt x="221" y="385"/>
                      </a:lnTo>
                      <a:lnTo>
                        <a:pt x="203" y="388"/>
                      </a:lnTo>
                      <a:lnTo>
                        <a:pt x="184" y="38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535" name="Freeform 164"/>
                <p:cNvSpPr>
                  <a:spLocks/>
                </p:cNvSpPr>
                <p:nvPr/>
              </p:nvSpPr>
              <p:spPr bwMode="auto">
                <a:xfrm>
                  <a:off x="9291" y="6526"/>
                  <a:ext cx="153" cy="190"/>
                </a:xfrm>
                <a:custGeom>
                  <a:avLst/>
                  <a:gdLst>
                    <a:gd name="T0" fmla="*/ 31 w 307"/>
                    <a:gd name="T1" fmla="*/ 48 h 380"/>
                    <a:gd name="T2" fmla="*/ 31 w 307"/>
                    <a:gd name="T3" fmla="*/ 14 h 380"/>
                    <a:gd name="T4" fmla="*/ 30 w 307"/>
                    <a:gd name="T5" fmla="*/ 12 h 380"/>
                    <a:gd name="T6" fmla="*/ 30 w 307"/>
                    <a:gd name="T7" fmla="*/ 12 h 380"/>
                    <a:gd name="T8" fmla="*/ 30 w 307"/>
                    <a:gd name="T9" fmla="*/ 11 h 380"/>
                    <a:gd name="T10" fmla="*/ 30 w 307"/>
                    <a:gd name="T11" fmla="*/ 10 h 380"/>
                    <a:gd name="T12" fmla="*/ 29 w 307"/>
                    <a:gd name="T13" fmla="*/ 10 h 380"/>
                    <a:gd name="T14" fmla="*/ 29 w 307"/>
                    <a:gd name="T15" fmla="*/ 9 h 380"/>
                    <a:gd name="T16" fmla="*/ 28 w 307"/>
                    <a:gd name="T17" fmla="*/ 9 h 380"/>
                    <a:gd name="T18" fmla="*/ 28 w 307"/>
                    <a:gd name="T19" fmla="*/ 7 h 380"/>
                    <a:gd name="T20" fmla="*/ 27 w 307"/>
                    <a:gd name="T21" fmla="*/ 7 h 380"/>
                    <a:gd name="T22" fmla="*/ 26 w 307"/>
                    <a:gd name="T23" fmla="*/ 7 h 380"/>
                    <a:gd name="T24" fmla="*/ 26 w 307"/>
                    <a:gd name="T25" fmla="*/ 7 h 380"/>
                    <a:gd name="T26" fmla="*/ 25 w 307"/>
                    <a:gd name="T27" fmla="*/ 7 h 380"/>
                    <a:gd name="T28" fmla="*/ 24 w 307"/>
                    <a:gd name="T29" fmla="*/ 7 h 380"/>
                    <a:gd name="T30" fmla="*/ 23 w 307"/>
                    <a:gd name="T31" fmla="*/ 7 h 380"/>
                    <a:gd name="T32" fmla="*/ 22 w 307"/>
                    <a:gd name="T33" fmla="*/ 7 h 380"/>
                    <a:gd name="T34" fmla="*/ 21 w 307"/>
                    <a:gd name="T35" fmla="*/ 8 h 380"/>
                    <a:gd name="T36" fmla="*/ 20 w 307"/>
                    <a:gd name="T37" fmla="*/ 9 h 380"/>
                    <a:gd name="T38" fmla="*/ 19 w 307"/>
                    <a:gd name="T39" fmla="*/ 9 h 380"/>
                    <a:gd name="T40" fmla="*/ 18 w 307"/>
                    <a:gd name="T41" fmla="*/ 10 h 380"/>
                    <a:gd name="T42" fmla="*/ 17 w 307"/>
                    <a:gd name="T43" fmla="*/ 10 h 380"/>
                    <a:gd name="T44" fmla="*/ 15 w 307"/>
                    <a:gd name="T45" fmla="*/ 12 h 380"/>
                    <a:gd name="T46" fmla="*/ 13 w 307"/>
                    <a:gd name="T47" fmla="*/ 13 h 380"/>
                    <a:gd name="T48" fmla="*/ 10 w 307"/>
                    <a:gd name="T49" fmla="*/ 17 h 380"/>
                    <a:gd name="T50" fmla="*/ 7 w 307"/>
                    <a:gd name="T51" fmla="*/ 20 h 380"/>
                    <a:gd name="T52" fmla="*/ 7 w 307"/>
                    <a:gd name="T53" fmla="*/ 48 h 380"/>
                    <a:gd name="T54" fmla="*/ 0 w 307"/>
                    <a:gd name="T55" fmla="*/ 48 h 380"/>
                    <a:gd name="T56" fmla="*/ 0 w 307"/>
                    <a:gd name="T57" fmla="*/ 1 h 380"/>
                    <a:gd name="T58" fmla="*/ 7 w 307"/>
                    <a:gd name="T59" fmla="*/ 1 h 380"/>
                    <a:gd name="T60" fmla="*/ 7 w 307"/>
                    <a:gd name="T61" fmla="*/ 11 h 380"/>
                    <a:gd name="T62" fmla="*/ 9 w 307"/>
                    <a:gd name="T63" fmla="*/ 9 h 380"/>
                    <a:gd name="T64" fmla="*/ 11 w 307"/>
                    <a:gd name="T65" fmla="*/ 7 h 380"/>
                    <a:gd name="T66" fmla="*/ 12 w 307"/>
                    <a:gd name="T67" fmla="*/ 6 h 380"/>
                    <a:gd name="T68" fmla="*/ 14 w 307"/>
                    <a:gd name="T69" fmla="*/ 5 h 380"/>
                    <a:gd name="T70" fmla="*/ 15 w 307"/>
                    <a:gd name="T71" fmla="*/ 3 h 380"/>
                    <a:gd name="T72" fmla="*/ 16 w 307"/>
                    <a:gd name="T73" fmla="*/ 3 h 380"/>
                    <a:gd name="T74" fmla="*/ 18 w 307"/>
                    <a:gd name="T75" fmla="*/ 2 h 380"/>
                    <a:gd name="T76" fmla="*/ 19 w 307"/>
                    <a:gd name="T77" fmla="*/ 1 h 380"/>
                    <a:gd name="T78" fmla="*/ 21 w 307"/>
                    <a:gd name="T79" fmla="*/ 1 h 380"/>
                    <a:gd name="T80" fmla="*/ 22 w 307"/>
                    <a:gd name="T81" fmla="*/ 1 h 380"/>
                    <a:gd name="T82" fmla="*/ 24 w 307"/>
                    <a:gd name="T83" fmla="*/ 1 h 380"/>
                    <a:gd name="T84" fmla="*/ 26 w 307"/>
                    <a:gd name="T85" fmla="*/ 0 h 380"/>
                    <a:gd name="T86" fmla="*/ 27 w 307"/>
                    <a:gd name="T87" fmla="*/ 0 h 380"/>
                    <a:gd name="T88" fmla="*/ 29 w 307"/>
                    <a:gd name="T89" fmla="*/ 1 h 380"/>
                    <a:gd name="T90" fmla="*/ 30 w 307"/>
                    <a:gd name="T91" fmla="*/ 1 h 380"/>
                    <a:gd name="T92" fmla="*/ 31 w 307"/>
                    <a:gd name="T93" fmla="*/ 1 h 380"/>
                    <a:gd name="T94" fmla="*/ 32 w 307"/>
                    <a:gd name="T95" fmla="*/ 1 h 380"/>
                    <a:gd name="T96" fmla="*/ 33 w 307"/>
                    <a:gd name="T97" fmla="*/ 1 h 380"/>
                    <a:gd name="T98" fmla="*/ 34 w 307"/>
                    <a:gd name="T99" fmla="*/ 3 h 380"/>
                    <a:gd name="T100" fmla="*/ 35 w 307"/>
                    <a:gd name="T101" fmla="*/ 3 h 380"/>
                    <a:gd name="T102" fmla="*/ 36 w 307"/>
                    <a:gd name="T103" fmla="*/ 4 h 380"/>
                    <a:gd name="T104" fmla="*/ 36 w 307"/>
                    <a:gd name="T105" fmla="*/ 5 h 380"/>
                    <a:gd name="T106" fmla="*/ 37 w 307"/>
                    <a:gd name="T107" fmla="*/ 6 h 380"/>
                    <a:gd name="T108" fmla="*/ 37 w 307"/>
                    <a:gd name="T109" fmla="*/ 7 h 380"/>
                    <a:gd name="T110" fmla="*/ 37 w 307"/>
                    <a:gd name="T111" fmla="*/ 9 h 380"/>
                    <a:gd name="T112" fmla="*/ 38 w 307"/>
                    <a:gd name="T113" fmla="*/ 10 h 380"/>
                    <a:gd name="T114" fmla="*/ 38 w 307"/>
                    <a:gd name="T115" fmla="*/ 12 h 380"/>
                    <a:gd name="T116" fmla="*/ 38 w 307"/>
                    <a:gd name="T117" fmla="*/ 12 h 380"/>
                    <a:gd name="T118" fmla="*/ 38 w 307"/>
                    <a:gd name="T119" fmla="*/ 48 h 380"/>
                    <a:gd name="T120" fmla="*/ 31 w 307"/>
                    <a:gd name="T121" fmla="*/ 48 h 38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07"/>
                    <a:gd name="T184" fmla="*/ 0 h 380"/>
                    <a:gd name="T185" fmla="*/ 307 w 307"/>
                    <a:gd name="T186" fmla="*/ 380 h 380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07" h="380">
                      <a:moveTo>
                        <a:pt x="248" y="380"/>
                      </a:moveTo>
                      <a:lnTo>
                        <a:pt x="248" y="117"/>
                      </a:lnTo>
                      <a:lnTo>
                        <a:pt x="247" y="102"/>
                      </a:lnTo>
                      <a:lnTo>
                        <a:pt x="245" y="92"/>
                      </a:lnTo>
                      <a:lnTo>
                        <a:pt x="243" y="85"/>
                      </a:lnTo>
                      <a:lnTo>
                        <a:pt x="243" y="79"/>
                      </a:lnTo>
                      <a:lnTo>
                        <a:pt x="239" y="73"/>
                      </a:lnTo>
                      <a:lnTo>
                        <a:pt x="235" y="69"/>
                      </a:lnTo>
                      <a:lnTo>
                        <a:pt x="230" y="66"/>
                      </a:lnTo>
                      <a:lnTo>
                        <a:pt x="225" y="62"/>
                      </a:lnTo>
                      <a:lnTo>
                        <a:pt x="220" y="61"/>
                      </a:lnTo>
                      <a:lnTo>
                        <a:pt x="214" y="59"/>
                      </a:lnTo>
                      <a:lnTo>
                        <a:pt x="209" y="59"/>
                      </a:lnTo>
                      <a:lnTo>
                        <a:pt x="204" y="58"/>
                      </a:lnTo>
                      <a:lnTo>
                        <a:pt x="197" y="59"/>
                      </a:lnTo>
                      <a:lnTo>
                        <a:pt x="190" y="59"/>
                      </a:lnTo>
                      <a:lnTo>
                        <a:pt x="182" y="61"/>
                      </a:lnTo>
                      <a:lnTo>
                        <a:pt x="175" y="64"/>
                      </a:lnTo>
                      <a:lnTo>
                        <a:pt x="167" y="67"/>
                      </a:lnTo>
                      <a:lnTo>
                        <a:pt x="159" y="70"/>
                      </a:lnTo>
                      <a:lnTo>
                        <a:pt x="151" y="74"/>
                      </a:lnTo>
                      <a:lnTo>
                        <a:pt x="143" y="80"/>
                      </a:lnTo>
                      <a:lnTo>
                        <a:pt x="126" y="94"/>
                      </a:lnTo>
                      <a:lnTo>
                        <a:pt x="106" y="110"/>
                      </a:lnTo>
                      <a:lnTo>
                        <a:pt x="86" y="131"/>
                      </a:lnTo>
                      <a:lnTo>
                        <a:pt x="63" y="156"/>
                      </a:lnTo>
                      <a:lnTo>
                        <a:pt x="63" y="380"/>
                      </a:lnTo>
                      <a:lnTo>
                        <a:pt x="0" y="380"/>
                      </a:lnTo>
                      <a:lnTo>
                        <a:pt x="0" y="10"/>
                      </a:lnTo>
                      <a:lnTo>
                        <a:pt x="63" y="10"/>
                      </a:lnTo>
                      <a:lnTo>
                        <a:pt x="63" y="88"/>
                      </a:lnTo>
                      <a:lnTo>
                        <a:pt x="78" y="70"/>
                      </a:lnTo>
                      <a:lnTo>
                        <a:pt x="91" y="58"/>
                      </a:lnTo>
                      <a:lnTo>
                        <a:pt x="101" y="49"/>
                      </a:lnTo>
                      <a:lnTo>
                        <a:pt x="112" y="39"/>
                      </a:lnTo>
                      <a:lnTo>
                        <a:pt x="122" y="30"/>
                      </a:lnTo>
                      <a:lnTo>
                        <a:pt x="134" y="23"/>
                      </a:lnTo>
                      <a:lnTo>
                        <a:pt x="146" y="16"/>
                      </a:lnTo>
                      <a:lnTo>
                        <a:pt x="159" y="11"/>
                      </a:lnTo>
                      <a:lnTo>
                        <a:pt x="171" y="6"/>
                      </a:lnTo>
                      <a:lnTo>
                        <a:pt x="183" y="2"/>
                      </a:lnTo>
                      <a:lnTo>
                        <a:pt x="196" y="1"/>
                      </a:lnTo>
                      <a:lnTo>
                        <a:pt x="209" y="0"/>
                      </a:lnTo>
                      <a:lnTo>
                        <a:pt x="221" y="0"/>
                      </a:lnTo>
                      <a:lnTo>
                        <a:pt x="233" y="1"/>
                      </a:lnTo>
                      <a:lnTo>
                        <a:pt x="243" y="4"/>
                      </a:lnTo>
                      <a:lnTo>
                        <a:pt x="253" y="7"/>
                      </a:lnTo>
                      <a:lnTo>
                        <a:pt x="262" y="10"/>
                      </a:lnTo>
                      <a:lnTo>
                        <a:pt x="270" y="14"/>
                      </a:lnTo>
                      <a:lnTo>
                        <a:pt x="277" y="20"/>
                      </a:lnTo>
                      <a:lnTo>
                        <a:pt x="283" y="26"/>
                      </a:lnTo>
                      <a:lnTo>
                        <a:pt x="288" y="32"/>
                      </a:lnTo>
                      <a:lnTo>
                        <a:pt x="294" y="40"/>
                      </a:lnTo>
                      <a:lnTo>
                        <a:pt x="297" y="49"/>
                      </a:lnTo>
                      <a:lnTo>
                        <a:pt x="300" y="58"/>
                      </a:lnTo>
                      <a:lnTo>
                        <a:pt x="303" y="68"/>
                      </a:lnTo>
                      <a:lnTo>
                        <a:pt x="304" y="79"/>
                      </a:lnTo>
                      <a:lnTo>
                        <a:pt x="305" y="90"/>
                      </a:lnTo>
                      <a:lnTo>
                        <a:pt x="307" y="102"/>
                      </a:lnTo>
                      <a:lnTo>
                        <a:pt x="307" y="380"/>
                      </a:lnTo>
                      <a:lnTo>
                        <a:pt x="248" y="38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536" name="Freeform 165"/>
                <p:cNvSpPr>
                  <a:spLocks noEditPoints="1"/>
                </p:cNvSpPr>
                <p:nvPr/>
              </p:nvSpPr>
              <p:spPr bwMode="auto">
                <a:xfrm>
                  <a:off x="9495" y="6526"/>
                  <a:ext cx="158" cy="195"/>
                </a:xfrm>
                <a:custGeom>
                  <a:avLst/>
                  <a:gdLst>
                    <a:gd name="T0" fmla="*/ 20 w 316"/>
                    <a:gd name="T1" fmla="*/ 8 h 389"/>
                    <a:gd name="T2" fmla="*/ 18 w 316"/>
                    <a:gd name="T3" fmla="*/ 8 h 389"/>
                    <a:gd name="T4" fmla="*/ 15 w 316"/>
                    <a:gd name="T5" fmla="*/ 9 h 389"/>
                    <a:gd name="T6" fmla="*/ 14 w 316"/>
                    <a:gd name="T7" fmla="*/ 10 h 389"/>
                    <a:gd name="T8" fmla="*/ 12 w 316"/>
                    <a:gd name="T9" fmla="*/ 11 h 389"/>
                    <a:gd name="T10" fmla="*/ 11 w 316"/>
                    <a:gd name="T11" fmla="*/ 13 h 389"/>
                    <a:gd name="T12" fmla="*/ 10 w 316"/>
                    <a:gd name="T13" fmla="*/ 15 h 389"/>
                    <a:gd name="T14" fmla="*/ 9 w 316"/>
                    <a:gd name="T15" fmla="*/ 17 h 389"/>
                    <a:gd name="T16" fmla="*/ 31 w 316"/>
                    <a:gd name="T17" fmla="*/ 19 h 389"/>
                    <a:gd name="T18" fmla="*/ 30 w 316"/>
                    <a:gd name="T19" fmla="*/ 16 h 389"/>
                    <a:gd name="T20" fmla="*/ 30 w 316"/>
                    <a:gd name="T21" fmla="*/ 14 h 389"/>
                    <a:gd name="T22" fmla="*/ 29 w 316"/>
                    <a:gd name="T23" fmla="*/ 12 h 389"/>
                    <a:gd name="T24" fmla="*/ 28 w 316"/>
                    <a:gd name="T25" fmla="*/ 11 h 389"/>
                    <a:gd name="T26" fmla="*/ 27 w 316"/>
                    <a:gd name="T27" fmla="*/ 9 h 389"/>
                    <a:gd name="T28" fmla="*/ 25 w 316"/>
                    <a:gd name="T29" fmla="*/ 9 h 389"/>
                    <a:gd name="T30" fmla="*/ 23 w 316"/>
                    <a:gd name="T31" fmla="*/ 8 h 389"/>
                    <a:gd name="T32" fmla="*/ 21 w 316"/>
                    <a:gd name="T33" fmla="*/ 8 h 389"/>
                    <a:gd name="T34" fmla="*/ 9 w 316"/>
                    <a:gd name="T35" fmla="*/ 26 h 389"/>
                    <a:gd name="T36" fmla="*/ 9 w 316"/>
                    <a:gd name="T37" fmla="*/ 30 h 389"/>
                    <a:gd name="T38" fmla="*/ 10 w 316"/>
                    <a:gd name="T39" fmla="*/ 33 h 389"/>
                    <a:gd name="T40" fmla="*/ 11 w 316"/>
                    <a:gd name="T41" fmla="*/ 36 h 389"/>
                    <a:gd name="T42" fmla="*/ 13 w 316"/>
                    <a:gd name="T43" fmla="*/ 39 h 389"/>
                    <a:gd name="T44" fmla="*/ 15 w 316"/>
                    <a:gd name="T45" fmla="*/ 40 h 389"/>
                    <a:gd name="T46" fmla="*/ 19 w 316"/>
                    <a:gd name="T47" fmla="*/ 42 h 389"/>
                    <a:gd name="T48" fmla="*/ 21 w 316"/>
                    <a:gd name="T49" fmla="*/ 42 h 389"/>
                    <a:gd name="T50" fmla="*/ 24 w 316"/>
                    <a:gd name="T51" fmla="*/ 42 h 389"/>
                    <a:gd name="T52" fmla="*/ 27 w 316"/>
                    <a:gd name="T53" fmla="*/ 42 h 389"/>
                    <a:gd name="T54" fmla="*/ 30 w 316"/>
                    <a:gd name="T55" fmla="*/ 41 h 389"/>
                    <a:gd name="T56" fmla="*/ 34 w 316"/>
                    <a:gd name="T57" fmla="*/ 39 h 389"/>
                    <a:gd name="T58" fmla="*/ 39 w 316"/>
                    <a:gd name="T59" fmla="*/ 44 h 389"/>
                    <a:gd name="T60" fmla="*/ 34 w 316"/>
                    <a:gd name="T61" fmla="*/ 46 h 389"/>
                    <a:gd name="T62" fmla="*/ 29 w 316"/>
                    <a:gd name="T63" fmla="*/ 48 h 389"/>
                    <a:gd name="T64" fmla="*/ 25 w 316"/>
                    <a:gd name="T65" fmla="*/ 49 h 389"/>
                    <a:gd name="T66" fmla="*/ 21 w 316"/>
                    <a:gd name="T67" fmla="*/ 49 h 389"/>
                    <a:gd name="T68" fmla="*/ 17 w 316"/>
                    <a:gd name="T69" fmla="*/ 49 h 389"/>
                    <a:gd name="T70" fmla="*/ 12 w 316"/>
                    <a:gd name="T71" fmla="*/ 47 h 389"/>
                    <a:gd name="T72" fmla="*/ 9 w 316"/>
                    <a:gd name="T73" fmla="*/ 45 h 389"/>
                    <a:gd name="T74" fmla="*/ 5 w 316"/>
                    <a:gd name="T75" fmla="*/ 42 h 389"/>
                    <a:gd name="T76" fmla="*/ 3 w 316"/>
                    <a:gd name="T77" fmla="*/ 39 h 389"/>
                    <a:gd name="T78" fmla="*/ 1 w 316"/>
                    <a:gd name="T79" fmla="*/ 35 h 389"/>
                    <a:gd name="T80" fmla="*/ 1 w 316"/>
                    <a:gd name="T81" fmla="*/ 30 h 389"/>
                    <a:gd name="T82" fmla="*/ 0 w 316"/>
                    <a:gd name="T83" fmla="*/ 25 h 389"/>
                    <a:gd name="T84" fmla="*/ 1 w 316"/>
                    <a:gd name="T85" fmla="*/ 19 h 389"/>
                    <a:gd name="T86" fmla="*/ 1 w 316"/>
                    <a:gd name="T87" fmla="*/ 15 h 389"/>
                    <a:gd name="T88" fmla="*/ 3 w 316"/>
                    <a:gd name="T89" fmla="*/ 11 h 389"/>
                    <a:gd name="T90" fmla="*/ 5 w 316"/>
                    <a:gd name="T91" fmla="*/ 7 h 389"/>
                    <a:gd name="T92" fmla="*/ 10 w 316"/>
                    <a:gd name="T93" fmla="*/ 4 h 389"/>
                    <a:gd name="T94" fmla="*/ 12 w 316"/>
                    <a:gd name="T95" fmla="*/ 2 h 389"/>
                    <a:gd name="T96" fmla="*/ 18 w 316"/>
                    <a:gd name="T97" fmla="*/ 1 h 389"/>
                    <a:gd name="T98" fmla="*/ 21 w 316"/>
                    <a:gd name="T99" fmla="*/ 0 h 389"/>
                    <a:gd name="T100" fmla="*/ 25 w 316"/>
                    <a:gd name="T101" fmla="*/ 1 h 389"/>
                    <a:gd name="T102" fmla="*/ 29 w 316"/>
                    <a:gd name="T103" fmla="*/ 2 h 389"/>
                    <a:gd name="T104" fmla="*/ 32 w 316"/>
                    <a:gd name="T105" fmla="*/ 4 h 389"/>
                    <a:gd name="T106" fmla="*/ 35 w 316"/>
                    <a:gd name="T107" fmla="*/ 6 h 389"/>
                    <a:gd name="T108" fmla="*/ 37 w 316"/>
                    <a:gd name="T109" fmla="*/ 9 h 389"/>
                    <a:gd name="T110" fmla="*/ 39 w 316"/>
                    <a:gd name="T111" fmla="*/ 12 h 389"/>
                    <a:gd name="T112" fmla="*/ 40 w 316"/>
                    <a:gd name="T113" fmla="*/ 16 h 389"/>
                    <a:gd name="T114" fmla="*/ 40 w 316"/>
                    <a:gd name="T115" fmla="*/ 20 h 389"/>
                    <a:gd name="T116" fmla="*/ 7 w 316"/>
                    <a:gd name="T117" fmla="*/ 24 h 389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316"/>
                    <a:gd name="T178" fmla="*/ 0 h 389"/>
                    <a:gd name="T179" fmla="*/ 316 w 316"/>
                    <a:gd name="T180" fmla="*/ 389 h 389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316" h="389">
                      <a:moveTo>
                        <a:pt x="171" y="58"/>
                      </a:moveTo>
                      <a:lnTo>
                        <a:pt x="161" y="59"/>
                      </a:lnTo>
                      <a:lnTo>
                        <a:pt x="151" y="60"/>
                      </a:lnTo>
                      <a:lnTo>
                        <a:pt x="143" y="61"/>
                      </a:lnTo>
                      <a:lnTo>
                        <a:pt x="134" y="65"/>
                      </a:lnTo>
                      <a:lnTo>
                        <a:pt x="126" y="67"/>
                      </a:lnTo>
                      <a:lnTo>
                        <a:pt x="118" y="71"/>
                      </a:lnTo>
                      <a:lnTo>
                        <a:pt x="112" y="75"/>
                      </a:lnTo>
                      <a:lnTo>
                        <a:pt x="105" y="81"/>
                      </a:lnTo>
                      <a:lnTo>
                        <a:pt x="99" y="86"/>
                      </a:lnTo>
                      <a:lnTo>
                        <a:pt x="93" y="92"/>
                      </a:lnTo>
                      <a:lnTo>
                        <a:pt x="88" y="100"/>
                      </a:lnTo>
                      <a:lnTo>
                        <a:pt x="83" y="107"/>
                      </a:lnTo>
                      <a:lnTo>
                        <a:pt x="78" y="116"/>
                      </a:lnTo>
                      <a:lnTo>
                        <a:pt x="75" y="126"/>
                      </a:lnTo>
                      <a:lnTo>
                        <a:pt x="71" y="135"/>
                      </a:lnTo>
                      <a:lnTo>
                        <a:pt x="69" y="146"/>
                      </a:lnTo>
                      <a:lnTo>
                        <a:pt x="249" y="146"/>
                      </a:lnTo>
                      <a:lnTo>
                        <a:pt x="248" y="135"/>
                      </a:lnTo>
                      <a:lnTo>
                        <a:pt x="247" y="126"/>
                      </a:lnTo>
                      <a:lnTo>
                        <a:pt x="246" y="116"/>
                      </a:lnTo>
                      <a:lnTo>
                        <a:pt x="243" y="107"/>
                      </a:lnTo>
                      <a:lnTo>
                        <a:pt x="240" y="100"/>
                      </a:lnTo>
                      <a:lnTo>
                        <a:pt x="237" y="92"/>
                      </a:lnTo>
                      <a:lnTo>
                        <a:pt x="233" y="86"/>
                      </a:lnTo>
                      <a:lnTo>
                        <a:pt x="227" y="81"/>
                      </a:lnTo>
                      <a:lnTo>
                        <a:pt x="222" y="75"/>
                      </a:lnTo>
                      <a:lnTo>
                        <a:pt x="217" y="71"/>
                      </a:lnTo>
                      <a:lnTo>
                        <a:pt x="210" y="67"/>
                      </a:lnTo>
                      <a:lnTo>
                        <a:pt x="203" y="65"/>
                      </a:lnTo>
                      <a:lnTo>
                        <a:pt x="195" y="61"/>
                      </a:lnTo>
                      <a:lnTo>
                        <a:pt x="188" y="60"/>
                      </a:lnTo>
                      <a:lnTo>
                        <a:pt x="179" y="59"/>
                      </a:lnTo>
                      <a:lnTo>
                        <a:pt x="171" y="58"/>
                      </a:lnTo>
                      <a:close/>
                      <a:moveTo>
                        <a:pt x="63" y="190"/>
                      </a:moveTo>
                      <a:lnTo>
                        <a:pt x="65" y="206"/>
                      </a:lnTo>
                      <a:lnTo>
                        <a:pt x="66" y="221"/>
                      </a:lnTo>
                      <a:lnTo>
                        <a:pt x="69" y="236"/>
                      </a:lnTo>
                      <a:lnTo>
                        <a:pt x="72" y="250"/>
                      </a:lnTo>
                      <a:lnTo>
                        <a:pt x="77" y="263"/>
                      </a:lnTo>
                      <a:lnTo>
                        <a:pt x="83" y="275"/>
                      </a:lnTo>
                      <a:lnTo>
                        <a:pt x="89" y="285"/>
                      </a:lnTo>
                      <a:lnTo>
                        <a:pt x="97" y="296"/>
                      </a:lnTo>
                      <a:lnTo>
                        <a:pt x="105" y="305"/>
                      </a:lnTo>
                      <a:lnTo>
                        <a:pt x="115" y="313"/>
                      </a:lnTo>
                      <a:lnTo>
                        <a:pt x="125" y="320"/>
                      </a:lnTo>
                      <a:lnTo>
                        <a:pt x="135" y="325"/>
                      </a:lnTo>
                      <a:lnTo>
                        <a:pt x="147" y="330"/>
                      </a:lnTo>
                      <a:lnTo>
                        <a:pt x="159" y="334"/>
                      </a:lnTo>
                      <a:lnTo>
                        <a:pt x="172" y="336"/>
                      </a:lnTo>
                      <a:lnTo>
                        <a:pt x="186" y="336"/>
                      </a:lnTo>
                      <a:lnTo>
                        <a:pt x="197" y="336"/>
                      </a:lnTo>
                      <a:lnTo>
                        <a:pt x="208" y="334"/>
                      </a:lnTo>
                      <a:lnTo>
                        <a:pt x="219" y="331"/>
                      </a:lnTo>
                      <a:lnTo>
                        <a:pt x="231" y="327"/>
                      </a:lnTo>
                      <a:lnTo>
                        <a:pt x="241" y="322"/>
                      </a:lnTo>
                      <a:lnTo>
                        <a:pt x="253" y="315"/>
                      </a:lnTo>
                      <a:lnTo>
                        <a:pt x="267" y="307"/>
                      </a:lnTo>
                      <a:lnTo>
                        <a:pt x="282" y="297"/>
                      </a:lnTo>
                      <a:lnTo>
                        <a:pt x="307" y="345"/>
                      </a:lnTo>
                      <a:lnTo>
                        <a:pt x="286" y="357"/>
                      </a:lnTo>
                      <a:lnTo>
                        <a:pt x="268" y="367"/>
                      </a:lnTo>
                      <a:lnTo>
                        <a:pt x="251" y="374"/>
                      </a:lnTo>
                      <a:lnTo>
                        <a:pt x="235" y="381"/>
                      </a:lnTo>
                      <a:lnTo>
                        <a:pt x="220" y="385"/>
                      </a:lnTo>
                      <a:lnTo>
                        <a:pt x="204" y="387"/>
                      </a:lnTo>
                      <a:lnTo>
                        <a:pt x="188" y="389"/>
                      </a:lnTo>
                      <a:lnTo>
                        <a:pt x="171" y="389"/>
                      </a:lnTo>
                      <a:lnTo>
                        <a:pt x="151" y="388"/>
                      </a:lnTo>
                      <a:lnTo>
                        <a:pt x="134" y="386"/>
                      </a:lnTo>
                      <a:lnTo>
                        <a:pt x="117" y="382"/>
                      </a:lnTo>
                      <a:lnTo>
                        <a:pt x="101" y="375"/>
                      </a:lnTo>
                      <a:lnTo>
                        <a:pt x="86" y="368"/>
                      </a:lnTo>
                      <a:lnTo>
                        <a:pt x="72" y="358"/>
                      </a:lnTo>
                      <a:lnTo>
                        <a:pt x="59" y="347"/>
                      </a:lnTo>
                      <a:lnTo>
                        <a:pt x="47" y="336"/>
                      </a:lnTo>
                      <a:lnTo>
                        <a:pt x="37" y="323"/>
                      </a:lnTo>
                      <a:lnTo>
                        <a:pt x="27" y="308"/>
                      </a:lnTo>
                      <a:lnTo>
                        <a:pt x="20" y="292"/>
                      </a:lnTo>
                      <a:lnTo>
                        <a:pt x="12" y="275"/>
                      </a:lnTo>
                      <a:lnTo>
                        <a:pt x="8" y="256"/>
                      </a:lnTo>
                      <a:lnTo>
                        <a:pt x="3" y="237"/>
                      </a:lnTo>
                      <a:lnTo>
                        <a:pt x="1" y="217"/>
                      </a:lnTo>
                      <a:lnTo>
                        <a:pt x="0" y="194"/>
                      </a:lnTo>
                      <a:lnTo>
                        <a:pt x="1" y="174"/>
                      </a:lnTo>
                      <a:lnTo>
                        <a:pt x="3" y="152"/>
                      </a:lnTo>
                      <a:lnTo>
                        <a:pt x="8" y="133"/>
                      </a:lnTo>
                      <a:lnTo>
                        <a:pt x="13" y="115"/>
                      </a:lnTo>
                      <a:lnTo>
                        <a:pt x="20" y="98"/>
                      </a:lnTo>
                      <a:lnTo>
                        <a:pt x="27" y="82"/>
                      </a:lnTo>
                      <a:lnTo>
                        <a:pt x="37" y="67"/>
                      </a:lnTo>
                      <a:lnTo>
                        <a:pt x="47" y="54"/>
                      </a:lnTo>
                      <a:lnTo>
                        <a:pt x="60" y="42"/>
                      </a:lnTo>
                      <a:lnTo>
                        <a:pt x="73" y="31"/>
                      </a:lnTo>
                      <a:lnTo>
                        <a:pt x="87" y="22"/>
                      </a:lnTo>
                      <a:lnTo>
                        <a:pt x="103" y="14"/>
                      </a:lnTo>
                      <a:lnTo>
                        <a:pt x="119" y="8"/>
                      </a:lnTo>
                      <a:lnTo>
                        <a:pt x="137" y="4"/>
                      </a:lnTo>
                      <a:lnTo>
                        <a:pt x="156" y="1"/>
                      </a:lnTo>
                      <a:lnTo>
                        <a:pt x="175" y="0"/>
                      </a:lnTo>
                      <a:lnTo>
                        <a:pt x="191" y="1"/>
                      </a:lnTo>
                      <a:lnTo>
                        <a:pt x="205" y="4"/>
                      </a:lnTo>
                      <a:lnTo>
                        <a:pt x="219" y="7"/>
                      </a:lnTo>
                      <a:lnTo>
                        <a:pt x="233" y="11"/>
                      </a:lnTo>
                      <a:lnTo>
                        <a:pt x="244" y="17"/>
                      </a:lnTo>
                      <a:lnTo>
                        <a:pt x="256" y="25"/>
                      </a:lnTo>
                      <a:lnTo>
                        <a:pt x="267" y="34"/>
                      </a:lnTo>
                      <a:lnTo>
                        <a:pt x="277" y="43"/>
                      </a:lnTo>
                      <a:lnTo>
                        <a:pt x="285" y="54"/>
                      </a:lnTo>
                      <a:lnTo>
                        <a:pt x="294" y="66"/>
                      </a:lnTo>
                      <a:lnTo>
                        <a:pt x="300" y="79"/>
                      </a:lnTo>
                      <a:lnTo>
                        <a:pt x="306" y="92"/>
                      </a:lnTo>
                      <a:lnTo>
                        <a:pt x="311" y="107"/>
                      </a:lnTo>
                      <a:lnTo>
                        <a:pt x="314" y="122"/>
                      </a:lnTo>
                      <a:lnTo>
                        <a:pt x="316" y="139"/>
                      </a:lnTo>
                      <a:lnTo>
                        <a:pt x="316" y="156"/>
                      </a:lnTo>
                      <a:lnTo>
                        <a:pt x="316" y="190"/>
                      </a:lnTo>
                      <a:lnTo>
                        <a:pt x="63" y="19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537" name="Freeform 166"/>
                <p:cNvSpPr>
                  <a:spLocks noEditPoints="1"/>
                </p:cNvSpPr>
                <p:nvPr/>
              </p:nvSpPr>
              <p:spPr bwMode="auto">
                <a:xfrm>
                  <a:off x="9880" y="6526"/>
                  <a:ext cx="150" cy="195"/>
                </a:xfrm>
                <a:custGeom>
                  <a:avLst/>
                  <a:gdLst>
                    <a:gd name="T0" fmla="*/ 8 w 301"/>
                    <a:gd name="T1" fmla="*/ 33 h 389"/>
                    <a:gd name="T2" fmla="*/ 7 w 301"/>
                    <a:gd name="T3" fmla="*/ 36 h 389"/>
                    <a:gd name="T4" fmla="*/ 8 w 301"/>
                    <a:gd name="T5" fmla="*/ 40 h 389"/>
                    <a:gd name="T6" fmla="*/ 10 w 301"/>
                    <a:gd name="T7" fmla="*/ 42 h 389"/>
                    <a:gd name="T8" fmla="*/ 14 w 301"/>
                    <a:gd name="T9" fmla="*/ 42 h 389"/>
                    <a:gd name="T10" fmla="*/ 18 w 301"/>
                    <a:gd name="T11" fmla="*/ 41 h 389"/>
                    <a:gd name="T12" fmla="*/ 23 w 301"/>
                    <a:gd name="T13" fmla="*/ 38 h 389"/>
                    <a:gd name="T14" fmla="*/ 35 w 301"/>
                    <a:gd name="T15" fmla="*/ 49 h 389"/>
                    <a:gd name="T16" fmla="*/ 30 w 301"/>
                    <a:gd name="T17" fmla="*/ 48 h 389"/>
                    <a:gd name="T18" fmla="*/ 28 w 301"/>
                    <a:gd name="T19" fmla="*/ 47 h 389"/>
                    <a:gd name="T20" fmla="*/ 27 w 301"/>
                    <a:gd name="T21" fmla="*/ 45 h 389"/>
                    <a:gd name="T22" fmla="*/ 23 w 301"/>
                    <a:gd name="T23" fmla="*/ 45 h 389"/>
                    <a:gd name="T24" fmla="*/ 19 w 301"/>
                    <a:gd name="T25" fmla="*/ 48 h 389"/>
                    <a:gd name="T26" fmla="*/ 14 w 301"/>
                    <a:gd name="T27" fmla="*/ 49 h 389"/>
                    <a:gd name="T28" fmla="*/ 10 w 301"/>
                    <a:gd name="T29" fmla="*/ 49 h 389"/>
                    <a:gd name="T30" fmla="*/ 7 w 301"/>
                    <a:gd name="T31" fmla="*/ 48 h 389"/>
                    <a:gd name="T32" fmla="*/ 4 w 301"/>
                    <a:gd name="T33" fmla="*/ 47 h 389"/>
                    <a:gd name="T34" fmla="*/ 1 w 301"/>
                    <a:gd name="T35" fmla="*/ 44 h 389"/>
                    <a:gd name="T36" fmla="*/ 0 w 301"/>
                    <a:gd name="T37" fmla="*/ 41 h 389"/>
                    <a:gd name="T38" fmla="*/ 0 w 301"/>
                    <a:gd name="T39" fmla="*/ 37 h 389"/>
                    <a:gd name="T40" fmla="*/ 0 w 301"/>
                    <a:gd name="T41" fmla="*/ 33 h 389"/>
                    <a:gd name="T42" fmla="*/ 1 w 301"/>
                    <a:gd name="T43" fmla="*/ 30 h 389"/>
                    <a:gd name="T44" fmla="*/ 3 w 301"/>
                    <a:gd name="T45" fmla="*/ 28 h 389"/>
                    <a:gd name="T46" fmla="*/ 5 w 301"/>
                    <a:gd name="T47" fmla="*/ 26 h 389"/>
                    <a:gd name="T48" fmla="*/ 9 w 301"/>
                    <a:gd name="T49" fmla="*/ 25 h 389"/>
                    <a:gd name="T50" fmla="*/ 26 w 301"/>
                    <a:gd name="T51" fmla="*/ 12 h 389"/>
                    <a:gd name="T52" fmla="*/ 25 w 301"/>
                    <a:gd name="T53" fmla="*/ 10 h 389"/>
                    <a:gd name="T54" fmla="*/ 24 w 301"/>
                    <a:gd name="T55" fmla="*/ 9 h 389"/>
                    <a:gd name="T56" fmla="*/ 22 w 301"/>
                    <a:gd name="T57" fmla="*/ 7 h 389"/>
                    <a:gd name="T58" fmla="*/ 17 w 301"/>
                    <a:gd name="T59" fmla="*/ 7 h 389"/>
                    <a:gd name="T60" fmla="*/ 12 w 301"/>
                    <a:gd name="T61" fmla="*/ 7 h 389"/>
                    <a:gd name="T62" fmla="*/ 10 w 301"/>
                    <a:gd name="T63" fmla="*/ 9 h 389"/>
                    <a:gd name="T64" fmla="*/ 10 w 301"/>
                    <a:gd name="T65" fmla="*/ 11 h 389"/>
                    <a:gd name="T66" fmla="*/ 10 w 301"/>
                    <a:gd name="T67" fmla="*/ 12 h 389"/>
                    <a:gd name="T68" fmla="*/ 2 w 301"/>
                    <a:gd name="T69" fmla="*/ 12 h 389"/>
                    <a:gd name="T70" fmla="*/ 2 w 301"/>
                    <a:gd name="T71" fmla="*/ 10 h 389"/>
                    <a:gd name="T72" fmla="*/ 3 w 301"/>
                    <a:gd name="T73" fmla="*/ 7 h 389"/>
                    <a:gd name="T74" fmla="*/ 5 w 301"/>
                    <a:gd name="T75" fmla="*/ 4 h 389"/>
                    <a:gd name="T76" fmla="*/ 9 w 301"/>
                    <a:gd name="T77" fmla="*/ 2 h 389"/>
                    <a:gd name="T78" fmla="*/ 13 w 301"/>
                    <a:gd name="T79" fmla="*/ 1 h 389"/>
                    <a:gd name="T80" fmla="*/ 18 w 301"/>
                    <a:gd name="T81" fmla="*/ 0 h 389"/>
                    <a:gd name="T82" fmla="*/ 23 w 301"/>
                    <a:gd name="T83" fmla="*/ 1 h 389"/>
                    <a:gd name="T84" fmla="*/ 27 w 301"/>
                    <a:gd name="T85" fmla="*/ 2 h 389"/>
                    <a:gd name="T86" fmla="*/ 30 w 301"/>
                    <a:gd name="T87" fmla="*/ 4 h 389"/>
                    <a:gd name="T88" fmla="*/ 32 w 301"/>
                    <a:gd name="T89" fmla="*/ 7 h 389"/>
                    <a:gd name="T90" fmla="*/ 33 w 301"/>
                    <a:gd name="T91" fmla="*/ 11 h 389"/>
                    <a:gd name="T92" fmla="*/ 33 w 301"/>
                    <a:gd name="T93" fmla="*/ 41 h 389"/>
                    <a:gd name="T94" fmla="*/ 34 w 301"/>
                    <a:gd name="T95" fmla="*/ 42 h 389"/>
                    <a:gd name="T96" fmla="*/ 37 w 301"/>
                    <a:gd name="T97" fmla="*/ 43 h 389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01"/>
                    <a:gd name="T148" fmla="*/ 0 h 389"/>
                    <a:gd name="T149" fmla="*/ 301 w 301"/>
                    <a:gd name="T150" fmla="*/ 389 h 389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01" h="389">
                      <a:moveTo>
                        <a:pt x="208" y="209"/>
                      </a:moveTo>
                      <a:lnTo>
                        <a:pt x="68" y="248"/>
                      </a:lnTo>
                      <a:lnTo>
                        <a:pt x="64" y="259"/>
                      </a:lnTo>
                      <a:lnTo>
                        <a:pt x="61" y="268"/>
                      </a:lnTo>
                      <a:lnTo>
                        <a:pt x="59" y="277"/>
                      </a:lnTo>
                      <a:lnTo>
                        <a:pt x="57" y="287"/>
                      </a:lnTo>
                      <a:lnTo>
                        <a:pt x="59" y="298"/>
                      </a:lnTo>
                      <a:lnTo>
                        <a:pt x="62" y="307"/>
                      </a:lnTo>
                      <a:lnTo>
                        <a:pt x="66" y="315"/>
                      </a:lnTo>
                      <a:lnTo>
                        <a:pt x="71" y="323"/>
                      </a:lnTo>
                      <a:lnTo>
                        <a:pt x="78" y="328"/>
                      </a:lnTo>
                      <a:lnTo>
                        <a:pt x="86" y="332"/>
                      </a:lnTo>
                      <a:lnTo>
                        <a:pt x="96" y="335"/>
                      </a:lnTo>
                      <a:lnTo>
                        <a:pt x="107" y="336"/>
                      </a:lnTo>
                      <a:lnTo>
                        <a:pt x="117" y="336"/>
                      </a:lnTo>
                      <a:lnTo>
                        <a:pt x="127" y="334"/>
                      </a:lnTo>
                      <a:lnTo>
                        <a:pt x="138" y="330"/>
                      </a:lnTo>
                      <a:lnTo>
                        <a:pt x="148" y="326"/>
                      </a:lnTo>
                      <a:lnTo>
                        <a:pt x="160" y="320"/>
                      </a:lnTo>
                      <a:lnTo>
                        <a:pt x="174" y="311"/>
                      </a:lnTo>
                      <a:lnTo>
                        <a:pt x="190" y="300"/>
                      </a:lnTo>
                      <a:lnTo>
                        <a:pt x="208" y="287"/>
                      </a:lnTo>
                      <a:lnTo>
                        <a:pt x="208" y="209"/>
                      </a:lnTo>
                      <a:close/>
                      <a:moveTo>
                        <a:pt x="287" y="389"/>
                      </a:moveTo>
                      <a:lnTo>
                        <a:pt x="268" y="387"/>
                      </a:lnTo>
                      <a:lnTo>
                        <a:pt x="253" y="385"/>
                      </a:lnTo>
                      <a:lnTo>
                        <a:pt x="241" y="381"/>
                      </a:lnTo>
                      <a:lnTo>
                        <a:pt x="232" y="376"/>
                      </a:lnTo>
                      <a:lnTo>
                        <a:pt x="228" y="373"/>
                      </a:lnTo>
                      <a:lnTo>
                        <a:pt x="225" y="370"/>
                      </a:lnTo>
                      <a:lnTo>
                        <a:pt x="221" y="366"/>
                      </a:lnTo>
                      <a:lnTo>
                        <a:pt x="219" y="362"/>
                      </a:lnTo>
                      <a:lnTo>
                        <a:pt x="216" y="353"/>
                      </a:lnTo>
                      <a:lnTo>
                        <a:pt x="214" y="341"/>
                      </a:lnTo>
                      <a:lnTo>
                        <a:pt x="201" y="350"/>
                      </a:lnTo>
                      <a:lnTo>
                        <a:pt x="190" y="357"/>
                      </a:lnTo>
                      <a:lnTo>
                        <a:pt x="182" y="364"/>
                      </a:lnTo>
                      <a:lnTo>
                        <a:pt x="174" y="370"/>
                      </a:lnTo>
                      <a:lnTo>
                        <a:pt x="156" y="377"/>
                      </a:lnTo>
                      <a:lnTo>
                        <a:pt x="136" y="383"/>
                      </a:lnTo>
                      <a:lnTo>
                        <a:pt x="126" y="386"/>
                      </a:lnTo>
                      <a:lnTo>
                        <a:pt x="115" y="388"/>
                      </a:lnTo>
                      <a:lnTo>
                        <a:pt x="106" y="389"/>
                      </a:lnTo>
                      <a:lnTo>
                        <a:pt x="97" y="389"/>
                      </a:lnTo>
                      <a:lnTo>
                        <a:pt x="86" y="389"/>
                      </a:lnTo>
                      <a:lnTo>
                        <a:pt x="76" y="387"/>
                      </a:lnTo>
                      <a:lnTo>
                        <a:pt x="66" y="385"/>
                      </a:lnTo>
                      <a:lnTo>
                        <a:pt x="57" y="383"/>
                      </a:lnTo>
                      <a:lnTo>
                        <a:pt x="49" y="379"/>
                      </a:lnTo>
                      <a:lnTo>
                        <a:pt x="40" y="374"/>
                      </a:lnTo>
                      <a:lnTo>
                        <a:pt x="33" y="369"/>
                      </a:lnTo>
                      <a:lnTo>
                        <a:pt x="26" y="362"/>
                      </a:lnTo>
                      <a:lnTo>
                        <a:pt x="20" y="356"/>
                      </a:lnTo>
                      <a:lnTo>
                        <a:pt x="15" y="349"/>
                      </a:lnTo>
                      <a:lnTo>
                        <a:pt x="10" y="341"/>
                      </a:lnTo>
                      <a:lnTo>
                        <a:pt x="6" y="331"/>
                      </a:lnTo>
                      <a:lnTo>
                        <a:pt x="4" y="323"/>
                      </a:lnTo>
                      <a:lnTo>
                        <a:pt x="2" y="313"/>
                      </a:lnTo>
                      <a:lnTo>
                        <a:pt x="0" y="302"/>
                      </a:lnTo>
                      <a:lnTo>
                        <a:pt x="0" y="292"/>
                      </a:lnTo>
                      <a:lnTo>
                        <a:pt x="0" y="282"/>
                      </a:lnTo>
                      <a:lnTo>
                        <a:pt x="1" y="272"/>
                      </a:lnTo>
                      <a:lnTo>
                        <a:pt x="3" y="264"/>
                      </a:lnTo>
                      <a:lnTo>
                        <a:pt x="5" y="255"/>
                      </a:lnTo>
                      <a:lnTo>
                        <a:pt x="8" y="248"/>
                      </a:lnTo>
                      <a:lnTo>
                        <a:pt x="11" y="240"/>
                      </a:lnTo>
                      <a:lnTo>
                        <a:pt x="16" y="233"/>
                      </a:lnTo>
                      <a:lnTo>
                        <a:pt x="21" y="226"/>
                      </a:lnTo>
                      <a:lnTo>
                        <a:pt x="26" y="220"/>
                      </a:lnTo>
                      <a:lnTo>
                        <a:pt x="33" y="215"/>
                      </a:lnTo>
                      <a:lnTo>
                        <a:pt x="39" y="209"/>
                      </a:lnTo>
                      <a:lnTo>
                        <a:pt x="47" y="205"/>
                      </a:lnTo>
                      <a:lnTo>
                        <a:pt x="54" y="201"/>
                      </a:lnTo>
                      <a:lnTo>
                        <a:pt x="63" y="196"/>
                      </a:lnTo>
                      <a:lnTo>
                        <a:pt x="72" y="193"/>
                      </a:lnTo>
                      <a:lnTo>
                        <a:pt x="82" y="190"/>
                      </a:lnTo>
                      <a:lnTo>
                        <a:pt x="208" y="161"/>
                      </a:lnTo>
                      <a:lnTo>
                        <a:pt x="208" y="92"/>
                      </a:lnTo>
                      <a:lnTo>
                        <a:pt x="208" y="87"/>
                      </a:lnTo>
                      <a:lnTo>
                        <a:pt x="207" y="83"/>
                      </a:lnTo>
                      <a:lnTo>
                        <a:pt x="206" y="77"/>
                      </a:lnTo>
                      <a:lnTo>
                        <a:pt x="204" y="73"/>
                      </a:lnTo>
                      <a:lnTo>
                        <a:pt x="201" y="70"/>
                      </a:lnTo>
                      <a:lnTo>
                        <a:pt x="199" y="66"/>
                      </a:lnTo>
                      <a:lnTo>
                        <a:pt x="195" y="62"/>
                      </a:lnTo>
                      <a:lnTo>
                        <a:pt x="190" y="60"/>
                      </a:lnTo>
                      <a:lnTo>
                        <a:pt x="181" y="55"/>
                      </a:lnTo>
                      <a:lnTo>
                        <a:pt x="168" y="52"/>
                      </a:lnTo>
                      <a:lnTo>
                        <a:pt x="153" y="50"/>
                      </a:lnTo>
                      <a:lnTo>
                        <a:pt x="136" y="49"/>
                      </a:lnTo>
                      <a:lnTo>
                        <a:pt x="124" y="50"/>
                      </a:lnTo>
                      <a:lnTo>
                        <a:pt x="113" y="51"/>
                      </a:lnTo>
                      <a:lnTo>
                        <a:pt x="103" y="53"/>
                      </a:lnTo>
                      <a:lnTo>
                        <a:pt x="96" y="56"/>
                      </a:lnTo>
                      <a:lnTo>
                        <a:pt x="91" y="60"/>
                      </a:lnTo>
                      <a:lnTo>
                        <a:pt x="85" y="66"/>
                      </a:lnTo>
                      <a:lnTo>
                        <a:pt x="83" y="71"/>
                      </a:lnTo>
                      <a:lnTo>
                        <a:pt x="82" y="79"/>
                      </a:lnTo>
                      <a:lnTo>
                        <a:pt x="82" y="82"/>
                      </a:lnTo>
                      <a:lnTo>
                        <a:pt x="83" y="85"/>
                      </a:lnTo>
                      <a:lnTo>
                        <a:pt x="84" y="89"/>
                      </a:lnTo>
                      <a:lnTo>
                        <a:pt x="87" y="92"/>
                      </a:lnTo>
                      <a:lnTo>
                        <a:pt x="24" y="107"/>
                      </a:lnTo>
                      <a:lnTo>
                        <a:pt x="21" y="101"/>
                      </a:lnTo>
                      <a:lnTo>
                        <a:pt x="20" y="95"/>
                      </a:lnTo>
                      <a:lnTo>
                        <a:pt x="19" y="89"/>
                      </a:lnTo>
                      <a:lnTo>
                        <a:pt x="19" y="83"/>
                      </a:lnTo>
                      <a:lnTo>
                        <a:pt x="20" y="74"/>
                      </a:lnTo>
                      <a:lnTo>
                        <a:pt x="21" y="66"/>
                      </a:lnTo>
                      <a:lnTo>
                        <a:pt x="24" y="57"/>
                      </a:lnTo>
                      <a:lnTo>
                        <a:pt x="29" y="50"/>
                      </a:lnTo>
                      <a:lnTo>
                        <a:pt x="34" y="42"/>
                      </a:lnTo>
                      <a:lnTo>
                        <a:pt x="40" y="36"/>
                      </a:lnTo>
                      <a:lnTo>
                        <a:pt x="47" y="29"/>
                      </a:lnTo>
                      <a:lnTo>
                        <a:pt x="55" y="23"/>
                      </a:lnTo>
                      <a:lnTo>
                        <a:pt x="65" y="19"/>
                      </a:lnTo>
                      <a:lnTo>
                        <a:pt x="75" y="13"/>
                      </a:lnTo>
                      <a:lnTo>
                        <a:pt x="85" y="10"/>
                      </a:lnTo>
                      <a:lnTo>
                        <a:pt x="97" y="7"/>
                      </a:lnTo>
                      <a:lnTo>
                        <a:pt x="109" y="4"/>
                      </a:lnTo>
                      <a:lnTo>
                        <a:pt x="123" y="1"/>
                      </a:lnTo>
                      <a:lnTo>
                        <a:pt x="136" y="0"/>
                      </a:lnTo>
                      <a:lnTo>
                        <a:pt x="151" y="0"/>
                      </a:lnTo>
                      <a:lnTo>
                        <a:pt x="163" y="0"/>
                      </a:lnTo>
                      <a:lnTo>
                        <a:pt x="176" y="2"/>
                      </a:lnTo>
                      <a:lnTo>
                        <a:pt x="188" y="5"/>
                      </a:lnTo>
                      <a:lnTo>
                        <a:pt x="199" y="7"/>
                      </a:lnTo>
                      <a:lnTo>
                        <a:pt x="210" y="11"/>
                      </a:lnTo>
                      <a:lnTo>
                        <a:pt x="219" y="15"/>
                      </a:lnTo>
                      <a:lnTo>
                        <a:pt x="228" y="21"/>
                      </a:lnTo>
                      <a:lnTo>
                        <a:pt x="236" y="26"/>
                      </a:lnTo>
                      <a:lnTo>
                        <a:pt x="243" y="32"/>
                      </a:lnTo>
                      <a:lnTo>
                        <a:pt x="249" y="40"/>
                      </a:lnTo>
                      <a:lnTo>
                        <a:pt x="255" y="47"/>
                      </a:lnTo>
                      <a:lnTo>
                        <a:pt x="259" y="56"/>
                      </a:lnTo>
                      <a:lnTo>
                        <a:pt x="262" y="65"/>
                      </a:lnTo>
                      <a:lnTo>
                        <a:pt x="265" y="73"/>
                      </a:lnTo>
                      <a:lnTo>
                        <a:pt x="266" y="83"/>
                      </a:lnTo>
                      <a:lnTo>
                        <a:pt x="267" y="92"/>
                      </a:lnTo>
                      <a:lnTo>
                        <a:pt x="267" y="292"/>
                      </a:lnTo>
                      <a:lnTo>
                        <a:pt x="267" y="322"/>
                      </a:lnTo>
                      <a:lnTo>
                        <a:pt x="269" y="325"/>
                      </a:lnTo>
                      <a:lnTo>
                        <a:pt x="272" y="328"/>
                      </a:lnTo>
                      <a:lnTo>
                        <a:pt x="275" y="330"/>
                      </a:lnTo>
                      <a:lnTo>
                        <a:pt x="278" y="332"/>
                      </a:lnTo>
                      <a:lnTo>
                        <a:pt x="288" y="337"/>
                      </a:lnTo>
                      <a:lnTo>
                        <a:pt x="301" y="341"/>
                      </a:lnTo>
                      <a:lnTo>
                        <a:pt x="287" y="38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538" name="Freeform 167"/>
                <p:cNvSpPr>
                  <a:spLocks/>
                </p:cNvSpPr>
                <p:nvPr/>
              </p:nvSpPr>
              <p:spPr bwMode="auto">
                <a:xfrm>
                  <a:off x="10084" y="6526"/>
                  <a:ext cx="153" cy="190"/>
                </a:xfrm>
                <a:custGeom>
                  <a:avLst/>
                  <a:gdLst>
                    <a:gd name="T0" fmla="*/ 31 w 306"/>
                    <a:gd name="T1" fmla="*/ 48 h 380"/>
                    <a:gd name="T2" fmla="*/ 31 w 306"/>
                    <a:gd name="T3" fmla="*/ 14 h 380"/>
                    <a:gd name="T4" fmla="*/ 30 w 306"/>
                    <a:gd name="T5" fmla="*/ 12 h 380"/>
                    <a:gd name="T6" fmla="*/ 30 w 306"/>
                    <a:gd name="T7" fmla="*/ 12 h 380"/>
                    <a:gd name="T8" fmla="*/ 30 w 306"/>
                    <a:gd name="T9" fmla="*/ 11 h 380"/>
                    <a:gd name="T10" fmla="*/ 30 w 306"/>
                    <a:gd name="T11" fmla="*/ 10 h 380"/>
                    <a:gd name="T12" fmla="*/ 30 w 306"/>
                    <a:gd name="T13" fmla="*/ 10 h 380"/>
                    <a:gd name="T14" fmla="*/ 29 w 306"/>
                    <a:gd name="T15" fmla="*/ 9 h 380"/>
                    <a:gd name="T16" fmla="*/ 28 w 306"/>
                    <a:gd name="T17" fmla="*/ 9 h 380"/>
                    <a:gd name="T18" fmla="*/ 28 w 306"/>
                    <a:gd name="T19" fmla="*/ 7 h 380"/>
                    <a:gd name="T20" fmla="*/ 27 w 306"/>
                    <a:gd name="T21" fmla="*/ 7 h 380"/>
                    <a:gd name="T22" fmla="*/ 26 w 306"/>
                    <a:gd name="T23" fmla="*/ 7 h 380"/>
                    <a:gd name="T24" fmla="*/ 26 w 306"/>
                    <a:gd name="T25" fmla="*/ 7 h 380"/>
                    <a:gd name="T26" fmla="*/ 25 w 306"/>
                    <a:gd name="T27" fmla="*/ 7 h 380"/>
                    <a:gd name="T28" fmla="*/ 24 w 306"/>
                    <a:gd name="T29" fmla="*/ 7 h 380"/>
                    <a:gd name="T30" fmla="*/ 23 w 306"/>
                    <a:gd name="T31" fmla="*/ 7 h 380"/>
                    <a:gd name="T32" fmla="*/ 22 w 306"/>
                    <a:gd name="T33" fmla="*/ 7 h 380"/>
                    <a:gd name="T34" fmla="*/ 21 w 306"/>
                    <a:gd name="T35" fmla="*/ 8 h 380"/>
                    <a:gd name="T36" fmla="*/ 20 w 306"/>
                    <a:gd name="T37" fmla="*/ 9 h 380"/>
                    <a:gd name="T38" fmla="*/ 19 w 306"/>
                    <a:gd name="T39" fmla="*/ 9 h 380"/>
                    <a:gd name="T40" fmla="*/ 19 w 306"/>
                    <a:gd name="T41" fmla="*/ 10 h 380"/>
                    <a:gd name="T42" fmla="*/ 18 w 306"/>
                    <a:gd name="T43" fmla="*/ 10 h 380"/>
                    <a:gd name="T44" fmla="*/ 15 w 306"/>
                    <a:gd name="T45" fmla="*/ 12 h 380"/>
                    <a:gd name="T46" fmla="*/ 13 w 306"/>
                    <a:gd name="T47" fmla="*/ 13 h 380"/>
                    <a:gd name="T48" fmla="*/ 10 w 306"/>
                    <a:gd name="T49" fmla="*/ 17 h 380"/>
                    <a:gd name="T50" fmla="*/ 7 w 306"/>
                    <a:gd name="T51" fmla="*/ 20 h 380"/>
                    <a:gd name="T52" fmla="*/ 7 w 306"/>
                    <a:gd name="T53" fmla="*/ 48 h 380"/>
                    <a:gd name="T54" fmla="*/ 0 w 306"/>
                    <a:gd name="T55" fmla="*/ 48 h 380"/>
                    <a:gd name="T56" fmla="*/ 0 w 306"/>
                    <a:gd name="T57" fmla="*/ 1 h 380"/>
                    <a:gd name="T58" fmla="*/ 7 w 306"/>
                    <a:gd name="T59" fmla="*/ 1 h 380"/>
                    <a:gd name="T60" fmla="*/ 7 w 306"/>
                    <a:gd name="T61" fmla="*/ 11 h 380"/>
                    <a:gd name="T62" fmla="*/ 10 w 306"/>
                    <a:gd name="T63" fmla="*/ 9 h 380"/>
                    <a:gd name="T64" fmla="*/ 11 w 306"/>
                    <a:gd name="T65" fmla="*/ 7 h 380"/>
                    <a:gd name="T66" fmla="*/ 12 w 306"/>
                    <a:gd name="T67" fmla="*/ 6 h 380"/>
                    <a:gd name="T68" fmla="*/ 14 w 306"/>
                    <a:gd name="T69" fmla="*/ 5 h 380"/>
                    <a:gd name="T70" fmla="*/ 15 w 306"/>
                    <a:gd name="T71" fmla="*/ 3 h 380"/>
                    <a:gd name="T72" fmla="*/ 17 w 306"/>
                    <a:gd name="T73" fmla="*/ 3 h 380"/>
                    <a:gd name="T74" fmla="*/ 19 w 306"/>
                    <a:gd name="T75" fmla="*/ 2 h 380"/>
                    <a:gd name="T76" fmla="*/ 19 w 306"/>
                    <a:gd name="T77" fmla="*/ 1 h 380"/>
                    <a:gd name="T78" fmla="*/ 21 w 306"/>
                    <a:gd name="T79" fmla="*/ 1 h 380"/>
                    <a:gd name="T80" fmla="*/ 23 w 306"/>
                    <a:gd name="T81" fmla="*/ 1 h 380"/>
                    <a:gd name="T82" fmla="*/ 24 w 306"/>
                    <a:gd name="T83" fmla="*/ 1 h 380"/>
                    <a:gd name="T84" fmla="*/ 26 w 306"/>
                    <a:gd name="T85" fmla="*/ 0 h 380"/>
                    <a:gd name="T86" fmla="*/ 27 w 306"/>
                    <a:gd name="T87" fmla="*/ 0 h 380"/>
                    <a:gd name="T88" fmla="*/ 29 w 306"/>
                    <a:gd name="T89" fmla="*/ 1 h 380"/>
                    <a:gd name="T90" fmla="*/ 30 w 306"/>
                    <a:gd name="T91" fmla="*/ 1 h 380"/>
                    <a:gd name="T92" fmla="*/ 31 w 306"/>
                    <a:gd name="T93" fmla="*/ 1 h 380"/>
                    <a:gd name="T94" fmla="*/ 33 w 306"/>
                    <a:gd name="T95" fmla="*/ 1 h 380"/>
                    <a:gd name="T96" fmla="*/ 34 w 306"/>
                    <a:gd name="T97" fmla="*/ 1 h 380"/>
                    <a:gd name="T98" fmla="*/ 35 w 306"/>
                    <a:gd name="T99" fmla="*/ 3 h 380"/>
                    <a:gd name="T100" fmla="*/ 36 w 306"/>
                    <a:gd name="T101" fmla="*/ 3 h 380"/>
                    <a:gd name="T102" fmla="*/ 37 w 306"/>
                    <a:gd name="T103" fmla="*/ 4 h 380"/>
                    <a:gd name="T104" fmla="*/ 37 w 306"/>
                    <a:gd name="T105" fmla="*/ 5 h 380"/>
                    <a:gd name="T106" fmla="*/ 38 w 306"/>
                    <a:gd name="T107" fmla="*/ 6 h 380"/>
                    <a:gd name="T108" fmla="*/ 38 w 306"/>
                    <a:gd name="T109" fmla="*/ 7 h 380"/>
                    <a:gd name="T110" fmla="*/ 38 w 306"/>
                    <a:gd name="T111" fmla="*/ 9 h 380"/>
                    <a:gd name="T112" fmla="*/ 38 w 306"/>
                    <a:gd name="T113" fmla="*/ 10 h 380"/>
                    <a:gd name="T114" fmla="*/ 38 w 306"/>
                    <a:gd name="T115" fmla="*/ 12 h 380"/>
                    <a:gd name="T116" fmla="*/ 38 w 306"/>
                    <a:gd name="T117" fmla="*/ 12 h 380"/>
                    <a:gd name="T118" fmla="*/ 38 w 306"/>
                    <a:gd name="T119" fmla="*/ 48 h 380"/>
                    <a:gd name="T120" fmla="*/ 31 w 306"/>
                    <a:gd name="T121" fmla="*/ 48 h 38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06"/>
                    <a:gd name="T184" fmla="*/ 0 h 380"/>
                    <a:gd name="T185" fmla="*/ 306 w 306"/>
                    <a:gd name="T186" fmla="*/ 380 h 380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06" h="380">
                      <a:moveTo>
                        <a:pt x="248" y="380"/>
                      </a:moveTo>
                      <a:lnTo>
                        <a:pt x="248" y="117"/>
                      </a:lnTo>
                      <a:lnTo>
                        <a:pt x="247" y="102"/>
                      </a:lnTo>
                      <a:lnTo>
                        <a:pt x="246" y="92"/>
                      </a:lnTo>
                      <a:lnTo>
                        <a:pt x="244" y="85"/>
                      </a:lnTo>
                      <a:lnTo>
                        <a:pt x="243" y="79"/>
                      </a:lnTo>
                      <a:lnTo>
                        <a:pt x="240" y="73"/>
                      </a:lnTo>
                      <a:lnTo>
                        <a:pt x="235" y="69"/>
                      </a:lnTo>
                      <a:lnTo>
                        <a:pt x="230" y="66"/>
                      </a:lnTo>
                      <a:lnTo>
                        <a:pt x="226" y="62"/>
                      </a:lnTo>
                      <a:lnTo>
                        <a:pt x="220" y="61"/>
                      </a:lnTo>
                      <a:lnTo>
                        <a:pt x="215" y="59"/>
                      </a:lnTo>
                      <a:lnTo>
                        <a:pt x="210" y="59"/>
                      </a:lnTo>
                      <a:lnTo>
                        <a:pt x="204" y="58"/>
                      </a:lnTo>
                      <a:lnTo>
                        <a:pt x="197" y="59"/>
                      </a:lnTo>
                      <a:lnTo>
                        <a:pt x="189" y="59"/>
                      </a:lnTo>
                      <a:lnTo>
                        <a:pt x="182" y="61"/>
                      </a:lnTo>
                      <a:lnTo>
                        <a:pt x="174" y="64"/>
                      </a:lnTo>
                      <a:lnTo>
                        <a:pt x="167" y="67"/>
                      </a:lnTo>
                      <a:lnTo>
                        <a:pt x="159" y="70"/>
                      </a:lnTo>
                      <a:lnTo>
                        <a:pt x="151" y="74"/>
                      </a:lnTo>
                      <a:lnTo>
                        <a:pt x="143" y="80"/>
                      </a:lnTo>
                      <a:lnTo>
                        <a:pt x="125" y="94"/>
                      </a:lnTo>
                      <a:lnTo>
                        <a:pt x="107" y="110"/>
                      </a:lnTo>
                      <a:lnTo>
                        <a:pt x="85" y="131"/>
                      </a:lnTo>
                      <a:lnTo>
                        <a:pt x="63" y="156"/>
                      </a:lnTo>
                      <a:lnTo>
                        <a:pt x="63" y="380"/>
                      </a:lnTo>
                      <a:lnTo>
                        <a:pt x="0" y="380"/>
                      </a:lnTo>
                      <a:lnTo>
                        <a:pt x="0" y="10"/>
                      </a:lnTo>
                      <a:lnTo>
                        <a:pt x="63" y="10"/>
                      </a:lnTo>
                      <a:lnTo>
                        <a:pt x="63" y="88"/>
                      </a:lnTo>
                      <a:lnTo>
                        <a:pt x="79" y="70"/>
                      </a:lnTo>
                      <a:lnTo>
                        <a:pt x="91" y="58"/>
                      </a:lnTo>
                      <a:lnTo>
                        <a:pt x="101" y="49"/>
                      </a:lnTo>
                      <a:lnTo>
                        <a:pt x="112" y="39"/>
                      </a:lnTo>
                      <a:lnTo>
                        <a:pt x="123" y="30"/>
                      </a:lnTo>
                      <a:lnTo>
                        <a:pt x="135" y="23"/>
                      </a:lnTo>
                      <a:lnTo>
                        <a:pt x="146" y="16"/>
                      </a:lnTo>
                      <a:lnTo>
                        <a:pt x="158" y="11"/>
                      </a:lnTo>
                      <a:lnTo>
                        <a:pt x="171" y="6"/>
                      </a:lnTo>
                      <a:lnTo>
                        <a:pt x="184" y="2"/>
                      </a:lnTo>
                      <a:lnTo>
                        <a:pt x="197" y="1"/>
                      </a:lnTo>
                      <a:lnTo>
                        <a:pt x="210" y="0"/>
                      </a:lnTo>
                      <a:lnTo>
                        <a:pt x="221" y="0"/>
                      </a:lnTo>
                      <a:lnTo>
                        <a:pt x="233" y="1"/>
                      </a:lnTo>
                      <a:lnTo>
                        <a:pt x="244" y="4"/>
                      </a:lnTo>
                      <a:lnTo>
                        <a:pt x="253" y="7"/>
                      </a:lnTo>
                      <a:lnTo>
                        <a:pt x="262" y="10"/>
                      </a:lnTo>
                      <a:lnTo>
                        <a:pt x="270" y="14"/>
                      </a:lnTo>
                      <a:lnTo>
                        <a:pt x="277" y="20"/>
                      </a:lnTo>
                      <a:lnTo>
                        <a:pt x="283" y="26"/>
                      </a:lnTo>
                      <a:lnTo>
                        <a:pt x="289" y="32"/>
                      </a:lnTo>
                      <a:lnTo>
                        <a:pt x="293" y="40"/>
                      </a:lnTo>
                      <a:lnTo>
                        <a:pt x="297" y="49"/>
                      </a:lnTo>
                      <a:lnTo>
                        <a:pt x="301" y="58"/>
                      </a:lnTo>
                      <a:lnTo>
                        <a:pt x="303" y="68"/>
                      </a:lnTo>
                      <a:lnTo>
                        <a:pt x="305" y="79"/>
                      </a:lnTo>
                      <a:lnTo>
                        <a:pt x="306" y="90"/>
                      </a:lnTo>
                      <a:lnTo>
                        <a:pt x="306" y="102"/>
                      </a:lnTo>
                      <a:lnTo>
                        <a:pt x="306" y="380"/>
                      </a:lnTo>
                      <a:lnTo>
                        <a:pt x="248" y="38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539" name="Freeform 168"/>
                <p:cNvSpPr>
                  <a:spLocks noEditPoints="1"/>
                </p:cNvSpPr>
                <p:nvPr/>
              </p:nvSpPr>
              <p:spPr bwMode="auto">
                <a:xfrm>
                  <a:off x="10288" y="6419"/>
                  <a:ext cx="168" cy="302"/>
                </a:xfrm>
                <a:custGeom>
                  <a:avLst/>
                  <a:gdLst>
                    <a:gd name="T0" fmla="*/ 35 w 335"/>
                    <a:gd name="T1" fmla="*/ 42 h 603"/>
                    <a:gd name="T2" fmla="*/ 34 w 335"/>
                    <a:gd name="T3" fmla="*/ 40 h 603"/>
                    <a:gd name="T4" fmla="*/ 33 w 335"/>
                    <a:gd name="T5" fmla="*/ 38 h 603"/>
                    <a:gd name="T6" fmla="*/ 32 w 335"/>
                    <a:gd name="T7" fmla="*/ 36 h 603"/>
                    <a:gd name="T8" fmla="*/ 29 w 335"/>
                    <a:gd name="T9" fmla="*/ 35 h 603"/>
                    <a:gd name="T10" fmla="*/ 26 w 335"/>
                    <a:gd name="T11" fmla="*/ 35 h 603"/>
                    <a:gd name="T12" fmla="*/ 23 w 335"/>
                    <a:gd name="T13" fmla="*/ 35 h 603"/>
                    <a:gd name="T14" fmla="*/ 20 w 335"/>
                    <a:gd name="T15" fmla="*/ 35 h 603"/>
                    <a:gd name="T16" fmla="*/ 17 w 335"/>
                    <a:gd name="T17" fmla="*/ 37 h 603"/>
                    <a:gd name="T18" fmla="*/ 14 w 335"/>
                    <a:gd name="T19" fmla="*/ 38 h 603"/>
                    <a:gd name="T20" fmla="*/ 12 w 335"/>
                    <a:gd name="T21" fmla="*/ 41 h 603"/>
                    <a:gd name="T22" fmla="*/ 11 w 335"/>
                    <a:gd name="T23" fmla="*/ 44 h 603"/>
                    <a:gd name="T24" fmla="*/ 10 w 335"/>
                    <a:gd name="T25" fmla="*/ 47 h 603"/>
                    <a:gd name="T26" fmla="*/ 9 w 335"/>
                    <a:gd name="T27" fmla="*/ 51 h 603"/>
                    <a:gd name="T28" fmla="*/ 9 w 335"/>
                    <a:gd name="T29" fmla="*/ 54 h 603"/>
                    <a:gd name="T30" fmla="*/ 9 w 335"/>
                    <a:gd name="T31" fmla="*/ 58 h 603"/>
                    <a:gd name="T32" fmla="*/ 10 w 335"/>
                    <a:gd name="T33" fmla="*/ 60 h 603"/>
                    <a:gd name="T34" fmla="*/ 12 w 335"/>
                    <a:gd name="T35" fmla="*/ 63 h 603"/>
                    <a:gd name="T36" fmla="*/ 13 w 335"/>
                    <a:gd name="T37" fmla="*/ 65 h 603"/>
                    <a:gd name="T38" fmla="*/ 15 w 335"/>
                    <a:gd name="T39" fmla="*/ 67 h 603"/>
                    <a:gd name="T40" fmla="*/ 17 w 335"/>
                    <a:gd name="T41" fmla="*/ 68 h 603"/>
                    <a:gd name="T42" fmla="*/ 20 w 335"/>
                    <a:gd name="T43" fmla="*/ 68 h 603"/>
                    <a:gd name="T44" fmla="*/ 22 w 335"/>
                    <a:gd name="T45" fmla="*/ 68 h 603"/>
                    <a:gd name="T46" fmla="*/ 24 w 335"/>
                    <a:gd name="T47" fmla="*/ 68 h 603"/>
                    <a:gd name="T48" fmla="*/ 26 w 335"/>
                    <a:gd name="T49" fmla="*/ 67 h 603"/>
                    <a:gd name="T50" fmla="*/ 29 w 335"/>
                    <a:gd name="T51" fmla="*/ 66 h 603"/>
                    <a:gd name="T52" fmla="*/ 31 w 335"/>
                    <a:gd name="T53" fmla="*/ 65 h 603"/>
                    <a:gd name="T54" fmla="*/ 33 w 335"/>
                    <a:gd name="T55" fmla="*/ 62 h 603"/>
                    <a:gd name="T56" fmla="*/ 35 w 335"/>
                    <a:gd name="T57" fmla="*/ 45 h 603"/>
                    <a:gd name="T58" fmla="*/ 35 w 335"/>
                    <a:gd name="T59" fmla="*/ 69 h 603"/>
                    <a:gd name="T60" fmla="*/ 32 w 335"/>
                    <a:gd name="T61" fmla="*/ 72 h 603"/>
                    <a:gd name="T62" fmla="*/ 28 w 335"/>
                    <a:gd name="T63" fmla="*/ 74 h 603"/>
                    <a:gd name="T64" fmla="*/ 24 w 335"/>
                    <a:gd name="T65" fmla="*/ 75 h 603"/>
                    <a:gd name="T66" fmla="*/ 20 w 335"/>
                    <a:gd name="T67" fmla="*/ 76 h 603"/>
                    <a:gd name="T68" fmla="*/ 16 w 335"/>
                    <a:gd name="T69" fmla="*/ 75 h 603"/>
                    <a:gd name="T70" fmla="*/ 12 w 335"/>
                    <a:gd name="T71" fmla="*/ 74 h 603"/>
                    <a:gd name="T72" fmla="*/ 9 w 335"/>
                    <a:gd name="T73" fmla="*/ 72 h 603"/>
                    <a:gd name="T74" fmla="*/ 6 w 335"/>
                    <a:gd name="T75" fmla="*/ 70 h 603"/>
                    <a:gd name="T76" fmla="*/ 3 w 335"/>
                    <a:gd name="T77" fmla="*/ 66 h 603"/>
                    <a:gd name="T78" fmla="*/ 2 w 335"/>
                    <a:gd name="T79" fmla="*/ 62 h 603"/>
                    <a:gd name="T80" fmla="*/ 1 w 335"/>
                    <a:gd name="T81" fmla="*/ 58 h 603"/>
                    <a:gd name="T82" fmla="*/ 0 w 335"/>
                    <a:gd name="T83" fmla="*/ 53 h 603"/>
                    <a:gd name="T84" fmla="*/ 1 w 335"/>
                    <a:gd name="T85" fmla="*/ 47 h 603"/>
                    <a:gd name="T86" fmla="*/ 2 w 335"/>
                    <a:gd name="T87" fmla="*/ 43 h 603"/>
                    <a:gd name="T88" fmla="*/ 4 w 335"/>
                    <a:gd name="T89" fmla="*/ 38 h 603"/>
                    <a:gd name="T90" fmla="*/ 7 w 335"/>
                    <a:gd name="T91" fmla="*/ 34 h 603"/>
                    <a:gd name="T92" fmla="*/ 10 w 335"/>
                    <a:gd name="T93" fmla="*/ 32 h 603"/>
                    <a:gd name="T94" fmla="*/ 14 w 335"/>
                    <a:gd name="T95" fmla="*/ 29 h 603"/>
                    <a:gd name="T96" fmla="*/ 19 w 335"/>
                    <a:gd name="T97" fmla="*/ 28 h 603"/>
                    <a:gd name="T98" fmla="*/ 24 w 335"/>
                    <a:gd name="T99" fmla="*/ 27 h 603"/>
                    <a:gd name="T100" fmla="*/ 27 w 335"/>
                    <a:gd name="T101" fmla="*/ 27 h 603"/>
                    <a:gd name="T102" fmla="*/ 30 w 335"/>
                    <a:gd name="T103" fmla="*/ 28 h 603"/>
                    <a:gd name="T104" fmla="*/ 33 w 335"/>
                    <a:gd name="T105" fmla="*/ 29 h 603"/>
                    <a:gd name="T106" fmla="*/ 35 w 335"/>
                    <a:gd name="T107" fmla="*/ 31 h 603"/>
                    <a:gd name="T108" fmla="*/ 42 w 335"/>
                    <a:gd name="T109" fmla="*/ 0 h 603"/>
                    <a:gd name="T110" fmla="*/ 35 w 335"/>
                    <a:gd name="T111" fmla="*/ 75 h 60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335"/>
                    <a:gd name="T169" fmla="*/ 0 h 603"/>
                    <a:gd name="T170" fmla="*/ 335 w 335"/>
                    <a:gd name="T171" fmla="*/ 603 h 603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335" h="603">
                      <a:moveTo>
                        <a:pt x="277" y="356"/>
                      </a:moveTo>
                      <a:lnTo>
                        <a:pt x="276" y="336"/>
                      </a:lnTo>
                      <a:lnTo>
                        <a:pt x="274" y="324"/>
                      </a:lnTo>
                      <a:lnTo>
                        <a:pt x="271" y="314"/>
                      </a:lnTo>
                      <a:lnTo>
                        <a:pt x="266" y="306"/>
                      </a:lnTo>
                      <a:lnTo>
                        <a:pt x="262" y="300"/>
                      </a:lnTo>
                      <a:lnTo>
                        <a:pt x="257" y="294"/>
                      </a:lnTo>
                      <a:lnTo>
                        <a:pt x="249" y="287"/>
                      </a:lnTo>
                      <a:lnTo>
                        <a:pt x="242" y="282"/>
                      </a:lnTo>
                      <a:lnTo>
                        <a:pt x="231" y="279"/>
                      </a:lnTo>
                      <a:lnTo>
                        <a:pt x="220" y="275"/>
                      </a:lnTo>
                      <a:lnTo>
                        <a:pt x="208" y="273"/>
                      </a:lnTo>
                      <a:lnTo>
                        <a:pt x="194" y="272"/>
                      </a:lnTo>
                      <a:lnTo>
                        <a:pt x="180" y="273"/>
                      </a:lnTo>
                      <a:lnTo>
                        <a:pt x="166" y="275"/>
                      </a:lnTo>
                      <a:lnTo>
                        <a:pt x="153" y="279"/>
                      </a:lnTo>
                      <a:lnTo>
                        <a:pt x="141" y="283"/>
                      </a:lnTo>
                      <a:lnTo>
                        <a:pt x="130" y="289"/>
                      </a:lnTo>
                      <a:lnTo>
                        <a:pt x="120" y="296"/>
                      </a:lnTo>
                      <a:lnTo>
                        <a:pt x="110" y="303"/>
                      </a:lnTo>
                      <a:lnTo>
                        <a:pt x="102" y="313"/>
                      </a:lnTo>
                      <a:lnTo>
                        <a:pt x="94" y="323"/>
                      </a:lnTo>
                      <a:lnTo>
                        <a:pt x="87" y="334"/>
                      </a:lnTo>
                      <a:lnTo>
                        <a:pt x="81" y="346"/>
                      </a:lnTo>
                      <a:lnTo>
                        <a:pt x="76" y="359"/>
                      </a:lnTo>
                      <a:lnTo>
                        <a:pt x="73" y="373"/>
                      </a:lnTo>
                      <a:lnTo>
                        <a:pt x="69" y="387"/>
                      </a:lnTo>
                      <a:lnTo>
                        <a:pt x="68" y="403"/>
                      </a:lnTo>
                      <a:lnTo>
                        <a:pt x="67" y="419"/>
                      </a:lnTo>
                      <a:lnTo>
                        <a:pt x="68" y="432"/>
                      </a:lnTo>
                      <a:lnTo>
                        <a:pt x="69" y="445"/>
                      </a:lnTo>
                      <a:lnTo>
                        <a:pt x="72" y="458"/>
                      </a:lnTo>
                      <a:lnTo>
                        <a:pt x="75" y="469"/>
                      </a:lnTo>
                      <a:lnTo>
                        <a:pt x="78" y="480"/>
                      </a:lnTo>
                      <a:lnTo>
                        <a:pt x="83" y="491"/>
                      </a:lnTo>
                      <a:lnTo>
                        <a:pt x="89" y="500"/>
                      </a:lnTo>
                      <a:lnTo>
                        <a:pt x="94" y="509"/>
                      </a:lnTo>
                      <a:lnTo>
                        <a:pt x="102" y="518"/>
                      </a:lnTo>
                      <a:lnTo>
                        <a:pt x="108" y="524"/>
                      </a:lnTo>
                      <a:lnTo>
                        <a:pt x="117" y="530"/>
                      </a:lnTo>
                      <a:lnTo>
                        <a:pt x="125" y="536"/>
                      </a:lnTo>
                      <a:lnTo>
                        <a:pt x="134" y="540"/>
                      </a:lnTo>
                      <a:lnTo>
                        <a:pt x="144" y="542"/>
                      </a:lnTo>
                      <a:lnTo>
                        <a:pt x="154" y="544"/>
                      </a:lnTo>
                      <a:lnTo>
                        <a:pt x="165" y="545"/>
                      </a:lnTo>
                      <a:lnTo>
                        <a:pt x="172" y="544"/>
                      </a:lnTo>
                      <a:lnTo>
                        <a:pt x="181" y="543"/>
                      </a:lnTo>
                      <a:lnTo>
                        <a:pt x="189" y="541"/>
                      </a:lnTo>
                      <a:lnTo>
                        <a:pt x="199" y="538"/>
                      </a:lnTo>
                      <a:lnTo>
                        <a:pt x="208" y="535"/>
                      </a:lnTo>
                      <a:lnTo>
                        <a:pt x="217" y="530"/>
                      </a:lnTo>
                      <a:lnTo>
                        <a:pt x="225" y="526"/>
                      </a:lnTo>
                      <a:lnTo>
                        <a:pt x="233" y="521"/>
                      </a:lnTo>
                      <a:lnTo>
                        <a:pt x="243" y="513"/>
                      </a:lnTo>
                      <a:lnTo>
                        <a:pt x="253" y="505"/>
                      </a:lnTo>
                      <a:lnTo>
                        <a:pt x="263" y="495"/>
                      </a:lnTo>
                      <a:lnTo>
                        <a:pt x="277" y="482"/>
                      </a:lnTo>
                      <a:lnTo>
                        <a:pt x="277" y="356"/>
                      </a:lnTo>
                      <a:close/>
                      <a:moveTo>
                        <a:pt x="277" y="594"/>
                      </a:moveTo>
                      <a:lnTo>
                        <a:pt x="277" y="545"/>
                      </a:lnTo>
                      <a:lnTo>
                        <a:pt x="263" y="558"/>
                      </a:lnTo>
                      <a:lnTo>
                        <a:pt x="249" y="570"/>
                      </a:lnTo>
                      <a:lnTo>
                        <a:pt x="234" y="581"/>
                      </a:lnTo>
                      <a:lnTo>
                        <a:pt x="219" y="588"/>
                      </a:lnTo>
                      <a:lnTo>
                        <a:pt x="203" y="595"/>
                      </a:lnTo>
                      <a:lnTo>
                        <a:pt x="187" y="600"/>
                      </a:lnTo>
                      <a:lnTo>
                        <a:pt x="171" y="602"/>
                      </a:lnTo>
                      <a:lnTo>
                        <a:pt x="155" y="603"/>
                      </a:lnTo>
                      <a:lnTo>
                        <a:pt x="138" y="602"/>
                      </a:lnTo>
                      <a:lnTo>
                        <a:pt x="122" y="600"/>
                      </a:lnTo>
                      <a:lnTo>
                        <a:pt x="107" y="596"/>
                      </a:lnTo>
                      <a:lnTo>
                        <a:pt x="92" y="590"/>
                      </a:lnTo>
                      <a:lnTo>
                        <a:pt x="78" y="583"/>
                      </a:lnTo>
                      <a:lnTo>
                        <a:pt x="65" y="574"/>
                      </a:lnTo>
                      <a:lnTo>
                        <a:pt x="53" y="565"/>
                      </a:lnTo>
                      <a:lnTo>
                        <a:pt x="43" y="553"/>
                      </a:lnTo>
                      <a:lnTo>
                        <a:pt x="33" y="540"/>
                      </a:lnTo>
                      <a:lnTo>
                        <a:pt x="24" y="526"/>
                      </a:lnTo>
                      <a:lnTo>
                        <a:pt x="17" y="511"/>
                      </a:lnTo>
                      <a:lnTo>
                        <a:pt x="10" y="495"/>
                      </a:lnTo>
                      <a:lnTo>
                        <a:pt x="6" y="477"/>
                      </a:lnTo>
                      <a:lnTo>
                        <a:pt x="2" y="459"/>
                      </a:lnTo>
                      <a:lnTo>
                        <a:pt x="0" y="439"/>
                      </a:lnTo>
                      <a:lnTo>
                        <a:pt x="0" y="419"/>
                      </a:lnTo>
                      <a:lnTo>
                        <a:pt x="1" y="396"/>
                      </a:lnTo>
                      <a:lnTo>
                        <a:pt x="3" y="376"/>
                      </a:lnTo>
                      <a:lnTo>
                        <a:pt x="7" y="357"/>
                      </a:lnTo>
                      <a:lnTo>
                        <a:pt x="14" y="338"/>
                      </a:lnTo>
                      <a:lnTo>
                        <a:pt x="21" y="319"/>
                      </a:lnTo>
                      <a:lnTo>
                        <a:pt x="30" y="302"/>
                      </a:lnTo>
                      <a:lnTo>
                        <a:pt x="40" y="287"/>
                      </a:lnTo>
                      <a:lnTo>
                        <a:pt x="52" y="272"/>
                      </a:lnTo>
                      <a:lnTo>
                        <a:pt x="65" y="259"/>
                      </a:lnTo>
                      <a:lnTo>
                        <a:pt x="80" y="249"/>
                      </a:lnTo>
                      <a:lnTo>
                        <a:pt x="95" y="238"/>
                      </a:lnTo>
                      <a:lnTo>
                        <a:pt x="112" y="229"/>
                      </a:lnTo>
                      <a:lnTo>
                        <a:pt x="130" y="223"/>
                      </a:lnTo>
                      <a:lnTo>
                        <a:pt x="149" y="219"/>
                      </a:lnTo>
                      <a:lnTo>
                        <a:pt x="169" y="215"/>
                      </a:lnTo>
                      <a:lnTo>
                        <a:pt x="189" y="214"/>
                      </a:lnTo>
                      <a:lnTo>
                        <a:pt x="203" y="214"/>
                      </a:lnTo>
                      <a:lnTo>
                        <a:pt x="216" y="216"/>
                      </a:lnTo>
                      <a:lnTo>
                        <a:pt x="228" y="219"/>
                      </a:lnTo>
                      <a:lnTo>
                        <a:pt x="239" y="222"/>
                      </a:lnTo>
                      <a:lnTo>
                        <a:pt x="248" y="226"/>
                      </a:lnTo>
                      <a:lnTo>
                        <a:pt x="258" y="230"/>
                      </a:lnTo>
                      <a:lnTo>
                        <a:pt x="268" y="237"/>
                      </a:lnTo>
                      <a:lnTo>
                        <a:pt x="277" y="243"/>
                      </a:lnTo>
                      <a:lnTo>
                        <a:pt x="277" y="0"/>
                      </a:lnTo>
                      <a:lnTo>
                        <a:pt x="335" y="0"/>
                      </a:lnTo>
                      <a:lnTo>
                        <a:pt x="335" y="594"/>
                      </a:lnTo>
                      <a:lnTo>
                        <a:pt x="277" y="594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  <p:sp>
              <p:nvSpPr>
                <p:cNvPr id="21540" name="Freeform 169"/>
                <p:cNvSpPr>
                  <a:spLocks/>
                </p:cNvSpPr>
                <p:nvPr/>
              </p:nvSpPr>
              <p:spPr bwMode="auto">
                <a:xfrm>
                  <a:off x="9672" y="6675"/>
                  <a:ext cx="47" cy="99"/>
                </a:xfrm>
                <a:custGeom>
                  <a:avLst/>
                  <a:gdLst>
                    <a:gd name="T0" fmla="*/ 11 w 93"/>
                    <a:gd name="T1" fmla="*/ 12 h 199"/>
                    <a:gd name="T2" fmla="*/ 11 w 93"/>
                    <a:gd name="T3" fmla="*/ 13 h 199"/>
                    <a:gd name="T4" fmla="*/ 11 w 93"/>
                    <a:gd name="T5" fmla="*/ 14 h 199"/>
                    <a:gd name="T6" fmla="*/ 10 w 93"/>
                    <a:gd name="T7" fmla="*/ 15 h 199"/>
                    <a:gd name="T8" fmla="*/ 10 w 93"/>
                    <a:gd name="T9" fmla="*/ 16 h 199"/>
                    <a:gd name="T10" fmla="*/ 8 w 93"/>
                    <a:gd name="T11" fmla="*/ 19 h 199"/>
                    <a:gd name="T12" fmla="*/ 7 w 93"/>
                    <a:gd name="T13" fmla="*/ 22 h 199"/>
                    <a:gd name="T14" fmla="*/ 5 w 93"/>
                    <a:gd name="T15" fmla="*/ 24 h 199"/>
                    <a:gd name="T16" fmla="*/ 1 w 93"/>
                    <a:gd name="T17" fmla="*/ 24 h 199"/>
                    <a:gd name="T18" fmla="*/ 2 w 93"/>
                    <a:gd name="T19" fmla="*/ 23 h 199"/>
                    <a:gd name="T20" fmla="*/ 2 w 93"/>
                    <a:gd name="T21" fmla="*/ 22 h 199"/>
                    <a:gd name="T22" fmla="*/ 3 w 93"/>
                    <a:gd name="T23" fmla="*/ 21 h 199"/>
                    <a:gd name="T24" fmla="*/ 3 w 93"/>
                    <a:gd name="T25" fmla="*/ 19 h 199"/>
                    <a:gd name="T26" fmla="*/ 4 w 93"/>
                    <a:gd name="T27" fmla="*/ 17 h 199"/>
                    <a:gd name="T28" fmla="*/ 4 w 93"/>
                    <a:gd name="T29" fmla="*/ 16 h 199"/>
                    <a:gd name="T30" fmla="*/ 4 w 93"/>
                    <a:gd name="T31" fmla="*/ 14 h 199"/>
                    <a:gd name="T32" fmla="*/ 5 w 93"/>
                    <a:gd name="T33" fmla="*/ 12 h 199"/>
                    <a:gd name="T34" fmla="*/ 0 w 93"/>
                    <a:gd name="T35" fmla="*/ 1 h 199"/>
                    <a:gd name="T36" fmla="*/ 2 w 93"/>
                    <a:gd name="T37" fmla="*/ 1 h 199"/>
                    <a:gd name="T38" fmla="*/ 3 w 93"/>
                    <a:gd name="T39" fmla="*/ 0 h 199"/>
                    <a:gd name="T40" fmla="*/ 5 w 93"/>
                    <a:gd name="T41" fmla="*/ 0 h 199"/>
                    <a:gd name="T42" fmla="*/ 7 w 93"/>
                    <a:gd name="T43" fmla="*/ 0 h 199"/>
                    <a:gd name="T44" fmla="*/ 8 w 93"/>
                    <a:gd name="T45" fmla="*/ 0 h 199"/>
                    <a:gd name="T46" fmla="*/ 9 w 93"/>
                    <a:gd name="T47" fmla="*/ 0 h 199"/>
                    <a:gd name="T48" fmla="*/ 10 w 93"/>
                    <a:gd name="T49" fmla="*/ 1 h 199"/>
                    <a:gd name="T50" fmla="*/ 11 w 93"/>
                    <a:gd name="T51" fmla="*/ 1 h 199"/>
                    <a:gd name="T52" fmla="*/ 11 w 93"/>
                    <a:gd name="T53" fmla="*/ 2 h 199"/>
                    <a:gd name="T54" fmla="*/ 12 w 93"/>
                    <a:gd name="T55" fmla="*/ 3 h 199"/>
                    <a:gd name="T56" fmla="*/ 12 w 93"/>
                    <a:gd name="T57" fmla="*/ 5 h 199"/>
                    <a:gd name="T58" fmla="*/ 12 w 93"/>
                    <a:gd name="T59" fmla="*/ 6 h 199"/>
                    <a:gd name="T60" fmla="*/ 12 w 93"/>
                    <a:gd name="T61" fmla="*/ 8 h 199"/>
                    <a:gd name="T62" fmla="*/ 12 w 93"/>
                    <a:gd name="T63" fmla="*/ 9 h 199"/>
                    <a:gd name="T64" fmla="*/ 12 w 93"/>
                    <a:gd name="T65" fmla="*/ 10 h 199"/>
                    <a:gd name="T66" fmla="*/ 11 w 93"/>
                    <a:gd name="T67" fmla="*/ 12 h 19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93"/>
                    <a:gd name="T103" fmla="*/ 0 h 199"/>
                    <a:gd name="T104" fmla="*/ 93 w 93"/>
                    <a:gd name="T105" fmla="*/ 199 h 199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93" h="199">
                      <a:moveTo>
                        <a:pt x="87" y="98"/>
                      </a:moveTo>
                      <a:lnTo>
                        <a:pt x="85" y="106"/>
                      </a:lnTo>
                      <a:lnTo>
                        <a:pt x="83" y="115"/>
                      </a:lnTo>
                      <a:lnTo>
                        <a:pt x="80" y="123"/>
                      </a:lnTo>
                      <a:lnTo>
                        <a:pt x="76" y="133"/>
                      </a:lnTo>
                      <a:lnTo>
                        <a:pt x="64" y="154"/>
                      </a:lnTo>
                      <a:lnTo>
                        <a:pt x="49" y="180"/>
                      </a:lnTo>
                      <a:lnTo>
                        <a:pt x="39" y="199"/>
                      </a:lnTo>
                      <a:lnTo>
                        <a:pt x="5" y="199"/>
                      </a:lnTo>
                      <a:lnTo>
                        <a:pt x="10" y="188"/>
                      </a:lnTo>
                      <a:lnTo>
                        <a:pt x="15" y="178"/>
                      </a:lnTo>
                      <a:lnTo>
                        <a:pt x="19" y="168"/>
                      </a:lnTo>
                      <a:lnTo>
                        <a:pt x="24" y="155"/>
                      </a:lnTo>
                      <a:lnTo>
                        <a:pt x="28" y="140"/>
                      </a:lnTo>
                      <a:lnTo>
                        <a:pt x="30" y="129"/>
                      </a:lnTo>
                      <a:lnTo>
                        <a:pt x="32" y="117"/>
                      </a:lnTo>
                      <a:lnTo>
                        <a:pt x="34" y="102"/>
                      </a:lnTo>
                      <a:lnTo>
                        <a:pt x="0" y="14"/>
                      </a:lnTo>
                      <a:lnTo>
                        <a:pt x="14" y="9"/>
                      </a:lnTo>
                      <a:lnTo>
                        <a:pt x="24" y="3"/>
                      </a:lnTo>
                      <a:lnTo>
                        <a:pt x="36" y="1"/>
                      </a:lnTo>
                      <a:lnTo>
                        <a:pt x="49" y="0"/>
                      </a:lnTo>
                      <a:lnTo>
                        <a:pt x="59" y="1"/>
                      </a:lnTo>
                      <a:lnTo>
                        <a:pt x="68" y="3"/>
                      </a:lnTo>
                      <a:lnTo>
                        <a:pt x="76" y="8"/>
                      </a:lnTo>
                      <a:lnTo>
                        <a:pt x="82" y="14"/>
                      </a:lnTo>
                      <a:lnTo>
                        <a:pt x="86" y="22"/>
                      </a:lnTo>
                      <a:lnTo>
                        <a:pt x="90" y="31"/>
                      </a:lnTo>
                      <a:lnTo>
                        <a:pt x="92" y="42"/>
                      </a:lnTo>
                      <a:lnTo>
                        <a:pt x="93" y="54"/>
                      </a:lnTo>
                      <a:lnTo>
                        <a:pt x="93" y="64"/>
                      </a:lnTo>
                      <a:lnTo>
                        <a:pt x="92" y="75"/>
                      </a:lnTo>
                      <a:lnTo>
                        <a:pt x="91" y="86"/>
                      </a:lnTo>
                      <a:lnTo>
                        <a:pt x="87" y="9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Georgia" pitchFamily="18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64568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observation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Subjective </a:t>
            </a:r>
            <a:endParaRPr lang="en-US" dirty="0"/>
          </a:p>
        </p:txBody>
      </p:sp>
      <p:sp>
        <p:nvSpPr>
          <p:cNvPr id="22532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Cannot be seen or felt</a:t>
            </a:r>
          </a:p>
          <a:p>
            <a:r>
              <a:rPr lang="en-US" dirty="0" smtClean="0"/>
              <a:t>Commonly called symptoms</a:t>
            </a:r>
          </a:p>
          <a:p>
            <a:r>
              <a:rPr lang="en-US" dirty="0" smtClean="0"/>
              <a:t>Usually statements or complaints made by patient/resident</a:t>
            </a:r>
          </a:p>
          <a:p>
            <a:r>
              <a:rPr lang="en-US" dirty="0" smtClean="0"/>
              <a:t>Report in exact words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Objective </a:t>
            </a:r>
            <a:endParaRPr lang="en-US" dirty="0"/>
          </a:p>
        </p:txBody>
      </p:sp>
      <p:sp>
        <p:nvSpPr>
          <p:cNvPr id="22533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Can be seen or measured </a:t>
            </a:r>
          </a:p>
          <a:p>
            <a:r>
              <a:rPr lang="en-US" dirty="0" smtClean="0"/>
              <a:t>Commonly called signs</a:t>
            </a:r>
          </a:p>
        </p:txBody>
      </p:sp>
    </p:spTree>
    <p:extLst>
      <p:ext uri="{BB962C8B-B14F-4D97-AF65-F5344CB8AC3E}">
        <p14:creationId xmlns:p14="http://schemas.microsoft.com/office/powerpoint/2010/main" val="138391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uild="p"/>
      <p:bldP spid="2253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Written observations must be accurate, concise and complete as well as neat and legible</a:t>
            </a:r>
          </a:p>
          <a:p>
            <a:r>
              <a:rPr lang="en-US" dirty="0" smtClean="0"/>
              <a:t>Spelling and grammar should be correct</a:t>
            </a:r>
          </a:p>
          <a:p>
            <a:r>
              <a:rPr lang="en-US" dirty="0" smtClean="0"/>
              <a:t>Only objective observations should be noted</a:t>
            </a:r>
          </a:p>
          <a:p>
            <a:r>
              <a:rPr lang="en-US" dirty="0" smtClean="0"/>
              <a:t>Subjective data that the health care worker feels or thinks should be avoided</a:t>
            </a:r>
          </a:p>
          <a:p>
            <a:r>
              <a:rPr lang="en-US" dirty="0" smtClean="0"/>
              <a:t>Errors should be crossed out neatly with a straight line, have “error” recorded by them, and initials of the person making the error</a:t>
            </a:r>
          </a:p>
          <a:p>
            <a:endParaRPr lang="en-US" dirty="0" smtClean="0"/>
          </a:p>
        </p:txBody>
      </p:sp>
      <p:sp>
        <p:nvSpPr>
          <p:cNvPr id="23554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Recording/documentation</a:t>
            </a:r>
          </a:p>
        </p:txBody>
      </p:sp>
    </p:spTree>
    <p:extLst>
      <p:ext uri="{BB962C8B-B14F-4D97-AF65-F5344CB8AC3E}">
        <p14:creationId xmlns:p14="http://schemas.microsoft.com/office/powerpoint/2010/main" val="353432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Admission</a:t>
            </a:r>
          </a:p>
          <a:p>
            <a:r>
              <a:rPr lang="en-US" dirty="0" smtClean="0"/>
              <a:t>History/physical exam</a:t>
            </a:r>
          </a:p>
          <a:p>
            <a:r>
              <a:rPr lang="en-US" dirty="0" smtClean="0"/>
              <a:t>Care plans</a:t>
            </a:r>
          </a:p>
          <a:p>
            <a:r>
              <a:rPr lang="en-US" dirty="0" smtClean="0"/>
              <a:t>Doctor’s orders</a:t>
            </a:r>
          </a:p>
          <a:p>
            <a:r>
              <a:rPr lang="en-US" dirty="0" smtClean="0"/>
              <a:t>Doctor’s progress notes</a:t>
            </a:r>
          </a:p>
          <a:p>
            <a:r>
              <a:rPr lang="en-US" dirty="0" smtClean="0"/>
              <a:t>Nurse’s notes</a:t>
            </a:r>
          </a:p>
          <a:p>
            <a:r>
              <a:rPr lang="en-US" dirty="0" smtClean="0"/>
              <a:t>Flow sheets</a:t>
            </a:r>
          </a:p>
          <a:p>
            <a:r>
              <a:rPr lang="en-US" dirty="0" smtClean="0"/>
              <a:t>Graphic record</a:t>
            </a:r>
          </a:p>
          <a:p>
            <a:r>
              <a:rPr lang="en-US" dirty="0" smtClean="0"/>
              <a:t>Intake/output record</a:t>
            </a:r>
          </a:p>
          <a:p>
            <a:r>
              <a:rPr lang="en-US" dirty="0" smtClean="0"/>
              <a:t>Consent forms</a:t>
            </a:r>
          </a:p>
          <a:p>
            <a:r>
              <a:rPr lang="en-US" dirty="0" smtClean="0"/>
              <a:t>Lab/test results</a:t>
            </a:r>
          </a:p>
          <a:p>
            <a:r>
              <a:rPr lang="en-US" dirty="0" smtClean="0"/>
              <a:t>Surgery reports</a:t>
            </a:r>
          </a:p>
          <a:p>
            <a:r>
              <a:rPr lang="en-US" dirty="0" smtClean="0"/>
              <a:t>Advance directives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Types of Forms in Documentation</a:t>
            </a:r>
            <a:endParaRPr lang="en-US" sz="3600" dirty="0"/>
          </a:p>
        </p:txBody>
      </p:sp>
      <p:pic>
        <p:nvPicPr>
          <p:cNvPr id="2050" name="Picture 2" descr="C:\Users\gam10096\AppData\Local\Microsoft\Windows\Temporary Internet Files\Content.IE5\0HEOPGDF\MC90007876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590800"/>
            <a:ext cx="3495675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74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836405"/>
          </a:xfrm>
        </p:spPr>
        <p:txBody>
          <a:bodyPr/>
          <a:lstStyle/>
          <a:p>
            <a:r>
              <a:rPr lang="en-US" dirty="0" smtClean="0"/>
              <a:t>Military Time clock</a:t>
            </a:r>
          </a:p>
        </p:txBody>
      </p:sp>
      <p:pic>
        <p:nvPicPr>
          <p:cNvPr id="36868" name="Content Placeholder 3" descr="military clock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92150" y="1361121"/>
            <a:ext cx="4116388" cy="3962721"/>
          </a:xfrm>
        </p:spPr>
      </p:pic>
      <p:sp>
        <p:nvSpPr>
          <p:cNvPr id="36867" name="Text Placeholder 4"/>
          <p:cNvSpPr>
            <a:spLocks noGrp="1"/>
          </p:cNvSpPr>
          <p:nvPr>
            <p:ph type="body" sz="half" idx="2"/>
          </p:nvPr>
        </p:nvSpPr>
        <p:spPr>
          <a:xfrm>
            <a:off x="5029200" y="2590800"/>
            <a:ext cx="3411725" cy="2517289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Facilities use 24-hour clock to reduce confusion in am/pm hours.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To change hours simply add 12 to the original hour: 3 + 12 = 15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3:00 pm = 1500 hours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Hours from 12:00am – 12:00pm are written as 00:01-1200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2503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24-hour clock uses 4 numbers without punctuation.</a:t>
            </a:r>
          </a:p>
          <a:p>
            <a:r>
              <a:rPr lang="en-US" smtClean="0"/>
              <a:t>1:00 am is 0100</a:t>
            </a:r>
          </a:p>
          <a:p>
            <a:r>
              <a:rPr lang="en-US" smtClean="0"/>
              <a:t>3:30 am is 0330</a:t>
            </a:r>
          </a:p>
          <a:p>
            <a:r>
              <a:rPr lang="en-US" smtClean="0"/>
              <a:t>6:15 am is 0615</a:t>
            </a:r>
          </a:p>
          <a:p>
            <a:r>
              <a:rPr lang="en-US" smtClean="0"/>
              <a:t>10:00 am is 1000</a:t>
            </a:r>
          </a:p>
          <a:p>
            <a:r>
              <a:rPr lang="en-US" smtClean="0"/>
              <a:t>12:30 pm is 1230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24-hour Clock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04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Once you pass 12 noon, keep numbering up to 24.  That way, there is no a.m. or p.m.</a:t>
            </a:r>
          </a:p>
          <a:p>
            <a:r>
              <a:rPr lang="en-US" smtClean="0"/>
              <a:t>1:00 pm is 1300</a:t>
            </a:r>
          </a:p>
          <a:p>
            <a:r>
              <a:rPr lang="en-US" smtClean="0"/>
              <a:t>3:30 pm is 1530</a:t>
            </a:r>
          </a:p>
          <a:p>
            <a:r>
              <a:rPr lang="en-US" smtClean="0"/>
              <a:t>6:15 pm is 1815</a:t>
            </a:r>
          </a:p>
          <a:p>
            <a:r>
              <a:rPr lang="en-US" smtClean="0"/>
              <a:t>10:00 pm is 2200</a:t>
            </a:r>
          </a:p>
          <a:p>
            <a:r>
              <a:rPr lang="en-US" smtClean="0"/>
              <a:t>11:30 pm is 2330</a:t>
            </a:r>
          </a:p>
          <a:p>
            <a:r>
              <a:rPr lang="en-US" smtClean="0"/>
              <a:t>Midnight is 2400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24-hour Clock</a:t>
            </a:r>
            <a:endParaRPr lang="en-US" dirty="0"/>
          </a:p>
        </p:txBody>
      </p:sp>
      <p:pic>
        <p:nvPicPr>
          <p:cNvPr id="4" name="Picture 2" descr="http://www.officeclocks.com/home/Html/Images/st11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276600"/>
            <a:ext cx="2558616" cy="259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948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Now You Try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4:30 am		 </a:t>
            </a:r>
          </a:p>
          <a:p>
            <a:r>
              <a:rPr lang="en-US" dirty="0" smtClean="0"/>
              <a:t>2:00 pm		 </a:t>
            </a:r>
          </a:p>
          <a:p>
            <a:r>
              <a:rPr lang="en-US" dirty="0" smtClean="0"/>
              <a:t>4:15 pm		</a:t>
            </a:r>
            <a:endParaRPr lang="en-US" dirty="0"/>
          </a:p>
          <a:p>
            <a:r>
              <a:rPr lang="en-US" dirty="0" smtClean="0"/>
              <a:t>9:45 pm		 </a:t>
            </a:r>
          </a:p>
          <a:p>
            <a:r>
              <a:rPr lang="en-US" dirty="0" smtClean="0"/>
              <a:t>11:00 pm	 	 </a:t>
            </a:r>
          </a:p>
          <a:p>
            <a:r>
              <a:rPr lang="en-US" dirty="0" smtClean="0"/>
              <a:t>1:00 am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0430</a:t>
            </a:r>
          </a:p>
          <a:p>
            <a:r>
              <a:rPr lang="en-US" dirty="0" smtClean="0"/>
              <a:t>1400</a:t>
            </a:r>
          </a:p>
          <a:p>
            <a:r>
              <a:rPr lang="en-US" dirty="0" smtClean="0"/>
              <a:t>1615</a:t>
            </a:r>
          </a:p>
          <a:p>
            <a:r>
              <a:rPr lang="en-US" dirty="0" smtClean="0"/>
              <a:t>2145</a:t>
            </a:r>
          </a:p>
          <a:p>
            <a:r>
              <a:rPr lang="en-US" dirty="0" smtClean="0"/>
              <a:t>2300</a:t>
            </a:r>
          </a:p>
          <a:p>
            <a:r>
              <a:rPr lang="en-US" dirty="0" smtClean="0"/>
              <a:t>0100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79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More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0210	</a:t>
            </a:r>
          </a:p>
          <a:p>
            <a:r>
              <a:rPr lang="en-US" dirty="0" smtClean="0"/>
              <a:t>1440</a:t>
            </a:r>
            <a:endParaRPr lang="en-US" dirty="0" smtClean="0"/>
          </a:p>
          <a:p>
            <a:r>
              <a:rPr lang="en-US" dirty="0" smtClean="0"/>
              <a:t>1700	</a:t>
            </a:r>
          </a:p>
          <a:p>
            <a:r>
              <a:rPr lang="en-US" dirty="0" smtClean="0"/>
              <a:t>0945	</a:t>
            </a:r>
          </a:p>
          <a:p>
            <a:r>
              <a:rPr lang="en-US" dirty="0" smtClean="0"/>
              <a:t>2345	 	</a:t>
            </a:r>
            <a:endParaRPr lang="en-US" dirty="0"/>
          </a:p>
          <a:p>
            <a:r>
              <a:rPr lang="en-US" dirty="0" smtClean="0"/>
              <a:t>1300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2:10 am</a:t>
            </a:r>
          </a:p>
          <a:p>
            <a:r>
              <a:rPr lang="en-US" dirty="0" smtClean="0"/>
              <a:t>2:40 pm</a:t>
            </a:r>
          </a:p>
          <a:p>
            <a:r>
              <a:rPr lang="en-US" dirty="0" smtClean="0"/>
              <a:t>5:00 pm</a:t>
            </a:r>
          </a:p>
          <a:p>
            <a:r>
              <a:rPr lang="en-US" dirty="0" smtClean="0"/>
              <a:t>9:45 am</a:t>
            </a:r>
          </a:p>
          <a:p>
            <a:r>
              <a:rPr lang="en-US" dirty="0" smtClean="0"/>
              <a:t>11:45 pm</a:t>
            </a:r>
          </a:p>
          <a:p>
            <a:r>
              <a:rPr lang="en-US" dirty="0" smtClean="0"/>
              <a:t>1:00 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48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exchange of information, thoughts, ideas, and feelings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Communication</a:t>
            </a:r>
            <a:endParaRPr lang="en-US" dirty="0"/>
          </a:p>
        </p:txBody>
      </p:sp>
      <p:pic>
        <p:nvPicPr>
          <p:cNvPr id="51203" name="Picture 3" descr="C:\Users\Angie\AppData\Local\Microsoft\Windows\Temporary Internet Files\Content.IE5\US0SRS22\MC90029756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429000"/>
            <a:ext cx="3285005" cy="21037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919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Alphabetical</a:t>
            </a:r>
          </a:p>
          <a:p>
            <a:pPr lvl="1"/>
            <a:r>
              <a:rPr lang="en-US" dirty="0" smtClean="0"/>
              <a:t>Uses the alphabet and last names</a:t>
            </a:r>
          </a:p>
          <a:p>
            <a:r>
              <a:rPr lang="en-US" dirty="0" smtClean="0"/>
              <a:t>Numerical</a:t>
            </a:r>
          </a:p>
          <a:p>
            <a:pPr lvl="1"/>
            <a:r>
              <a:rPr lang="en-US" dirty="0" smtClean="0"/>
              <a:t>Each patient has a number (ex: student ID)</a:t>
            </a:r>
          </a:p>
          <a:p>
            <a:r>
              <a:rPr lang="en-US" dirty="0" smtClean="0"/>
              <a:t>Color coding</a:t>
            </a:r>
          </a:p>
          <a:p>
            <a:pPr lvl="1"/>
            <a:r>
              <a:rPr lang="en-US" dirty="0" smtClean="0"/>
              <a:t>Each letter has a color or number has a color</a:t>
            </a:r>
          </a:p>
          <a:p>
            <a:r>
              <a:rPr lang="en-US" dirty="0" smtClean="0"/>
              <a:t>Chronological</a:t>
            </a:r>
          </a:p>
          <a:p>
            <a:pPr lvl="1"/>
            <a:r>
              <a:rPr lang="en-US" dirty="0" smtClean="0"/>
              <a:t>Items of the same year together</a:t>
            </a:r>
          </a:p>
          <a:p>
            <a:r>
              <a:rPr lang="en-US" dirty="0" smtClean="0"/>
              <a:t>Geographic</a:t>
            </a:r>
          </a:p>
          <a:p>
            <a:pPr lvl="1"/>
            <a:r>
              <a:rPr lang="en-US" dirty="0" smtClean="0"/>
              <a:t>Done according to location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85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End</a:t>
            </a:r>
            <a:endParaRPr lang="en-US" dirty="0"/>
          </a:p>
        </p:txBody>
      </p:sp>
      <p:pic>
        <p:nvPicPr>
          <p:cNvPr id="1026" name="Picture 2" descr="C:\Users\gam10096\AppData\Local\Microsoft\Windows\Temporary Internet Files\Content.IE5\MB1W3W7F\MC900078772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318" y="2742279"/>
            <a:ext cx="4349363" cy="288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31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The Ways We Communicate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Verbal	</a:t>
            </a:r>
            <a:endParaRPr lang="en-US" dirty="0"/>
          </a:p>
        </p:txBody>
      </p:sp>
      <p:sp>
        <p:nvSpPr>
          <p:cNvPr id="14340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Spoken words</a:t>
            </a:r>
          </a:p>
          <a:p>
            <a:r>
              <a:rPr lang="en-US" dirty="0" smtClean="0"/>
              <a:t>Written communication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Non-verbal</a:t>
            </a:r>
            <a:endParaRPr lang="en-US" dirty="0"/>
          </a:p>
        </p:txBody>
      </p:sp>
      <p:sp>
        <p:nvSpPr>
          <p:cNvPr id="14341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Facial expressions</a:t>
            </a:r>
          </a:p>
          <a:p>
            <a:r>
              <a:rPr lang="en-US" dirty="0" smtClean="0"/>
              <a:t>Body language</a:t>
            </a:r>
          </a:p>
          <a:p>
            <a:r>
              <a:rPr lang="en-US" dirty="0" smtClean="0"/>
              <a:t>Touch</a:t>
            </a:r>
          </a:p>
        </p:txBody>
      </p:sp>
    </p:spTree>
    <p:extLst>
      <p:ext uri="{BB962C8B-B14F-4D97-AF65-F5344CB8AC3E}">
        <p14:creationId xmlns:p14="http://schemas.microsoft.com/office/powerpoint/2010/main" val="281104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4340" grpId="0" build="p"/>
      <p:bldP spid="6" grpId="0" build="p"/>
      <p:bldP spid="1434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Engagement</a:t>
            </a:r>
          </a:p>
          <a:p>
            <a:pPr lvl="1"/>
            <a:r>
              <a:rPr lang="en-US" dirty="0" smtClean="0"/>
              <a:t>Connection between the healthcare professional and patient</a:t>
            </a:r>
          </a:p>
          <a:p>
            <a:r>
              <a:rPr lang="en-US" dirty="0" smtClean="0"/>
              <a:t>Understanding</a:t>
            </a:r>
          </a:p>
          <a:p>
            <a:pPr lvl="1"/>
            <a:r>
              <a:rPr lang="en-US" dirty="0" smtClean="0"/>
              <a:t>Understand the healthcare professional will make patient s feel accepted</a:t>
            </a:r>
          </a:p>
          <a:p>
            <a:r>
              <a:rPr lang="en-US" dirty="0" smtClean="0"/>
              <a:t>Education</a:t>
            </a:r>
          </a:p>
          <a:p>
            <a:pPr lvl="1"/>
            <a:r>
              <a:rPr lang="en-US" dirty="0" smtClean="0"/>
              <a:t>Increase knowledge and minimize anxiety</a:t>
            </a:r>
          </a:p>
          <a:p>
            <a:r>
              <a:rPr lang="en-US" dirty="0" smtClean="0"/>
              <a:t>Creating a sense of partnership</a:t>
            </a:r>
          </a:p>
          <a:p>
            <a:pPr lvl="1"/>
            <a:r>
              <a:rPr lang="en-US" dirty="0" smtClean="0"/>
              <a:t>Working together on a treatment plan</a:t>
            </a:r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Effective Patient Communication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28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Sender</a:t>
            </a:r>
          </a:p>
          <a:p>
            <a:pPr lvl="1"/>
            <a:r>
              <a:rPr lang="en-US" dirty="0" smtClean="0"/>
              <a:t>Individual who creates a message to convey information or ideas to another person</a:t>
            </a:r>
          </a:p>
          <a:p>
            <a:r>
              <a:rPr lang="en-US" dirty="0" smtClean="0"/>
              <a:t>Message </a:t>
            </a:r>
          </a:p>
          <a:p>
            <a:pPr lvl="1"/>
            <a:r>
              <a:rPr lang="en-US" dirty="0" smtClean="0"/>
              <a:t>Information, idea or thought</a:t>
            </a:r>
          </a:p>
          <a:p>
            <a:r>
              <a:rPr lang="en-US" dirty="0" smtClean="0"/>
              <a:t>Receiver </a:t>
            </a:r>
          </a:p>
          <a:p>
            <a:pPr lvl="1"/>
            <a:r>
              <a:rPr lang="en-US" dirty="0" smtClean="0"/>
              <a:t>Individual who receives the message from the sender</a:t>
            </a:r>
          </a:p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Communication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5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Message must be clear</a:t>
            </a:r>
          </a:p>
          <a:p>
            <a:r>
              <a:rPr lang="en-US" dirty="0" smtClean="0"/>
              <a:t>Sender must deliver message in clear and concise manner</a:t>
            </a:r>
          </a:p>
          <a:p>
            <a:r>
              <a:rPr lang="en-US" dirty="0" smtClean="0"/>
              <a:t>Receiver must be able to hear and receive the message</a:t>
            </a:r>
          </a:p>
          <a:p>
            <a:r>
              <a:rPr lang="en-US" dirty="0" smtClean="0"/>
              <a:t>Receiver must be able to understand the message</a:t>
            </a:r>
          </a:p>
          <a:p>
            <a:r>
              <a:rPr lang="en-US" dirty="0" smtClean="0"/>
              <a:t>Interruption or distraction must be avoided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Effective Communication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Feedback is a method that can be used to determine if communication was successful.</a:t>
            </a:r>
          </a:p>
          <a:p>
            <a:r>
              <a:rPr lang="en-US" dirty="0" smtClean="0"/>
              <a:t>Occurs when the receiver responds to the message</a:t>
            </a:r>
          </a:p>
          <a:p>
            <a:r>
              <a:rPr lang="en-US" dirty="0" smtClean="0"/>
              <a:t>Allows the original sender to evaluate how the message was interpreted and to make any necessary adjustments or clarification.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Feedback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23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mmproces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98500" y="2556934"/>
            <a:ext cx="7747000" cy="326019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Feedback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65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GraphMaster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230</TotalTime>
  <Words>912</Words>
  <Application>Microsoft Office PowerPoint</Application>
  <PresentationFormat>On-screen Show (4:3)</PresentationFormat>
  <Paragraphs>218</Paragraphs>
  <Slides>31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Book Antiqua</vt:lpstr>
      <vt:lpstr>Calibri</vt:lpstr>
      <vt:lpstr>Georgia</vt:lpstr>
      <vt:lpstr>Wingdings</vt:lpstr>
      <vt:lpstr>Hardcover</vt:lpstr>
      <vt:lpstr>iRespondGraphMaster</vt:lpstr>
      <vt:lpstr>Effective Communication</vt:lpstr>
      <vt:lpstr>Learning Targets</vt:lpstr>
      <vt:lpstr>Communication</vt:lpstr>
      <vt:lpstr>The Ways We Communicate</vt:lpstr>
      <vt:lpstr>Effective Patient Communication</vt:lpstr>
      <vt:lpstr>Communication Process</vt:lpstr>
      <vt:lpstr>Effective Communication</vt:lpstr>
      <vt:lpstr>Feedback</vt:lpstr>
      <vt:lpstr>Feedback</vt:lpstr>
      <vt:lpstr>Listening</vt:lpstr>
      <vt:lpstr>Good Listening Skills</vt:lpstr>
      <vt:lpstr>Barriers to Communication</vt:lpstr>
      <vt:lpstr>Physical Disability</vt:lpstr>
      <vt:lpstr>Psychological </vt:lpstr>
      <vt:lpstr>Cultural Diversity</vt:lpstr>
      <vt:lpstr>Assertive Communication</vt:lpstr>
      <vt:lpstr>Telephone Communication</vt:lpstr>
      <vt:lpstr>Fax Communication</vt:lpstr>
      <vt:lpstr>E-mail Communication</vt:lpstr>
      <vt:lpstr>Computers</vt:lpstr>
      <vt:lpstr>Charting and Observation</vt:lpstr>
      <vt:lpstr>Types of observation</vt:lpstr>
      <vt:lpstr>Recording/documentation</vt:lpstr>
      <vt:lpstr>Types of Forms in Documentation</vt:lpstr>
      <vt:lpstr>Military Time clock</vt:lpstr>
      <vt:lpstr>The 24-hour Clock</vt:lpstr>
      <vt:lpstr>The 24-hour Clock</vt:lpstr>
      <vt:lpstr>Now You Try It</vt:lpstr>
      <vt:lpstr>One More Time</vt:lpstr>
      <vt:lpstr>Filing</vt:lpstr>
      <vt:lpstr>The End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Effective Communication</dc:title>
  <dc:creator>Angela Guggino</dc:creator>
  <cp:lastModifiedBy>Angela Guggino</cp:lastModifiedBy>
  <cp:revision>21</cp:revision>
  <cp:lastPrinted>2012-12-01T19:04:40Z</cp:lastPrinted>
  <dcterms:created xsi:type="dcterms:W3CDTF">2012-10-18T12:24:36Z</dcterms:created>
  <dcterms:modified xsi:type="dcterms:W3CDTF">2017-10-26T19:03:25Z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eepGraph">
    <vt:bool>false</vt:bool>
  </property>
  <property fmtid="{D5CDD505-2E9C-101B-9397-08002B2CF9AE}" pid="3" name="AutoReflect">
    <vt:bool>false</vt:bool>
  </property>
</Properties>
</file>