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"/>
  </p:notesMasterIdLst>
  <p:sldIdLst>
    <p:sldId id="256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FDF"/>
    <a:srgbClr val="3333FF"/>
    <a:srgbClr val="343434"/>
    <a:srgbClr val="565656"/>
    <a:srgbClr val="D9DCE7"/>
    <a:srgbClr val="959EBD"/>
    <a:srgbClr val="BFC4D7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E853180-40D6-4DFA-B130-ECBD85866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36466F-9D34-44C5-81DE-BC873521FC59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9240B-2076-4950-A359-D2BAB40B90BE}" type="slidenum">
              <a:rPr lang="en-US"/>
              <a:pPr/>
              <a:t>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764D6-C5F5-48BE-B5B3-708F22446DB1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7FCA0-295D-4FD0-8045-F15734C46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63BCD-0EFB-42D0-A0EF-11700AB22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9A707-B167-4EE1-882E-A2E1B1299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C654E0-ADC6-48FB-B1D8-AFC6427FA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705CCA-AE94-447D-A443-A3C6655FE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589976-AA9F-4681-87A5-FFD9A9B93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40C99C-40CC-4EE3-827C-467664E0E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45B655-3AF5-4300-937D-B37F8EDB2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4397FD-B777-4B39-A692-029747C5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9EDCDE-34D2-40B0-B5DB-03F8FCDE2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84C35A-F92E-4081-86B2-F2D5122C9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31F81-5A07-4027-A310-09AA382E0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5D112D-B994-42EF-A67C-76AB46264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619CAA-3A91-4B9D-95DB-E21A12955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ECEAF6-90B4-4844-90F4-EE0DF6EEE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15FE50-0041-4A5D-AB06-D2774B45C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073D7D-8BF1-423E-AC4F-6C6DBD007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14EE0D-DD63-4A2F-A502-44A6B377F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85B87-272A-4972-84BA-94E3F10CD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E0C834-ADB6-45DC-BB6E-700703C80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EA7372-809A-4B72-9374-8EE2487AA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3E23E2-0584-403A-AE83-B29870718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B9377-BB4E-45D4-9AD8-42C00FC71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9E4FCA-EBCB-4C0C-B487-1F8F0CE08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54D745-2C48-40A1-81E0-8039C9F21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49B60-DF9D-4BDA-8935-9E88165AB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19B18-B6FA-488F-B925-66FE1E116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B783F-6944-42BC-9357-CCAEC126F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83B6F-96C8-4D44-97EE-B1B78EA04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B5895-B37E-4174-A0A2-D0956C4DF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3B56-7332-4CEE-8D6A-4D1DD5F24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9071E26-EF65-4F54-B12E-CD904C959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hyperlink" Target="http://upload.wikimedia.org/wikipedia/commons/c/c3/37_Lyndon_Johnson_3x4.jpg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hyperlink" Target="http://www.imdb.com/rg/mediaindex/thumbnail/media/rm1503631360/nm0000054" TargetMode="External"/><Relationship Id="rId5" Type="http://schemas.openxmlformats.org/officeDocument/2006/relationships/slide" Target="slide2.xml"/><Relationship Id="rId15" Type="http://schemas.openxmlformats.org/officeDocument/2006/relationships/image" Target="../media/image7.jpeg"/><Relationship Id="rId10" Type="http://schemas.openxmlformats.org/officeDocument/2006/relationships/image" Target="../media/image4.jpeg"/><Relationship Id="rId4" Type="http://schemas.openxmlformats.org/officeDocument/2006/relationships/slide" Target="slide3.xml"/><Relationship Id="rId9" Type="http://schemas.openxmlformats.org/officeDocument/2006/relationships/hyperlink" Target="http://www.imdb.com/rg/mediaindex/thumbnail/media/rm1416206336/nm0000069" TargetMode="External"/><Relationship Id="rId14" Type="http://schemas.openxmlformats.org/officeDocument/2006/relationships/hyperlink" Target="http://z.about.com/d/womenshistory/1/0/z/I/jackie_kennedy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ime.com/time/2003/jfk/photoessay/2.html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ime.com/time/2003/jfk/photoessay/5.html" TargetMode="External"/><Relationship Id="rId5" Type="http://schemas.openxmlformats.org/officeDocument/2006/relationships/slide" Target="slide3.xml"/><Relationship Id="rId4" Type="http://schemas.openxmlformats.org/officeDocument/2006/relationships/slide" Target="slide1.xml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hyperlink" Target="http://www.time.com/time/2003/jfk/photoessay/6.html" TargetMode="External"/><Relationship Id="rId18" Type="http://schemas.openxmlformats.org/officeDocument/2006/relationships/image" Target="../media/image20.jpeg"/><Relationship Id="rId3" Type="http://schemas.openxmlformats.org/officeDocument/2006/relationships/slide" Target="slide1.xml"/><Relationship Id="rId7" Type="http://schemas.openxmlformats.org/officeDocument/2006/relationships/hyperlink" Target="http://www.time.com/time/2003/jfk/photoessay/2.html" TargetMode="External"/><Relationship Id="rId12" Type="http://schemas.openxmlformats.org/officeDocument/2006/relationships/image" Target="../media/image15.jpeg"/><Relationship Id="rId17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11" Type="http://schemas.openxmlformats.org/officeDocument/2006/relationships/hyperlink" Target="http://www.time.com/time/2003/jfk/photoessay/3.html" TargetMode="External"/><Relationship Id="rId5" Type="http://schemas.openxmlformats.org/officeDocument/2006/relationships/hyperlink" Target="http://www.time.com/time/2003/jfk/photoessay/5.html" TargetMode="External"/><Relationship Id="rId15" Type="http://schemas.openxmlformats.org/officeDocument/2006/relationships/image" Target="../media/image17.jpeg"/><Relationship Id="rId10" Type="http://schemas.openxmlformats.org/officeDocument/2006/relationships/image" Target="../media/image14.jpeg"/><Relationship Id="rId19" Type="http://schemas.openxmlformats.org/officeDocument/2006/relationships/image" Target="../media/image21.jpeg"/><Relationship Id="rId4" Type="http://schemas.openxmlformats.org/officeDocument/2006/relationships/slide" Target="slide2.xml"/><Relationship Id="rId9" Type="http://schemas.openxmlformats.org/officeDocument/2006/relationships/image" Target="../media/image13.jpeg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John F. Kennedy</a:t>
            </a:r>
            <a:r>
              <a:rPr lang="en-US" sz="1000" dirty="0" smtClean="0"/>
              <a:t> is preparing to sign the Nuclear Test Ban Treaty</a:t>
            </a:r>
            <a:endParaRPr lang="en-US" sz="1400" dirty="0" smtClean="0"/>
          </a:p>
        </p:txBody>
      </p:sp>
      <p:pic>
        <p:nvPicPr>
          <p:cNvPr id="24581" name="Picture 7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33400"/>
            <a:ext cx="14335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4583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4584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Flair</a:t>
            </a:r>
          </a:p>
        </p:txBody>
      </p: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4587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John F. Kennedy</a:t>
            </a:r>
          </a:p>
        </p:txBody>
      </p:sp>
      <p:sp>
        <p:nvSpPr>
          <p:cNvPr id="24588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View photos of JFK (5)</a:t>
            </a:r>
          </a:p>
        </p:txBody>
      </p:sp>
      <p:sp>
        <p:nvSpPr>
          <p:cNvPr id="24590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Send JFK a message</a:t>
            </a:r>
          </a:p>
        </p:txBody>
      </p:sp>
      <p:sp>
        <p:nvSpPr>
          <p:cNvPr id="24593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4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5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Wall</a:t>
            </a:r>
          </a:p>
        </p:txBody>
      </p:sp>
      <p:sp>
        <p:nvSpPr>
          <p:cNvPr id="24596" name="Text Box 2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Info</a:t>
            </a:r>
          </a:p>
        </p:txBody>
      </p:sp>
      <p:sp>
        <p:nvSpPr>
          <p:cNvPr id="24597" name="Text Box 2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Photos</a:t>
            </a:r>
          </a:p>
        </p:txBody>
      </p:sp>
      <p:sp>
        <p:nvSpPr>
          <p:cNvPr id="24598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pic>
        <p:nvPicPr>
          <p:cNvPr id="24599" name="Picture 26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2438400"/>
            <a:ext cx="417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0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4602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4603" name="Text Box 30"/>
          <p:cNvSpPr txBox="1">
            <a:spLocks noChangeArrowheads="1"/>
          </p:cNvSpPr>
          <p:nvPr/>
        </p:nvSpPr>
        <p:spPr bwMode="auto">
          <a:xfrm>
            <a:off x="2133600" y="16002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24604" name="Text Box 31"/>
          <p:cNvSpPr txBox="1">
            <a:spLocks noChangeArrowheads="1"/>
          </p:cNvSpPr>
          <p:nvPr/>
        </p:nvSpPr>
        <p:spPr bwMode="auto">
          <a:xfrm>
            <a:off x="7162800" y="1905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Share</a:t>
            </a:r>
          </a:p>
        </p:txBody>
      </p:sp>
      <p:sp>
        <p:nvSpPr>
          <p:cNvPr id="24605" name="Text Box 33"/>
          <p:cNvSpPr txBox="1">
            <a:spLocks noChangeArrowheads="1"/>
          </p:cNvSpPr>
          <p:nvPr/>
        </p:nvSpPr>
        <p:spPr bwMode="auto">
          <a:xfrm>
            <a:off x="152400" y="3352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24606" name="Line 32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7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</a:t>
            </a:r>
            <a:r>
              <a:rPr lang="en-US" sz="800" dirty="0">
                <a:solidFill>
                  <a:srgbClr val="D9DCE7"/>
                </a:solidFill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Washington D.C.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May 29, 1917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Hometown</a:t>
            </a:r>
            <a:r>
              <a:rPr lang="en-US" sz="800" dirty="0">
                <a:solidFill>
                  <a:srgbClr val="959EBD"/>
                </a:solidFill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Brookline, Mass.</a:t>
            </a:r>
          </a:p>
        </p:txBody>
      </p:sp>
      <p:sp>
        <p:nvSpPr>
          <p:cNvPr id="24608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9" name="Text Box 36"/>
          <p:cNvSpPr txBox="1">
            <a:spLocks noChangeArrowheads="1"/>
          </p:cNvSpPr>
          <p:nvPr/>
        </p:nvSpPr>
        <p:spPr bwMode="auto">
          <a:xfrm>
            <a:off x="152400" y="5029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pic>
        <p:nvPicPr>
          <p:cNvPr id="24610" name="Picture 38" descr="File:37 Lyndon Johnson 3x4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5334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1" name="Text Box 39"/>
          <p:cNvSpPr txBox="1">
            <a:spLocks noChangeArrowheads="1"/>
          </p:cNvSpPr>
          <p:nvPr/>
        </p:nvSpPr>
        <p:spPr bwMode="auto">
          <a:xfrm>
            <a:off x="152400" y="5867400"/>
            <a:ext cx="38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LBJ</a:t>
            </a:r>
          </a:p>
        </p:txBody>
      </p:sp>
      <p:pic>
        <p:nvPicPr>
          <p:cNvPr id="24612" name="Picture 41" descr="Frank Sinatra, portrait for Kings Go Forth, 1958.&#10;Vintage silver gelatin, 7x13.5, signed. $900&#10;Â© 1978 Bill Avery&#10;MPTV">
            <a:hlinkClick r:id="rId9" tooltip="Frank Sinatra, portrait for Kings Go Forth, 1958.&#10;Vintage silver gelatin, 7x13.5, signed. $900&#10;Â© 1978 Bill Avery&#10;MPTV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" y="5334000"/>
            <a:ext cx="53181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3" name="Text Box 42"/>
          <p:cNvSpPr txBox="1">
            <a:spLocks noChangeArrowheads="1"/>
          </p:cNvSpPr>
          <p:nvPr/>
        </p:nvSpPr>
        <p:spPr bwMode="auto">
          <a:xfrm>
            <a:off x="685800" y="5867400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Frank</a:t>
            </a:r>
          </a:p>
        </p:txBody>
      </p:sp>
      <p:pic>
        <p:nvPicPr>
          <p:cNvPr id="24614" name="Picture 44" descr="c. 1953&#10;Photo by Frank Powolny">
            <a:hlinkClick r:id="rId11" tooltip="c. 1953&#10;Photo by Frank Powolny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19200" y="5334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5" name="Text Box 45"/>
          <p:cNvSpPr txBox="1">
            <a:spLocks noChangeArrowheads="1"/>
          </p:cNvSpPr>
          <p:nvPr/>
        </p:nvSpPr>
        <p:spPr bwMode="auto">
          <a:xfrm>
            <a:off x="1219200" y="5867400"/>
            <a:ext cx="533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Marilyn</a:t>
            </a:r>
          </a:p>
        </p:txBody>
      </p:sp>
      <p:pic>
        <p:nvPicPr>
          <p:cNvPr id="24616" name="Picture 49" descr="Robert F. Kennedy - Phot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096000"/>
            <a:ext cx="3937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7" name="Text Box 50"/>
          <p:cNvSpPr txBox="1">
            <a:spLocks noChangeArrowheads="1"/>
          </p:cNvSpPr>
          <p:nvPr/>
        </p:nvSpPr>
        <p:spPr bwMode="auto">
          <a:xfrm>
            <a:off x="0" y="6643688"/>
            <a:ext cx="609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Bobby</a:t>
            </a:r>
          </a:p>
        </p:txBody>
      </p:sp>
      <p:pic>
        <p:nvPicPr>
          <p:cNvPr id="24618" name="Picture 52" descr="A picture of First Lady Jacqueline Kennedy, wife of President John F. Kennedy">
            <a:hlinkClick r:id="rId14" tooltip="View Full-Siz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5800" y="6096000"/>
            <a:ext cx="4238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9" name="Text Box 53"/>
          <p:cNvSpPr txBox="1">
            <a:spLocks noChangeArrowheads="1"/>
          </p:cNvSpPr>
          <p:nvPr/>
        </p:nvSpPr>
        <p:spPr bwMode="auto">
          <a:xfrm>
            <a:off x="685800" y="6643688"/>
            <a:ext cx="533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Jackie</a:t>
            </a:r>
          </a:p>
        </p:txBody>
      </p:sp>
      <p:sp>
        <p:nvSpPr>
          <p:cNvPr id="24620" name="Rectangle 54"/>
          <p:cNvSpPr>
            <a:spLocks noChangeArrowheads="1"/>
          </p:cNvSpPr>
          <p:nvPr/>
        </p:nvSpPr>
        <p:spPr bwMode="auto">
          <a:xfrm>
            <a:off x="2590800" y="2590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/>
              <a:t>John F. Kennedy</a:t>
            </a:r>
            <a:r>
              <a:rPr lang="en-US" sz="900" dirty="0"/>
              <a:t> is preparing to sign the Nuclear Test Ban Treaty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/>
              <a:t>October 7, 1963</a:t>
            </a:r>
          </a:p>
        </p:txBody>
      </p:sp>
      <p:sp>
        <p:nvSpPr>
          <p:cNvPr id="24621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4622" name="Picture 63" descr="Robert Fros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219200" y="6096000"/>
            <a:ext cx="420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3" name="Text Box 64"/>
          <p:cNvSpPr txBox="1">
            <a:spLocks noChangeArrowheads="1"/>
          </p:cNvSpPr>
          <p:nvPr/>
        </p:nvSpPr>
        <p:spPr bwMode="auto">
          <a:xfrm>
            <a:off x="1219200" y="6643688"/>
            <a:ext cx="533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Robert</a:t>
            </a:r>
          </a:p>
        </p:txBody>
      </p:sp>
      <p:sp>
        <p:nvSpPr>
          <p:cNvPr id="24624" name="Rectangle 67"/>
          <p:cNvSpPr>
            <a:spLocks noChangeArrowheads="1"/>
          </p:cNvSpPr>
          <p:nvPr/>
        </p:nvSpPr>
        <p:spPr bwMode="auto">
          <a:xfrm>
            <a:off x="2590800" y="3200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/>
              <a:t>Bobby Kennedy to John F. </a:t>
            </a:r>
            <a:r>
              <a:rPr lang="en-US" sz="1200"/>
              <a:t>Kennedy</a:t>
            </a:r>
            <a:r>
              <a:rPr lang="en-US" sz="900"/>
              <a:t> Have you finalized your plans for the Texas trip?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/>
              <a:t>October 1, 1963</a:t>
            </a:r>
          </a:p>
        </p:txBody>
      </p:sp>
      <p:pic>
        <p:nvPicPr>
          <p:cNvPr id="24625" name="Picture 68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3810000"/>
            <a:ext cx="417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6" name="Picture 69" descr="Robert F. Kennedy - Phot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33600" y="3124200"/>
            <a:ext cx="3937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7" name="Rectangle 70"/>
          <p:cNvSpPr>
            <a:spLocks noChangeArrowheads="1"/>
          </p:cNvSpPr>
          <p:nvPr/>
        </p:nvSpPr>
        <p:spPr bwMode="auto">
          <a:xfrm>
            <a:off x="2590800" y="3962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John F. Kennedy</a:t>
            </a:r>
            <a:r>
              <a:rPr lang="en-US" sz="900"/>
              <a:t> I can’t believe I had to actually send the National Guard to Alabama just so some kids could go to college!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June 11, 1963</a:t>
            </a:r>
          </a:p>
        </p:txBody>
      </p:sp>
      <p:pic>
        <p:nvPicPr>
          <p:cNvPr id="24628" name="Picture 71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4495800"/>
            <a:ext cx="417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9" name="Rectangle 73"/>
          <p:cNvSpPr>
            <a:spLocks noChangeArrowheads="1"/>
          </p:cNvSpPr>
          <p:nvPr/>
        </p:nvSpPr>
        <p:spPr bwMode="auto">
          <a:xfrm>
            <a:off x="2590800" y="4572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John F. Kennedy</a:t>
            </a:r>
            <a:r>
              <a:rPr lang="en-US" sz="900"/>
              <a:t> is so glad we avoided war with the Russians!  That Crisis in Cuba had my blood boiling!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October 28, 1962</a:t>
            </a:r>
          </a:p>
        </p:txBody>
      </p:sp>
      <p:pic>
        <p:nvPicPr>
          <p:cNvPr id="24630" name="Picture 74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5181600"/>
            <a:ext cx="417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31" name="Rectangle 75"/>
          <p:cNvSpPr>
            <a:spLocks noChangeArrowheads="1"/>
          </p:cNvSpPr>
          <p:nvPr/>
        </p:nvSpPr>
        <p:spPr bwMode="auto">
          <a:xfrm>
            <a:off x="2590800" y="5257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John F. Kennedy</a:t>
            </a:r>
            <a:r>
              <a:rPr lang="en-US" sz="900"/>
              <a:t> hopes everyone realizes how serious I am about putting a man on the moon!!!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September 9, 1962</a:t>
            </a:r>
          </a:p>
        </p:txBody>
      </p:sp>
      <p:pic>
        <p:nvPicPr>
          <p:cNvPr id="24632" name="Picture 76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5791200"/>
            <a:ext cx="417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33" name="Rectangle 77"/>
          <p:cNvSpPr>
            <a:spLocks noChangeArrowheads="1"/>
          </p:cNvSpPr>
          <p:nvPr/>
        </p:nvSpPr>
        <p:spPr bwMode="auto">
          <a:xfrm>
            <a:off x="2590800" y="5867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John F. Kennedy</a:t>
            </a:r>
            <a:r>
              <a:rPr lang="en-US" sz="900"/>
              <a:t> wishes the Bay of Pigs invasion had gone better!  I think Castro is going to be a major thorn in the side of the U.S.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April 17, 1961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3352800" y="3048000"/>
            <a:ext cx="3124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133600" y="28956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/>
              <a:t>Personal Information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smtClean="0"/>
              <a:t>John F. Kennedy</a:t>
            </a:r>
            <a:r>
              <a:rPr lang="en-US" sz="1000" smtClean="0"/>
              <a:t> is preparing to sign the Nuclear Test Ban Treaty</a:t>
            </a:r>
            <a:endParaRPr lang="en-US" sz="1400" smtClean="0"/>
          </a:p>
        </p:txBody>
      </p:sp>
      <p:pic>
        <p:nvPicPr>
          <p:cNvPr id="25607" name="Picture 7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33400"/>
            <a:ext cx="1431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5609" name="Rectangl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Flair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John F. Kennedy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View photos of JFK (5)</a:t>
            </a: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Send JFK a message</a:t>
            </a: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Text Box 2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25623" name="Text Box 2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/>
              <a:t>Basic Information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152400" y="3276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152400" y="3276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152400" y="3581400"/>
            <a:ext cx="1600200" cy="77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</a:t>
            </a:r>
            <a:r>
              <a:rPr lang="en-US" sz="800" dirty="0">
                <a:solidFill>
                  <a:srgbClr val="D9DCE7"/>
                </a:solidFill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Washington D.C.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May 29, 1917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Hometown</a:t>
            </a:r>
            <a:r>
              <a:rPr lang="en-US" sz="800" dirty="0">
                <a:solidFill>
                  <a:srgbClr val="959EBD"/>
                </a:solidFill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Brookline, Mass.</a:t>
            </a:r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152400" y="4876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152400" y="4876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Photos</a:t>
            </a:r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3200400" y="17526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3124200" cy="65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Networks:</a:t>
            </a:r>
            <a:r>
              <a:rPr lang="en-US" sz="800" dirty="0"/>
              <a:t>         	          Washington D.C.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Sex:</a:t>
            </a:r>
            <a:r>
              <a:rPr lang="en-US" sz="800" dirty="0"/>
              <a:t>                  	          Male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  <a:r>
              <a:rPr lang="en-US" sz="800" dirty="0"/>
              <a:t>           	          May 29, 1917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  <a:r>
              <a:rPr lang="en-US" sz="800" dirty="0"/>
              <a:t>       	          Brookline, Massachusetts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Relationship Status:</a:t>
            </a:r>
            <a:r>
              <a:rPr lang="en-US" sz="800" dirty="0"/>
              <a:t>          Married to </a:t>
            </a:r>
            <a:r>
              <a:rPr lang="en-US" sz="800" dirty="0">
                <a:solidFill>
                  <a:schemeClr val="accent2"/>
                </a:solidFill>
              </a:rPr>
              <a:t>Jacqueline </a:t>
            </a:r>
            <a:r>
              <a:rPr lang="en-US" sz="800" dirty="0" smtClean="0">
                <a:solidFill>
                  <a:schemeClr val="accent2"/>
                </a:solidFill>
              </a:rPr>
              <a:t>Kennedy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2133600" y="3200400"/>
            <a:ext cx="4495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Activities:</a:t>
            </a:r>
            <a:r>
              <a:rPr lang="en-US" sz="800"/>
              <a:t>         	          Commanding the Army, making peace with the Soviet Union,     	          promoting civil rights, 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Interests:</a:t>
            </a:r>
            <a:r>
              <a:rPr lang="en-US" sz="800"/>
              <a:t>                           Sailing, Football, Summers in Hyannis, Space Exploration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Music:</a:t>
            </a:r>
            <a:r>
              <a:rPr lang="en-US" sz="800"/>
              <a:t>                  Frank Sinatra, Dean Martin, Sammy Davis, Jr.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Movies:</a:t>
            </a:r>
            <a:r>
              <a:rPr lang="en-US" sz="800"/>
              <a:t>                Some Like it Hot, Gentleman Prefer Blondes, Ocean’s Eleven, Guys  	          and Dolls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TV Shows:	          </a:t>
            </a:r>
            <a:r>
              <a:rPr lang="en-US" sz="800"/>
              <a:t>The Ed Sullivan Show, The Frank Sinatra Show, To Tell the Truth</a:t>
            </a:r>
            <a:endParaRPr lang="en-US" sz="8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Books:</a:t>
            </a:r>
            <a:r>
              <a:rPr lang="en-US" sz="800"/>
              <a:t>	          The Road Not Taken, From Russia With Love, Marlborough, Decline 	           and Fall of the Roman Empire</a:t>
            </a:r>
          </a:p>
        </p:txBody>
      </p:sp>
      <p:pic>
        <p:nvPicPr>
          <p:cNvPr id="25636" name="Picture 36" descr="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5257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838200" y="5486400"/>
            <a:ext cx="83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>
                <a:solidFill>
                  <a:schemeClr val="accent2"/>
                </a:solidFill>
              </a:rPr>
              <a:t>The Family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/>
              <a:t>Updated last Tuesday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152400" y="5105400"/>
            <a:ext cx="838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2 Albums</a:t>
            </a:r>
          </a:p>
        </p:txBody>
      </p:sp>
      <p:pic>
        <p:nvPicPr>
          <p:cNvPr id="25639" name="Picture 39" descr="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" y="6019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838200" y="6172200"/>
            <a:ext cx="83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>
                <a:solidFill>
                  <a:schemeClr val="accent2"/>
                </a:solidFill>
              </a:rPr>
              <a:t>White House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/>
              <a:t>Updated two months ago</a:t>
            </a:r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>
            <a:off x="3276600" y="49530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4953000"/>
            <a:ext cx="4038600" cy="16764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5800" y="4953000"/>
            <a:ext cx="2895600" cy="1676400"/>
          </a:xfrm>
          <a:prstGeom prst="rect">
            <a:avLst/>
          </a:prstGeom>
          <a:solidFill>
            <a:srgbClr val="F8F8FA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6632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Flair</a:t>
            </a:r>
          </a:p>
        </p:txBody>
      </p:sp>
      <p:sp>
        <p:nvSpPr>
          <p:cNvPr id="26633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26634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6635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John F. Kennedy</a:t>
            </a:r>
          </a:p>
        </p:txBody>
      </p:sp>
      <p:sp>
        <p:nvSpPr>
          <p:cNvPr id="26636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6637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26638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26639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26640" name="Text Box 17"/>
          <p:cNvSpPr txBox="1">
            <a:spLocks noChangeArrowheads="1"/>
          </p:cNvSpPr>
          <p:nvPr/>
        </p:nvSpPr>
        <p:spPr bwMode="auto">
          <a:xfrm>
            <a:off x="3200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26641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28194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642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6643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Photos of JFK</a:t>
            </a:r>
            <a:r>
              <a:rPr lang="en-US" sz="1000"/>
              <a:t> </a:t>
            </a:r>
            <a:r>
              <a:rPr lang="en-US" sz="800"/>
              <a:t> 7 Photos</a:t>
            </a:r>
            <a:endParaRPr lang="en-US" sz="1000"/>
          </a:p>
        </p:txBody>
      </p:sp>
      <p:sp>
        <p:nvSpPr>
          <p:cNvPr id="26644" name="Text Box 31"/>
          <p:cNvSpPr txBox="1">
            <a:spLocks noChangeArrowheads="1"/>
          </p:cNvSpPr>
          <p:nvPr/>
        </p:nvSpPr>
        <p:spPr bwMode="auto">
          <a:xfrm>
            <a:off x="685800" y="47244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JFK’s Albums</a:t>
            </a:r>
            <a:r>
              <a:rPr lang="en-US" sz="1000"/>
              <a:t> </a:t>
            </a:r>
            <a:r>
              <a:rPr lang="en-US" sz="800"/>
              <a:t> 2 Photo Alums </a:t>
            </a:r>
            <a:endParaRPr lang="en-US" sz="1000"/>
          </a:p>
        </p:txBody>
      </p:sp>
      <p:sp>
        <p:nvSpPr>
          <p:cNvPr id="26645" name="Text Box 33"/>
          <p:cNvSpPr txBox="1">
            <a:spLocks noChangeArrowheads="1"/>
          </p:cNvSpPr>
          <p:nvPr/>
        </p:nvSpPr>
        <p:spPr bwMode="auto">
          <a:xfrm>
            <a:off x="762000" y="6324600"/>
            <a:ext cx="8382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The Family</a:t>
            </a:r>
            <a:endParaRPr lang="en-US" sz="80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/>
              <a:t>5 photos</a:t>
            </a:r>
          </a:p>
        </p:txBody>
      </p:sp>
      <p:sp>
        <p:nvSpPr>
          <p:cNvPr id="26646" name="Text Box 34"/>
          <p:cNvSpPr txBox="1">
            <a:spLocks noChangeArrowheads="1"/>
          </p:cNvSpPr>
          <p:nvPr/>
        </p:nvSpPr>
        <p:spPr bwMode="auto">
          <a:xfrm>
            <a:off x="2057400" y="6324600"/>
            <a:ext cx="12954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The White House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5 photos</a:t>
            </a:r>
            <a:endParaRPr lang="en-US" sz="800"/>
          </a:p>
        </p:txBody>
      </p:sp>
      <p:sp>
        <p:nvSpPr>
          <p:cNvPr id="26647" name="Text Box 35"/>
          <p:cNvSpPr txBox="1">
            <a:spLocks noChangeArrowheads="1"/>
          </p:cNvSpPr>
          <p:nvPr/>
        </p:nvSpPr>
        <p:spPr bwMode="auto">
          <a:xfrm>
            <a:off x="3657600" y="6324600"/>
            <a:ext cx="1066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Profile Pictures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/>
              <a:t>1 photo</a:t>
            </a:r>
          </a:p>
        </p:txBody>
      </p:sp>
      <p:pic>
        <p:nvPicPr>
          <p:cNvPr id="26648" name="Picture 36" descr="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5105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9" name="Picture 37" descr="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33600" y="5105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0" name="Picture 38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17925" y="5105400"/>
            <a:ext cx="895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1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John F. Kennedy</a:t>
            </a:r>
            <a:r>
              <a:rPr lang="en-US" sz="1000"/>
              <a:t> is preparing to sign the Nuclear Test Ban Treaty</a:t>
            </a:r>
            <a:endParaRPr lang="en-US" sz="1400"/>
          </a:p>
        </p:txBody>
      </p:sp>
      <p:pic>
        <p:nvPicPr>
          <p:cNvPr id="26652" name="Picture 41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" y="533400"/>
            <a:ext cx="596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3" name="Picture 43" descr="2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8200" y="1905000"/>
            <a:ext cx="11398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4" name="Picture 45" descr="5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09800" y="1905000"/>
            <a:ext cx="11398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5" name="Picture 47" descr="oathth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05200" y="1905000"/>
            <a:ext cx="13716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6" name="Picture 49" descr="celebthp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29200" y="1905000"/>
            <a:ext cx="1524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7" name="Picture 51" descr="JohnFKennedy_FrankSinatra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38200" y="3200400"/>
            <a:ext cx="10398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8" name="Picture 53" descr="grmykth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33600" y="3197225"/>
            <a:ext cx="1295400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9" name="Picture 55" descr="glennthp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581400" y="3200400"/>
            <a:ext cx="12065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351</Words>
  <Application>Microsoft Office PowerPoint</Application>
  <PresentationFormat>On-screen Show (4:3)</PresentationFormat>
  <Paragraphs>105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Default Design</vt:lpstr>
      <vt:lpstr>iRespondQuestionMaster</vt:lpstr>
      <vt:lpstr>iRespondGraphMaster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Lindsay Tant</cp:lastModifiedBy>
  <cp:revision>19</cp:revision>
  <dcterms:created xsi:type="dcterms:W3CDTF">2009-03-30T18:09:43Z</dcterms:created>
  <dcterms:modified xsi:type="dcterms:W3CDTF">2014-08-11T12:02:41Z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