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6" r:id="rId4"/>
    <p:sldId id="258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D4D6D-DA05-4D9E-969C-4423A0B4D961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C4901-323A-4BCC-9154-A491F353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Filling out a Job Application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things you need to keep in mind…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 When you pick up or drop off an application, be prepared for an </a:t>
            </a:r>
            <a:r>
              <a:rPr lang="en-US" u="sng" dirty="0"/>
              <a:t>interview</a:t>
            </a:r>
            <a:r>
              <a:rPr lang="en-US" dirty="0"/>
              <a:t>.</a:t>
            </a:r>
          </a:p>
          <a:p>
            <a:r>
              <a:rPr lang="en-US" dirty="0"/>
              <a:t>2.  When picking up an application, you should dress </a:t>
            </a:r>
            <a:r>
              <a:rPr lang="en-US" u="sng" dirty="0"/>
              <a:t>appropriately</a:t>
            </a:r>
            <a:r>
              <a:rPr lang="en-US" dirty="0"/>
              <a:t> because first </a:t>
            </a:r>
            <a:r>
              <a:rPr lang="en-US" u="sng" dirty="0"/>
              <a:t>impressions are important</a:t>
            </a:r>
            <a:r>
              <a:rPr lang="en-US" dirty="0"/>
              <a:t>.</a:t>
            </a:r>
          </a:p>
          <a:p>
            <a:r>
              <a:rPr lang="en-US" dirty="0"/>
              <a:t>3.  Read the entire form </a:t>
            </a:r>
            <a:r>
              <a:rPr lang="en-US" u="sng" dirty="0"/>
              <a:t>carefully</a:t>
            </a:r>
            <a:r>
              <a:rPr lang="en-US" dirty="0"/>
              <a:t>.  Know what is being asked </a:t>
            </a:r>
            <a:r>
              <a:rPr lang="en-US" u="sng" dirty="0"/>
              <a:t>before</a:t>
            </a:r>
            <a:r>
              <a:rPr lang="en-US" dirty="0"/>
              <a:t> filling out the form. </a:t>
            </a:r>
          </a:p>
          <a:p>
            <a:r>
              <a:rPr lang="en-US" dirty="0"/>
              <a:t>4.  Answer </a:t>
            </a:r>
            <a:r>
              <a:rPr lang="en-US" u="sng" dirty="0"/>
              <a:t>all</a:t>
            </a:r>
            <a:r>
              <a:rPr lang="en-US" dirty="0"/>
              <a:t> questions on the application form.</a:t>
            </a:r>
          </a:p>
          <a:p>
            <a:r>
              <a:rPr lang="en-US" dirty="0"/>
              <a:t>5.  When something doesn’t apply to you, write </a:t>
            </a:r>
            <a:r>
              <a:rPr lang="en-US" b="1" u="sng" dirty="0"/>
              <a:t>N/A</a:t>
            </a:r>
            <a:r>
              <a:rPr lang="en-US" u="sng" dirty="0"/>
              <a:t> for non-applicable.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things you need to keep in mind…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900" dirty="0"/>
              <a:t>6.  Use </a:t>
            </a:r>
            <a:r>
              <a:rPr lang="en-US" sz="3900" u="sng" dirty="0"/>
              <a:t>blue or black</a:t>
            </a:r>
            <a:r>
              <a:rPr lang="en-US" sz="3900" dirty="0"/>
              <a:t> ink or type the application.  </a:t>
            </a:r>
          </a:p>
          <a:p>
            <a:r>
              <a:rPr lang="en-US" sz="3900" dirty="0"/>
              <a:t>7.  What word should you avoid putting on the application when asked about a desired position? </a:t>
            </a:r>
            <a:r>
              <a:rPr lang="en-US" sz="3900" u="sng" dirty="0"/>
              <a:t>Anything </a:t>
            </a:r>
            <a:endParaRPr lang="en-US" sz="3900" dirty="0"/>
          </a:p>
          <a:p>
            <a:r>
              <a:rPr lang="en-US" sz="3900" dirty="0"/>
              <a:t>8.  Always list the most recent employer </a:t>
            </a:r>
            <a:r>
              <a:rPr lang="en-US" sz="3900" u="sng" dirty="0"/>
              <a:t>first.</a:t>
            </a:r>
            <a:endParaRPr lang="en-US" sz="3900" dirty="0"/>
          </a:p>
          <a:p>
            <a:pPr>
              <a:buNone/>
            </a:pPr>
            <a:r>
              <a:rPr lang="en-US" sz="3900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things you need to keep in mind…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9.  Identify one acceptable reason for the question, “why did you leave your previous job?” </a:t>
            </a:r>
          </a:p>
          <a:p>
            <a:r>
              <a:rPr lang="en-US" dirty="0"/>
              <a:t>     </a:t>
            </a:r>
            <a:r>
              <a:rPr lang="en-US" u="sng" dirty="0"/>
              <a:t>Acceptable answers include “school conflict,”  “conflicting hours,” “better opportunities for advancement,” “lack of work,” “seasonal employment.”  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10.  Once you fill out an application, it is a binding document; any misinformation could be grounds for </a:t>
            </a:r>
            <a:r>
              <a:rPr lang="en-US" u="sng" dirty="0"/>
              <a:t>termination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3445-A8F7-4F8A-8C82-52333C260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252" y="663939"/>
            <a:ext cx="7024744" cy="722864"/>
          </a:xfrm>
        </p:spPr>
        <p:txBody>
          <a:bodyPr/>
          <a:lstStyle/>
          <a:p>
            <a:r>
              <a:rPr lang="en-US" dirty="0"/>
              <a:t>Resume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7DB9C-4DEC-4632-9F2A-B280668FB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268" y="1386803"/>
            <a:ext cx="6777317" cy="45567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Header</a:t>
            </a:r>
          </a:p>
          <a:p>
            <a:pPr lvl="1"/>
            <a:r>
              <a:rPr lang="en-US" dirty="0"/>
              <a:t>Full name, address, phone number, email </a:t>
            </a:r>
          </a:p>
          <a:p>
            <a:r>
              <a:rPr lang="en-US" dirty="0"/>
              <a:t>Work Experience </a:t>
            </a:r>
          </a:p>
          <a:p>
            <a:pPr lvl="1"/>
            <a:r>
              <a:rPr lang="en-US" dirty="0"/>
              <a:t>Most recent &gt; older, include work dates</a:t>
            </a:r>
          </a:p>
          <a:p>
            <a:r>
              <a:rPr lang="en-US" dirty="0"/>
              <a:t>Education</a:t>
            </a:r>
          </a:p>
          <a:p>
            <a:pPr lvl="1"/>
            <a:r>
              <a:rPr lang="en-US" dirty="0"/>
              <a:t>Most recent &gt; older, </a:t>
            </a:r>
            <a:r>
              <a:rPr lang="en-US"/>
              <a:t>include work </a:t>
            </a:r>
            <a:r>
              <a:rPr lang="en-US" dirty="0"/>
              <a:t>dates</a:t>
            </a:r>
          </a:p>
          <a:p>
            <a:r>
              <a:rPr lang="en-US" dirty="0"/>
              <a:t>Skills (ex. BLS, certifications)</a:t>
            </a:r>
          </a:p>
          <a:p>
            <a:r>
              <a:rPr lang="en-US" dirty="0"/>
              <a:t>References </a:t>
            </a:r>
          </a:p>
          <a:p>
            <a:pPr lvl="1"/>
            <a:endParaRPr lang="en-US" dirty="0"/>
          </a:p>
          <a:p>
            <a:r>
              <a:rPr lang="en-US" dirty="0"/>
              <a:t>Spell check, no colors/pictures, information matches your application </a:t>
            </a:r>
          </a:p>
        </p:txBody>
      </p:sp>
    </p:spTree>
    <p:extLst>
      <p:ext uri="{BB962C8B-B14F-4D97-AF65-F5344CB8AC3E}">
        <p14:creationId xmlns:p14="http://schemas.microsoft.com/office/powerpoint/2010/main" val="3122491282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Wingdings 2</vt:lpstr>
      <vt:lpstr>iRespondQuestionMaster</vt:lpstr>
      <vt:lpstr>iRespondGraphMaster</vt:lpstr>
      <vt:lpstr>Austin</vt:lpstr>
      <vt:lpstr>Filling out a Job Application</vt:lpstr>
      <vt:lpstr>Key things you need to keep in mind…</vt:lpstr>
      <vt:lpstr>Key things you need to keep in mind…</vt:lpstr>
      <vt:lpstr>Key things you need to keep in mind…</vt:lpstr>
      <vt:lpstr>Resume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out a Job Application</dc:title>
  <dc:creator>install</dc:creator>
  <cp:lastModifiedBy>Derek Sobczak</cp:lastModifiedBy>
  <cp:revision>4</cp:revision>
  <dcterms:created xsi:type="dcterms:W3CDTF">2011-01-03T19:43:39Z</dcterms:created>
  <dcterms:modified xsi:type="dcterms:W3CDTF">2019-09-12T13:21:58Z</dcterms:modified>
</cp:coreProperties>
</file>