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44"/>
  </p:notesMasterIdLst>
  <p:sldIdLst>
    <p:sldId id="25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4" r:id="rId17"/>
    <p:sldId id="270" r:id="rId18"/>
    <p:sldId id="275" r:id="rId19"/>
    <p:sldId id="271" r:id="rId20"/>
    <p:sldId id="272" r:id="rId21"/>
    <p:sldId id="273" r:id="rId22"/>
    <p:sldId id="258" r:id="rId23"/>
    <p:sldId id="276" r:id="rId24"/>
    <p:sldId id="279" r:id="rId25"/>
    <p:sldId id="277" r:id="rId26"/>
    <p:sldId id="278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9" r:id="rId35"/>
    <p:sldId id="287" r:id="rId36"/>
    <p:sldId id="288" r:id="rId37"/>
    <p:sldId id="293" r:id="rId38"/>
    <p:sldId id="290" r:id="rId39"/>
    <p:sldId id="294" r:id="rId40"/>
    <p:sldId id="291" r:id="rId41"/>
    <p:sldId id="292" r:id="rId42"/>
    <p:sldId id="295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13EA1D-2B46-4E64-899D-12B047DA2614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F94FF7-2E95-49F2-8BC2-E8BD69642612}">
      <dgm:prSet phldrT="[Text]"/>
      <dgm:spPr/>
      <dgm:t>
        <a:bodyPr/>
        <a:lstStyle/>
        <a:p>
          <a:r>
            <a:rPr lang="en-US" dirty="0"/>
            <a:t>RUQ</a:t>
          </a:r>
        </a:p>
      </dgm:t>
    </dgm:pt>
    <dgm:pt modelId="{090E74C7-E54E-49D2-9029-8C7AF656715D}" type="parTrans" cxnId="{C1F09110-8AAA-4641-98C5-3FDA94547EF2}">
      <dgm:prSet/>
      <dgm:spPr/>
      <dgm:t>
        <a:bodyPr/>
        <a:lstStyle/>
        <a:p>
          <a:endParaRPr lang="en-US"/>
        </a:p>
      </dgm:t>
    </dgm:pt>
    <dgm:pt modelId="{66B219D2-F0A0-443F-9D4F-F13EEFD7FB12}" type="sibTrans" cxnId="{C1F09110-8AAA-4641-98C5-3FDA94547EF2}">
      <dgm:prSet/>
      <dgm:spPr/>
      <dgm:t>
        <a:bodyPr/>
        <a:lstStyle/>
        <a:p>
          <a:endParaRPr lang="en-US"/>
        </a:p>
      </dgm:t>
    </dgm:pt>
    <dgm:pt modelId="{3F6BD66F-3D50-486F-BB20-9B84273E4338}">
      <dgm:prSet phldrT="[Text]"/>
      <dgm:spPr/>
      <dgm:t>
        <a:bodyPr/>
        <a:lstStyle/>
        <a:p>
          <a:r>
            <a:rPr lang="en-US" dirty="0"/>
            <a:t>LUQ</a:t>
          </a:r>
        </a:p>
      </dgm:t>
    </dgm:pt>
    <dgm:pt modelId="{181D668D-A1DD-476B-9ED8-F6922916D4AF}" type="parTrans" cxnId="{DB462B6E-2914-4332-A00C-6C05B8D70477}">
      <dgm:prSet/>
      <dgm:spPr/>
      <dgm:t>
        <a:bodyPr/>
        <a:lstStyle/>
        <a:p>
          <a:endParaRPr lang="en-US"/>
        </a:p>
      </dgm:t>
    </dgm:pt>
    <dgm:pt modelId="{CD85B447-1FDB-4AA1-B01C-16B8BB93E2A8}" type="sibTrans" cxnId="{DB462B6E-2914-4332-A00C-6C05B8D70477}">
      <dgm:prSet/>
      <dgm:spPr/>
      <dgm:t>
        <a:bodyPr/>
        <a:lstStyle/>
        <a:p>
          <a:endParaRPr lang="en-US"/>
        </a:p>
      </dgm:t>
    </dgm:pt>
    <dgm:pt modelId="{AB210DA0-CC86-4E6D-B1EB-14CC6FC48FD5}">
      <dgm:prSet phldrT="[Text]"/>
      <dgm:spPr/>
      <dgm:t>
        <a:bodyPr/>
        <a:lstStyle/>
        <a:p>
          <a:r>
            <a:rPr lang="en-US" dirty="0"/>
            <a:t>RLQ</a:t>
          </a:r>
        </a:p>
      </dgm:t>
    </dgm:pt>
    <dgm:pt modelId="{C5372E61-B0FC-4ADC-AF99-73790C36B0B5}" type="parTrans" cxnId="{A9DF09CA-086E-4D51-A173-531304B7DF81}">
      <dgm:prSet/>
      <dgm:spPr/>
      <dgm:t>
        <a:bodyPr/>
        <a:lstStyle/>
        <a:p>
          <a:endParaRPr lang="en-US"/>
        </a:p>
      </dgm:t>
    </dgm:pt>
    <dgm:pt modelId="{5671A639-C06E-48B2-9DBD-EA9A12983AD2}" type="sibTrans" cxnId="{A9DF09CA-086E-4D51-A173-531304B7DF81}">
      <dgm:prSet/>
      <dgm:spPr/>
      <dgm:t>
        <a:bodyPr/>
        <a:lstStyle/>
        <a:p>
          <a:endParaRPr lang="en-US"/>
        </a:p>
      </dgm:t>
    </dgm:pt>
    <dgm:pt modelId="{CF1ECEF5-2EEB-4A3F-BBEF-A7A4EE8E324F}">
      <dgm:prSet phldrT="[Text]"/>
      <dgm:spPr/>
      <dgm:t>
        <a:bodyPr/>
        <a:lstStyle/>
        <a:p>
          <a:r>
            <a:rPr lang="en-US" dirty="0"/>
            <a:t>LLQ</a:t>
          </a:r>
        </a:p>
      </dgm:t>
    </dgm:pt>
    <dgm:pt modelId="{877FDC66-E9E7-43CC-8F33-5B83CAFD66C5}" type="parTrans" cxnId="{C6EB9817-8FE0-45B2-9183-B57F8E6EEE7C}">
      <dgm:prSet/>
      <dgm:spPr/>
      <dgm:t>
        <a:bodyPr/>
        <a:lstStyle/>
        <a:p>
          <a:endParaRPr lang="en-US"/>
        </a:p>
      </dgm:t>
    </dgm:pt>
    <dgm:pt modelId="{00B6751A-9073-4C00-8027-0509C6C0FBFE}" type="sibTrans" cxnId="{C6EB9817-8FE0-45B2-9183-B57F8E6EEE7C}">
      <dgm:prSet/>
      <dgm:spPr/>
      <dgm:t>
        <a:bodyPr/>
        <a:lstStyle/>
        <a:p>
          <a:endParaRPr lang="en-US"/>
        </a:p>
      </dgm:t>
    </dgm:pt>
    <dgm:pt modelId="{0A6E9DF9-DF46-4363-AD67-1EC42C9EEBF3}" type="pres">
      <dgm:prSet presAssocID="{4513EA1D-2B46-4E64-899D-12B047DA2614}" presName="matrix" presStyleCnt="0">
        <dgm:presLayoutVars>
          <dgm:chMax val="1"/>
          <dgm:dir/>
          <dgm:resizeHandles val="exact"/>
        </dgm:presLayoutVars>
      </dgm:prSet>
      <dgm:spPr/>
    </dgm:pt>
    <dgm:pt modelId="{88E5D1CB-2CD3-4038-B790-D1D4FC99EAFA}" type="pres">
      <dgm:prSet presAssocID="{4513EA1D-2B46-4E64-899D-12B047DA2614}" presName="axisShape" presStyleLbl="bgShp" presStyleIdx="0" presStyleCnt="1"/>
      <dgm:spPr/>
    </dgm:pt>
    <dgm:pt modelId="{2E4631BD-CC28-44D6-98F3-EC8AB25EB1B3}" type="pres">
      <dgm:prSet presAssocID="{4513EA1D-2B46-4E64-899D-12B047DA2614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2DFBCE1-9198-4C37-8EF1-519C90B51F2D}" type="pres">
      <dgm:prSet presAssocID="{4513EA1D-2B46-4E64-899D-12B047DA2614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934D5B6-2BE7-49AC-BAC4-2EB977FD5B1B}" type="pres">
      <dgm:prSet presAssocID="{4513EA1D-2B46-4E64-899D-12B047DA2614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BA6F6F5-FA76-4039-B98C-9BAF6700A55C}" type="pres">
      <dgm:prSet presAssocID="{4513EA1D-2B46-4E64-899D-12B047DA2614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1F09110-8AAA-4641-98C5-3FDA94547EF2}" srcId="{4513EA1D-2B46-4E64-899D-12B047DA2614}" destId="{F5F94FF7-2E95-49F2-8BC2-E8BD69642612}" srcOrd="0" destOrd="0" parTransId="{090E74C7-E54E-49D2-9029-8C7AF656715D}" sibTransId="{66B219D2-F0A0-443F-9D4F-F13EEFD7FB12}"/>
    <dgm:cxn modelId="{C6EB9817-8FE0-45B2-9183-B57F8E6EEE7C}" srcId="{4513EA1D-2B46-4E64-899D-12B047DA2614}" destId="{CF1ECEF5-2EEB-4A3F-BBEF-A7A4EE8E324F}" srcOrd="3" destOrd="0" parTransId="{877FDC66-E9E7-43CC-8F33-5B83CAFD66C5}" sibTransId="{00B6751A-9073-4C00-8027-0509C6C0FBFE}"/>
    <dgm:cxn modelId="{8E419F3C-1274-479D-9853-8C1C09A56BE7}" type="presOf" srcId="{4513EA1D-2B46-4E64-899D-12B047DA2614}" destId="{0A6E9DF9-DF46-4363-AD67-1EC42C9EEBF3}" srcOrd="0" destOrd="0" presId="urn:microsoft.com/office/officeart/2005/8/layout/matrix2"/>
    <dgm:cxn modelId="{DB462B6E-2914-4332-A00C-6C05B8D70477}" srcId="{4513EA1D-2B46-4E64-899D-12B047DA2614}" destId="{3F6BD66F-3D50-486F-BB20-9B84273E4338}" srcOrd="1" destOrd="0" parTransId="{181D668D-A1DD-476B-9ED8-F6922916D4AF}" sibTransId="{CD85B447-1FDB-4AA1-B01C-16B8BB93E2A8}"/>
    <dgm:cxn modelId="{6C5C1374-332E-40B9-AEF9-3FAFA3816165}" type="presOf" srcId="{CF1ECEF5-2EEB-4A3F-BBEF-A7A4EE8E324F}" destId="{BBA6F6F5-FA76-4039-B98C-9BAF6700A55C}" srcOrd="0" destOrd="0" presId="urn:microsoft.com/office/officeart/2005/8/layout/matrix2"/>
    <dgm:cxn modelId="{EBDFCC93-B03B-4387-B7D2-4CD922FA7467}" type="presOf" srcId="{3F6BD66F-3D50-486F-BB20-9B84273E4338}" destId="{E2DFBCE1-9198-4C37-8EF1-519C90B51F2D}" srcOrd="0" destOrd="0" presId="urn:microsoft.com/office/officeart/2005/8/layout/matrix2"/>
    <dgm:cxn modelId="{3296A797-0F96-49C6-AFA6-EFBBD16BF48C}" type="presOf" srcId="{AB210DA0-CC86-4E6D-B1EB-14CC6FC48FD5}" destId="{4934D5B6-2BE7-49AC-BAC4-2EB977FD5B1B}" srcOrd="0" destOrd="0" presId="urn:microsoft.com/office/officeart/2005/8/layout/matrix2"/>
    <dgm:cxn modelId="{A9DF09CA-086E-4D51-A173-531304B7DF81}" srcId="{4513EA1D-2B46-4E64-899D-12B047DA2614}" destId="{AB210DA0-CC86-4E6D-B1EB-14CC6FC48FD5}" srcOrd="2" destOrd="0" parTransId="{C5372E61-B0FC-4ADC-AF99-73790C36B0B5}" sibTransId="{5671A639-C06E-48B2-9DBD-EA9A12983AD2}"/>
    <dgm:cxn modelId="{E3A5BAFA-AB98-4D93-815D-29114D16B09F}" type="presOf" srcId="{F5F94FF7-2E95-49F2-8BC2-E8BD69642612}" destId="{2E4631BD-CC28-44D6-98F3-EC8AB25EB1B3}" srcOrd="0" destOrd="0" presId="urn:microsoft.com/office/officeart/2005/8/layout/matrix2"/>
    <dgm:cxn modelId="{81E68A41-493A-4AF0-B085-1462F59E5EC0}" type="presParOf" srcId="{0A6E9DF9-DF46-4363-AD67-1EC42C9EEBF3}" destId="{88E5D1CB-2CD3-4038-B790-D1D4FC99EAFA}" srcOrd="0" destOrd="0" presId="urn:microsoft.com/office/officeart/2005/8/layout/matrix2"/>
    <dgm:cxn modelId="{42DA87C3-93F7-46DA-8970-8F4B305FE4AD}" type="presParOf" srcId="{0A6E9DF9-DF46-4363-AD67-1EC42C9EEBF3}" destId="{2E4631BD-CC28-44D6-98F3-EC8AB25EB1B3}" srcOrd="1" destOrd="0" presId="urn:microsoft.com/office/officeart/2005/8/layout/matrix2"/>
    <dgm:cxn modelId="{261F7606-FF63-430C-B3B8-352493C94D9A}" type="presParOf" srcId="{0A6E9DF9-DF46-4363-AD67-1EC42C9EEBF3}" destId="{E2DFBCE1-9198-4C37-8EF1-519C90B51F2D}" srcOrd="2" destOrd="0" presId="urn:microsoft.com/office/officeart/2005/8/layout/matrix2"/>
    <dgm:cxn modelId="{A27E803F-7949-47EB-B01D-6F94F6D3A69F}" type="presParOf" srcId="{0A6E9DF9-DF46-4363-AD67-1EC42C9EEBF3}" destId="{4934D5B6-2BE7-49AC-BAC4-2EB977FD5B1B}" srcOrd="3" destOrd="0" presId="urn:microsoft.com/office/officeart/2005/8/layout/matrix2"/>
    <dgm:cxn modelId="{151F9D3A-5725-4769-8D71-7ABE1970B16E}" type="presParOf" srcId="{0A6E9DF9-DF46-4363-AD67-1EC42C9EEBF3}" destId="{BBA6F6F5-FA76-4039-B98C-9BAF6700A55C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A8F5D2-8B5C-425C-A70C-A73044CCF32D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0713FA2-C118-40E6-B8FA-C77841B8C2E2}">
      <dgm:prSet phldrT="[Text]"/>
      <dgm:spPr/>
      <dgm:t>
        <a:bodyPr/>
        <a:lstStyle/>
        <a:p>
          <a:r>
            <a:rPr lang="en-US" dirty="0"/>
            <a:t>Nervous system</a:t>
          </a:r>
        </a:p>
      </dgm:t>
    </dgm:pt>
    <dgm:pt modelId="{9D27D687-ED12-432F-979B-1C5EBE64C870}" type="parTrans" cxnId="{F0BF49A6-B555-4CB2-8AE4-D13A00F65D52}">
      <dgm:prSet/>
      <dgm:spPr/>
      <dgm:t>
        <a:bodyPr/>
        <a:lstStyle/>
        <a:p>
          <a:endParaRPr lang="en-US"/>
        </a:p>
      </dgm:t>
    </dgm:pt>
    <dgm:pt modelId="{C1BB4DCD-259D-4F43-AD31-909CC1736CAA}" type="sibTrans" cxnId="{F0BF49A6-B555-4CB2-8AE4-D13A00F65D52}">
      <dgm:prSet/>
      <dgm:spPr/>
      <dgm:t>
        <a:bodyPr/>
        <a:lstStyle/>
        <a:p>
          <a:endParaRPr lang="en-US"/>
        </a:p>
      </dgm:t>
    </dgm:pt>
    <dgm:pt modelId="{846A9F62-B58B-4D72-B904-07B878125E06}">
      <dgm:prSet phldrT="[Text]"/>
      <dgm:spPr/>
      <dgm:t>
        <a:bodyPr/>
        <a:lstStyle/>
        <a:p>
          <a:r>
            <a:rPr lang="en-US" dirty="0"/>
            <a:t>Central nervous system</a:t>
          </a:r>
        </a:p>
      </dgm:t>
    </dgm:pt>
    <dgm:pt modelId="{C5014EF0-785B-4035-AB21-B532FC74D839}" type="parTrans" cxnId="{C1220578-A750-4CB2-ACB6-D78E7B338832}">
      <dgm:prSet/>
      <dgm:spPr/>
      <dgm:t>
        <a:bodyPr/>
        <a:lstStyle/>
        <a:p>
          <a:endParaRPr lang="en-US"/>
        </a:p>
      </dgm:t>
    </dgm:pt>
    <dgm:pt modelId="{1C5BE5FF-6F85-467C-A9BD-B878573750DE}" type="sibTrans" cxnId="{C1220578-A750-4CB2-ACB6-D78E7B338832}">
      <dgm:prSet/>
      <dgm:spPr/>
      <dgm:t>
        <a:bodyPr/>
        <a:lstStyle/>
        <a:p>
          <a:endParaRPr lang="en-US"/>
        </a:p>
      </dgm:t>
    </dgm:pt>
    <dgm:pt modelId="{2C2C166C-914C-43B2-9016-204DF5436A1D}">
      <dgm:prSet phldrT="[Text]"/>
      <dgm:spPr/>
      <dgm:t>
        <a:bodyPr/>
        <a:lstStyle/>
        <a:p>
          <a:r>
            <a:rPr lang="en-US" dirty="0"/>
            <a:t>Brain </a:t>
          </a:r>
        </a:p>
      </dgm:t>
    </dgm:pt>
    <dgm:pt modelId="{61EBD3EB-9ADF-4015-A0C6-A086C7A6DEAB}" type="parTrans" cxnId="{2C4AEA0A-1645-4675-9E28-5FBCFEE73CA0}">
      <dgm:prSet/>
      <dgm:spPr/>
      <dgm:t>
        <a:bodyPr/>
        <a:lstStyle/>
        <a:p>
          <a:endParaRPr lang="en-US"/>
        </a:p>
      </dgm:t>
    </dgm:pt>
    <dgm:pt modelId="{D30BB9CD-E16D-4FF9-81FD-E101EE97B621}" type="sibTrans" cxnId="{2C4AEA0A-1645-4675-9E28-5FBCFEE73CA0}">
      <dgm:prSet/>
      <dgm:spPr/>
      <dgm:t>
        <a:bodyPr/>
        <a:lstStyle/>
        <a:p>
          <a:endParaRPr lang="en-US"/>
        </a:p>
      </dgm:t>
    </dgm:pt>
    <dgm:pt modelId="{0AA88934-B268-493D-961B-AE473A7A339F}">
      <dgm:prSet phldrT="[Text]"/>
      <dgm:spPr/>
      <dgm:t>
        <a:bodyPr/>
        <a:lstStyle/>
        <a:p>
          <a:r>
            <a:rPr lang="en-US" dirty="0"/>
            <a:t>Spinal cord</a:t>
          </a:r>
        </a:p>
      </dgm:t>
    </dgm:pt>
    <dgm:pt modelId="{DA97E5DF-0F93-4CC3-8FCB-B1E9232029EF}" type="parTrans" cxnId="{70AA1DA7-8278-4BB5-A669-D7665DF21E3C}">
      <dgm:prSet/>
      <dgm:spPr/>
      <dgm:t>
        <a:bodyPr/>
        <a:lstStyle/>
        <a:p>
          <a:endParaRPr lang="en-US"/>
        </a:p>
      </dgm:t>
    </dgm:pt>
    <dgm:pt modelId="{8BC6E542-719B-400F-B2F5-37EAD329F46C}" type="sibTrans" cxnId="{70AA1DA7-8278-4BB5-A669-D7665DF21E3C}">
      <dgm:prSet/>
      <dgm:spPr/>
      <dgm:t>
        <a:bodyPr/>
        <a:lstStyle/>
        <a:p>
          <a:endParaRPr lang="en-US"/>
        </a:p>
      </dgm:t>
    </dgm:pt>
    <dgm:pt modelId="{7FAFC424-3D11-440E-8B93-84246467D414}">
      <dgm:prSet phldrT="[Text]"/>
      <dgm:spPr/>
      <dgm:t>
        <a:bodyPr/>
        <a:lstStyle/>
        <a:p>
          <a:r>
            <a:rPr lang="en-US" dirty="0"/>
            <a:t>Peripheral nervous system</a:t>
          </a:r>
        </a:p>
      </dgm:t>
    </dgm:pt>
    <dgm:pt modelId="{DBBB646B-61C9-41A8-B3B8-FB0E312D570E}" type="parTrans" cxnId="{0F6BEDE5-66C2-4077-9F8E-E9CB98B91984}">
      <dgm:prSet/>
      <dgm:spPr/>
      <dgm:t>
        <a:bodyPr/>
        <a:lstStyle/>
        <a:p>
          <a:endParaRPr lang="en-US"/>
        </a:p>
      </dgm:t>
    </dgm:pt>
    <dgm:pt modelId="{5EE16869-72C3-468B-8368-5BA71EAB1FC7}" type="sibTrans" cxnId="{0F6BEDE5-66C2-4077-9F8E-E9CB98B91984}">
      <dgm:prSet/>
      <dgm:spPr/>
      <dgm:t>
        <a:bodyPr/>
        <a:lstStyle/>
        <a:p>
          <a:endParaRPr lang="en-US"/>
        </a:p>
      </dgm:t>
    </dgm:pt>
    <dgm:pt modelId="{03FECD61-C26F-4005-AE9F-408007547D68}">
      <dgm:prSet phldrT="[Text]"/>
      <dgm:spPr/>
      <dgm:t>
        <a:bodyPr/>
        <a:lstStyle/>
        <a:p>
          <a:r>
            <a:rPr lang="en-US" dirty="0"/>
            <a:t>Somatic</a:t>
          </a:r>
        </a:p>
      </dgm:t>
    </dgm:pt>
    <dgm:pt modelId="{6C01ADA0-308E-4D45-AB27-C4B00D66BE6C}" type="parTrans" cxnId="{7EC760A2-BC28-4705-BACB-1CD925D99C81}">
      <dgm:prSet/>
      <dgm:spPr/>
      <dgm:t>
        <a:bodyPr/>
        <a:lstStyle/>
        <a:p>
          <a:endParaRPr lang="en-US"/>
        </a:p>
      </dgm:t>
    </dgm:pt>
    <dgm:pt modelId="{2F091BE7-7045-4C0E-B0EB-CEE1E30E2708}" type="sibTrans" cxnId="{7EC760A2-BC28-4705-BACB-1CD925D99C81}">
      <dgm:prSet/>
      <dgm:spPr/>
      <dgm:t>
        <a:bodyPr/>
        <a:lstStyle/>
        <a:p>
          <a:endParaRPr lang="en-US"/>
        </a:p>
      </dgm:t>
    </dgm:pt>
    <dgm:pt modelId="{AD9C7A3C-2579-4CF2-899F-7F14ECEA6889}">
      <dgm:prSet/>
      <dgm:spPr/>
      <dgm:t>
        <a:bodyPr/>
        <a:lstStyle/>
        <a:p>
          <a:r>
            <a:rPr lang="en-US" dirty="0"/>
            <a:t>Autonomic</a:t>
          </a:r>
        </a:p>
      </dgm:t>
    </dgm:pt>
    <dgm:pt modelId="{C1F04190-4096-43ED-814B-77976DA9ECF7}" type="parTrans" cxnId="{3D3516A8-A8D7-4A2A-BE11-EA3139F2DD89}">
      <dgm:prSet/>
      <dgm:spPr/>
      <dgm:t>
        <a:bodyPr/>
        <a:lstStyle/>
        <a:p>
          <a:endParaRPr lang="en-US"/>
        </a:p>
      </dgm:t>
    </dgm:pt>
    <dgm:pt modelId="{274A392A-417D-44D3-A14E-72693B03A778}" type="sibTrans" cxnId="{3D3516A8-A8D7-4A2A-BE11-EA3139F2DD89}">
      <dgm:prSet/>
      <dgm:spPr/>
      <dgm:t>
        <a:bodyPr/>
        <a:lstStyle/>
        <a:p>
          <a:endParaRPr lang="en-US"/>
        </a:p>
      </dgm:t>
    </dgm:pt>
    <dgm:pt modelId="{F9EA4DCF-48A0-4980-9768-2986E4C5CF31}">
      <dgm:prSet/>
      <dgm:spPr/>
      <dgm:t>
        <a:bodyPr/>
        <a:lstStyle/>
        <a:p>
          <a:r>
            <a:rPr lang="en-US" dirty="0"/>
            <a:t>12</a:t>
          </a:r>
          <a:r>
            <a:rPr lang="en-US" baseline="0" dirty="0"/>
            <a:t> cranial nerves</a:t>
          </a:r>
          <a:endParaRPr lang="en-US" dirty="0"/>
        </a:p>
      </dgm:t>
    </dgm:pt>
    <dgm:pt modelId="{F58B5002-E7A4-4B40-A11A-1D20EA2962A5}" type="parTrans" cxnId="{4A8B899C-97B8-416E-94DA-B1C5A408B117}">
      <dgm:prSet/>
      <dgm:spPr/>
      <dgm:t>
        <a:bodyPr/>
        <a:lstStyle/>
        <a:p>
          <a:endParaRPr lang="en-US"/>
        </a:p>
      </dgm:t>
    </dgm:pt>
    <dgm:pt modelId="{30D71166-60DD-4F14-87A1-BC694B9B8B90}" type="sibTrans" cxnId="{4A8B899C-97B8-416E-94DA-B1C5A408B117}">
      <dgm:prSet/>
      <dgm:spPr/>
      <dgm:t>
        <a:bodyPr/>
        <a:lstStyle/>
        <a:p>
          <a:endParaRPr lang="en-US"/>
        </a:p>
      </dgm:t>
    </dgm:pt>
    <dgm:pt modelId="{60F3B90B-7D07-4C63-9510-FB90A1C61491}">
      <dgm:prSet/>
      <dgm:spPr/>
      <dgm:t>
        <a:bodyPr/>
        <a:lstStyle/>
        <a:p>
          <a:r>
            <a:rPr lang="en-US" dirty="0"/>
            <a:t>31 spinal nerves</a:t>
          </a:r>
        </a:p>
      </dgm:t>
    </dgm:pt>
    <dgm:pt modelId="{C1357FB3-0955-458A-B2E5-F144703D464B}" type="parTrans" cxnId="{A033CD80-0FA9-48F7-9C21-F65102611208}">
      <dgm:prSet/>
      <dgm:spPr/>
      <dgm:t>
        <a:bodyPr/>
        <a:lstStyle/>
        <a:p>
          <a:endParaRPr lang="en-US"/>
        </a:p>
      </dgm:t>
    </dgm:pt>
    <dgm:pt modelId="{C0ABE83D-9B53-453A-B0D1-05A561664FFB}" type="sibTrans" cxnId="{A033CD80-0FA9-48F7-9C21-F65102611208}">
      <dgm:prSet/>
      <dgm:spPr/>
      <dgm:t>
        <a:bodyPr/>
        <a:lstStyle/>
        <a:p>
          <a:endParaRPr lang="en-US"/>
        </a:p>
      </dgm:t>
    </dgm:pt>
    <dgm:pt modelId="{D1EC79D9-6630-4FDB-8813-BBD5C3C90F81}">
      <dgm:prSet/>
      <dgm:spPr/>
      <dgm:t>
        <a:bodyPr/>
        <a:lstStyle/>
        <a:p>
          <a:r>
            <a:rPr lang="en-US" dirty="0"/>
            <a:t>parasympathetic</a:t>
          </a:r>
        </a:p>
      </dgm:t>
    </dgm:pt>
    <dgm:pt modelId="{0300C563-004A-45CF-9AA4-79C63257CC27}" type="parTrans" cxnId="{290361F7-6E06-480E-8AE1-05A1B0AC07D8}">
      <dgm:prSet/>
      <dgm:spPr/>
      <dgm:t>
        <a:bodyPr/>
        <a:lstStyle/>
        <a:p>
          <a:endParaRPr lang="en-US"/>
        </a:p>
      </dgm:t>
    </dgm:pt>
    <dgm:pt modelId="{BB408E65-5874-43AD-8E74-F81107DF205D}" type="sibTrans" cxnId="{290361F7-6E06-480E-8AE1-05A1B0AC07D8}">
      <dgm:prSet/>
      <dgm:spPr/>
      <dgm:t>
        <a:bodyPr/>
        <a:lstStyle/>
        <a:p>
          <a:endParaRPr lang="en-US"/>
        </a:p>
      </dgm:t>
    </dgm:pt>
    <dgm:pt modelId="{F6EBDB17-A637-4E67-A4B1-91A7E00293B5}">
      <dgm:prSet/>
      <dgm:spPr/>
      <dgm:t>
        <a:bodyPr/>
        <a:lstStyle/>
        <a:p>
          <a:r>
            <a:rPr lang="en-US"/>
            <a:t>sympathetic</a:t>
          </a:r>
        </a:p>
      </dgm:t>
    </dgm:pt>
    <dgm:pt modelId="{BD7FFAFF-5664-4B71-9022-34A8B7FBCC7A}" type="parTrans" cxnId="{BFA22CB3-34B5-4217-B747-D628A90944DB}">
      <dgm:prSet/>
      <dgm:spPr/>
      <dgm:t>
        <a:bodyPr/>
        <a:lstStyle/>
        <a:p>
          <a:endParaRPr lang="en-US"/>
        </a:p>
      </dgm:t>
    </dgm:pt>
    <dgm:pt modelId="{3725EDBC-0C1F-4FFD-BFB3-11E412E5E2BF}" type="sibTrans" cxnId="{BFA22CB3-34B5-4217-B747-D628A90944DB}">
      <dgm:prSet/>
      <dgm:spPr/>
      <dgm:t>
        <a:bodyPr/>
        <a:lstStyle/>
        <a:p>
          <a:endParaRPr lang="en-US"/>
        </a:p>
      </dgm:t>
    </dgm:pt>
    <dgm:pt modelId="{B4F861F8-AE38-4756-90C7-3C77C7EFCA3D}">
      <dgm:prSet/>
      <dgm:spPr/>
      <dgm:t>
        <a:bodyPr/>
        <a:lstStyle/>
        <a:p>
          <a:r>
            <a:rPr lang="en-US" dirty="0"/>
            <a:t>Afferent (sensory)</a:t>
          </a:r>
        </a:p>
      </dgm:t>
    </dgm:pt>
    <dgm:pt modelId="{F6C702FF-9463-4926-9B16-E02F630024BE}" type="parTrans" cxnId="{DF042008-6777-4893-8F2F-360605A88911}">
      <dgm:prSet/>
      <dgm:spPr/>
      <dgm:t>
        <a:bodyPr/>
        <a:lstStyle/>
        <a:p>
          <a:endParaRPr lang="en-US"/>
        </a:p>
      </dgm:t>
    </dgm:pt>
    <dgm:pt modelId="{4617AA60-5192-4644-8415-B2BB4EEC843B}" type="sibTrans" cxnId="{DF042008-6777-4893-8F2F-360605A88911}">
      <dgm:prSet/>
      <dgm:spPr/>
      <dgm:t>
        <a:bodyPr/>
        <a:lstStyle/>
        <a:p>
          <a:endParaRPr lang="en-US"/>
        </a:p>
      </dgm:t>
    </dgm:pt>
    <dgm:pt modelId="{D4E3AABE-005E-484A-8699-7AED508A1653}">
      <dgm:prSet/>
      <dgm:spPr/>
      <dgm:t>
        <a:bodyPr/>
        <a:lstStyle/>
        <a:p>
          <a:r>
            <a:rPr lang="en-US" dirty="0"/>
            <a:t>Efferent </a:t>
          </a:r>
        </a:p>
        <a:p>
          <a:r>
            <a:rPr lang="en-US" dirty="0"/>
            <a:t>(motor)</a:t>
          </a:r>
        </a:p>
      </dgm:t>
    </dgm:pt>
    <dgm:pt modelId="{7044311E-A8FE-4559-B07B-7F0DA21978D8}" type="parTrans" cxnId="{83D9AAB6-711A-4BB4-866A-7D42202A7008}">
      <dgm:prSet/>
      <dgm:spPr/>
      <dgm:t>
        <a:bodyPr/>
        <a:lstStyle/>
        <a:p>
          <a:endParaRPr lang="en-US"/>
        </a:p>
      </dgm:t>
    </dgm:pt>
    <dgm:pt modelId="{8DC297DB-2F44-4B7A-900B-2AF9BCC0C68B}" type="sibTrans" cxnId="{83D9AAB6-711A-4BB4-866A-7D42202A7008}">
      <dgm:prSet/>
      <dgm:spPr/>
      <dgm:t>
        <a:bodyPr/>
        <a:lstStyle/>
        <a:p>
          <a:endParaRPr lang="en-US"/>
        </a:p>
      </dgm:t>
    </dgm:pt>
    <dgm:pt modelId="{41AD46DD-524D-4C1A-9161-79DF35008051}" type="pres">
      <dgm:prSet presAssocID="{A5A8F5D2-8B5C-425C-A70C-A73044CCF32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0E5B78B-CF64-4907-B4BD-32546551962A}" type="pres">
      <dgm:prSet presAssocID="{80713FA2-C118-40E6-B8FA-C77841B8C2E2}" presName="hierRoot1" presStyleCnt="0"/>
      <dgm:spPr/>
    </dgm:pt>
    <dgm:pt modelId="{E4A54935-3C16-422A-80CD-0DFB5568F66F}" type="pres">
      <dgm:prSet presAssocID="{80713FA2-C118-40E6-B8FA-C77841B8C2E2}" presName="composite" presStyleCnt="0"/>
      <dgm:spPr/>
    </dgm:pt>
    <dgm:pt modelId="{CBAB2C15-D7D6-4092-ABA3-663DF6C418FA}" type="pres">
      <dgm:prSet presAssocID="{80713FA2-C118-40E6-B8FA-C77841B8C2E2}" presName="background" presStyleLbl="node0" presStyleIdx="0" presStyleCnt="1"/>
      <dgm:spPr/>
    </dgm:pt>
    <dgm:pt modelId="{0D7100EF-06A5-465C-834C-0060BDD39B5B}" type="pres">
      <dgm:prSet presAssocID="{80713FA2-C118-40E6-B8FA-C77841B8C2E2}" presName="text" presStyleLbl="fgAcc0" presStyleIdx="0" presStyleCnt="1">
        <dgm:presLayoutVars>
          <dgm:chPref val="3"/>
        </dgm:presLayoutVars>
      </dgm:prSet>
      <dgm:spPr/>
    </dgm:pt>
    <dgm:pt modelId="{B6AD1961-7178-41DF-82EC-319CD645C103}" type="pres">
      <dgm:prSet presAssocID="{80713FA2-C118-40E6-B8FA-C77841B8C2E2}" presName="hierChild2" presStyleCnt="0"/>
      <dgm:spPr/>
    </dgm:pt>
    <dgm:pt modelId="{C06CA654-EBB4-4FC4-A19C-DDC9EE424FEF}" type="pres">
      <dgm:prSet presAssocID="{C5014EF0-785B-4035-AB21-B532FC74D839}" presName="Name10" presStyleLbl="parChTrans1D2" presStyleIdx="0" presStyleCnt="2"/>
      <dgm:spPr/>
    </dgm:pt>
    <dgm:pt modelId="{EE04D941-A966-4A93-B16E-2A65753B03A5}" type="pres">
      <dgm:prSet presAssocID="{846A9F62-B58B-4D72-B904-07B878125E06}" presName="hierRoot2" presStyleCnt="0"/>
      <dgm:spPr/>
    </dgm:pt>
    <dgm:pt modelId="{BC969C2E-9C1F-46AA-98A3-FF480333E1C7}" type="pres">
      <dgm:prSet presAssocID="{846A9F62-B58B-4D72-B904-07B878125E06}" presName="composite2" presStyleCnt="0"/>
      <dgm:spPr/>
    </dgm:pt>
    <dgm:pt modelId="{7A79C8CD-FC51-4938-AA12-D0B329F0A9B3}" type="pres">
      <dgm:prSet presAssocID="{846A9F62-B58B-4D72-B904-07B878125E06}" presName="background2" presStyleLbl="node2" presStyleIdx="0" presStyleCnt="2"/>
      <dgm:spPr/>
    </dgm:pt>
    <dgm:pt modelId="{D4513B47-1DA0-48DE-9506-65C33A8D6C37}" type="pres">
      <dgm:prSet presAssocID="{846A9F62-B58B-4D72-B904-07B878125E06}" presName="text2" presStyleLbl="fgAcc2" presStyleIdx="0" presStyleCnt="2">
        <dgm:presLayoutVars>
          <dgm:chPref val="3"/>
        </dgm:presLayoutVars>
      </dgm:prSet>
      <dgm:spPr/>
    </dgm:pt>
    <dgm:pt modelId="{F85A344E-D369-4378-8524-CFB67AB60065}" type="pres">
      <dgm:prSet presAssocID="{846A9F62-B58B-4D72-B904-07B878125E06}" presName="hierChild3" presStyleCnt="0"/>
      <dgm:spPr/>
    </dgm:pt>
    <dgm:pt modelId="{73A23A75-B785-4BDD-81FD-8092DBADB75D}" type="pres">
      <dgm:prSet presAssocID="{61EBD3EB-9ADF-4015-A0C6-A086C7A6DEAB}" presName="Name17" presStyleLbl="parChTrans1D3" presStyleIdx="0" presStyleCnt="4"/>
      <dgm:spPr/>
    </dgm:pt>
    <dgm:pt modelId="{FFB955C3-2587-44CC-9086-28858AA28F42}" type="pres">
      <dgm:prSet presAssocID="{2C2C166C-914C-43B2-9016-204DF5436A1D}" presName="hierRoot3" presStyleCnt="0"/>
      <dgm:spPr/>
    </dgm:pt>
    <dgm:pt modelId="{932FF4B0-33B1-4BA2-93A4-3C3390325AD4}" type="pres">
      <dgm:prSet presAssocID="{2C2C166C-914C-43B2-9016-204DF5436A1D}" presName="composite3" presStyleCnt="0"/>
      <dgm:spPr/>
    </dgm:pt>
    <dgm:pt modelId="{4F44E5AD-BBB3-4529-BE82-41B8F30CE386}" type="pres">
      <dgm:prSet presAssocID="{2C2C166C-914C-43B2-9016-204DF5436A1D}" presName="background3" presStyleLbl="node3" presStyleIdx="0" presStyleCnt="4"/>
      <dgm:spPr/>
    </dgm:pt>
    <dgm:pt modelId="{4C1AF964-A807-4954-9686-B5991846A150}" type="pres">
      <dgm:prSet presAssocID="{2C2C166C-914C-43B2-9016-204DF5436A1D}" presName="text3" presStyleLbl="fgAcc3" presStyleIdx="0" presStyleCnt="4">
        <dgm:presLayoutVars>
          <dgm:chPref val="3"/>
        </dgm:presLayoutVars>
      </dgm:prSet>
      <dgm:spPr/>
    </dgm:pt>
    <dgm:pt modelId="{26BC66D7-2EFB-4308-8FB9-A4EBDEF2AA9B}" type="pres">
      <dgm:prSet presAssocID="{2C2C166C-914C-43B2-9016-204DF5436A1D}" presName="hierChild4" presStyleCnt="0"/>
      <dgm:spPr/>
    </dgm:pt>
    <dgm:pt modelId="{CBB37B37-20F9-4D8E-9020-5D13E97F3DF3}" type="pres">
      <dgm:prSet presAssocID="{DA97E5DF-0F93-4CC3-8FCB-B1E9232029EF}" presName="Name17" presStyleLbl="parChTrans1D3" presStyleIdx="1" presStyleCnt="4"/>
      <dgm:spPr/>
    </dgm:pt>
    <dgm:pt modelId="{9F3269B0-26DF-4B3C-B915-857AAE679BCA}" type="pres">
      <dgm:prSet presAssocID="{0AA88934-B268-493D-961B-AE473A7A339F}" presName="hierRoot3" presStyleCnt="0"/>
      <dgm:spPr/>
    </dgm:pt>
    <dgm:pt modelId="{B30B30C0-5810-4B4C-81C6-EE38516FF0E2}" type="pres">
      <dgm:prSet presAssocID="{0AA88934-B268-493D-961B-AE473A7A339F}" presName="composite3" presStyleCnt="0"/>
      <dgm:spPr/>
    </dgm:pt>
    <dgm:pt modelId="{9BC6727C-008F-4C51-81F5-F894C981AF88}" type="pres">
      <dgm:prSet presAssocID="{0AA88934-B268-493D-961B-AE473A7A339F}" presName="background3" presStyleLbl="node3" presStyleIdx="1" presStyleCnt="4"/>
      <dgm:spPr/>
    </dgm:pt>
    <dgm:pt modelId="{DF0DCD5F-59DE-4E98-8C2F-F6244E8C7045}" type="pres">
      <dgm:prSet presAssocID="{0AA88934-B268-493D-961B-AE473A7A339F}" presName="text3" presStyleLbl="fgAcc3" presStyleIdx="1" presStyleCnt="4">
        <dgm:presLayoutVars>
          <dgm:chPref val="3"/>
        </dgm:presLayoutVars>
      </dgm:prSet>
      <dgm:spPr/>
    </dgm:pt>
    <dgm:pt modelId="{473500D4-B728-4DC9-8A5C-3040C3AC4BBC}" type="pres">
      <dgm:prSet presAssocID="{0AA88934-B268-493D-961B-AE473A7A339F}" presName="hierChild4" presStyleCnt="0"/>
      <dgm:spPr/>
    </dgm:pt>
    <dgm:pt modelId="{700FBFE5-1E95-4315-8856-B4B0D345C3C1}" type="pres">
      <dgm:prSet presAssocID="{DBBB646B-61C9-41A8-B3B8-FB0E312D570E}" presName="Name10" presStyleLbl="parChTrans1D2" presStyleIdx="1" presStyleCnt="2"/>
      <dgm:spPr/>
    </dgm:pt>
    <dgm:pt modelId="{7F8975F3-8C70-4A1A-9A79-553C1EB31F7F}" type="pres">
      <dgm:prSet presAssocID="{7FAFC424-3D11-440E-8B93-84246467D414}" presName="hierRoot2" presStyleCnt="0"/>
      <dgm:spPr/>
    </dgm:pt>
    <dgm:pt modelId="{0F42E049-8434-42E3-899E-6C527A1A23F9}" type="pres">
      <dgm:prSet presAssocID="{7FAFC424-3D11-440E-8B93-84246467D414}" presName="composite2" presStyleCnt="0"/>
      <dgm:spPr/>
    </dgm:pt>
    <dgm:pt modelId="{C7312116-63C3-4451-9DD5-AD23A391134F}" type="pres">
      <dgm:prSet presAssocID="{7FAFC424-3D11-440E-8B93-84246467D414}" presName="background2" presStyleLbl="node2" presStyleIdx="1" presStyleCnt="2"/>
      <dgm:spPr/>
    </dgm:pt>
    <dgm:pt modelId="{60D11D6A-5A43-46B7-9CC9-13CA59B2E5B5}" type="pres">
      <dgm:prSet presAssocID="{7FAFC424-3D11-440E-8B93-84246467D414}" presName="text2" presStyleLbl="fgAcc2" presStyleIdx="1" presStyleCnt="2">
        <dgm:presLayoutVars>
          <dgm:chPref val="3"/>
        </dgm:presLayoutVars>
      </dgm:prSet>
      <dgm:spPr/>
    </dgm:pt>
    <dgm:pt modelId="{5513F93D-440D-4D01-992B-45DFB0C66D82}" type="pres">
      <dgm:prSet presAssocID="{7FAFC424-3D11-440E-8B93-84246467D414}" presName="hierChild3" presStyleCnt="0"/>
      <dgm:spPr/>
    </dgm:pt>
    <dgm:pt modelId="{1B228AC5-318D-42C0-9679-F69FC71C9862}" type="pres">
      <dgm:prSet presAssocID="{6C01ADA0-308E-4D45-AB27-C4B00D66BE6C}" presName="Name17" presStyleLbl="parChTrans1D3" presStyleIdx="2" presStyleCnt="4"/>
      <dgm:spPr/>
    </dgm:pt>
    <dgm:pt modelId="{0559118E-CEBF-436C-953A-815FB04D052A}" type="pres">
      <dgm:prSet presAssocID="{03FECD61-C26F-4005-AE9F-408007547D68}" presName="hierRoot3" presStyleCnt="0"/>
      <dgm:spPr/>
    </dgm:pt>
    <dgm:pt modelId="{BA7A1A2B-E459-4C86-AE0D-1C137705E09B}" type="pres">
      <dgm:prSet presAssocID="{03FECD61-C26F-4005-AE9F-408007547D68}" presName="composite3" presStyleCnt="0"/>
      <dgm:spPr/>
    </dgm:pt>
    <dgm:pt modelId="{80740ACD-0D7B-4677-A3A6-643B51D18B5E}" type="pres">
      <dgm:prSet presAssocID="{03FECD61-C26F-4005-AE9F-408007547D68}" presName="background3" presStyleLbl="node3" presStyleIdx="2" presStyleCnt="4"/>
      <dgm:spPr/>
    </dgm:pt>
    <dgm:pt modelId="{5A2DEB3D-3DFB-4967-B846-6E5535D323EE}" type="pres">
      <dgm:prSet presAssocID="{03FECD61-C26F-4005-AE9F-408007547D68}" presName="text3" presStyleLbl="fgAcc3" presStyleIdx="2" presStyleCnt="4">
        <dgm:presLayoutVars>
          <dgm:chPref val="3"/>
        </dgm:presLayoutVars>
      </dgm:prSet>
      <dgm:spPr/>
    </dgm:pt>
    <dgm:pt modelId="{BCA87095-552C-4D30-8841-4C8210211549}" type="pres">
      <dgm:prSet presAssocID="{03FECD61-C26F-4005-AE9F-408007547D68}" presName="hierChild4" presStyleCnt="0"/>
      <dgm:spPr/>
    </dgm:pt>
    <dgm:pt modelId="{BE6AD44B-0C6E-4030-A235-D0E29E4B56B4}" type="pres">
      <dgm:prSet presAssocID="{F58B5002-E7A4-4B40-A11A-1D20EA2962A5}" presName="Name23" presStyleLbl="parChTrans1D4" presStyleIdx="0" presStyleCnt="6"/>
      <dgm:spPr/>
    </dgm:pt>
    <dgm:pt modelId="{0258A1CA-729A-418E-83CD-3907E14ED408}" type="pres">
      <dgm:prSet presAssocID="{F9EA4DCF-48A0-4980-9768-2986E4C5CF31}" presName="hierRoot4" presStyleCnt="0"/>
      <dgm:spPr/>
    </dgm:pt>
    <dgm:pt modelId="{C59D3097-53AF-4527-A518-5500E3F3C40D}" type="pres">
      <dgm:prSet presAssocID="{F9EA4DCF-48A0-4980-9768-2986E4C5CF31}" presName="composite4" presStyleCnt="0"/>
      <dgm:spPr/>
    </dgm:pt>
    <dgm:pt modelId="{555EE0A7-DF53-4746-958C-CEAB3152379A}" type="pres">
      <dgm:prSet presAssocID="{F9EA4DCF-48A0-4980-9768-2986E4C5CF31}" presName="background4" presStyleLbl="node4" presStyleIdx="0" presStyleCnt="6"/>
      <dgm:spPr/>
    </dgm:pt>
    <dgm:pt modelId="{7E7EC13D-80DB-4528-8F64-29581E71FF97}" type="pres">
      <dgm:prSet presAssocID="{F9EA4DCF-48A0-4980-9768-2986E4C5CF31}" presName="text4" presStyleLbl="fgAcc4" presStyleIdx="0" presStyleCnt="6">
        <dgm:presLayoutVars>
          <dgm:chPref val="3"/>
        </dgm:presLayoutVars>
      </dgm:prSet>
      <dgm:spPr/>
    </dgm:pt>
    <dgm:pt modelId="{22A1C7CC-4EAF-4C63-9CDC-9B9BC65AB940}" type="pres">
      <dgm:prSet presAssocID="{F9EA4DCF-48A0-4980-9768-2986E4C5CF31}" presName="hierChild5" presStyleCnt="0"/>
      <dgm:spPr/>
    </dgm:pt>
    <dgm:pt modelId="{FD652938-15D1-4702-A245-00AA988F7B43}" type="pres">
      <dgm:prSet presAssocID="{C1357FB3-0955-458A-B2E5-F144703D464B}" presName="Name23" presStyleLbl="parChTrans1D4" presStyleIdx="1" presStyleCnt="6"/>
      <dgm:spPr/>
    </dgm:pt>
    <dgm:pt modelId="{787D082A-2381-4CB5-94DB-FC47DBC75437}" type="pres">
      <dgm:prSet presAssocID="{60F3B90B-7D07-4C63-9510-FB90A1C61491}" presName="hierRoot4" presStyleCnt="0"/>
      <dgm:spPr/>
    </dgm:pt>
    <dgm:pt modelId="{D7079366-F055-4664-8124-5BB86CCA7672}" type="pres">
      <dgm:prSet presAssocID="{60F3B90B-7D07-4C63-9510-FB90A1C61491}" presName="composite4" presStyleCnt="0"/>
      <dgm:spPr/>
    </dgm:pt>
    <dgm:pt modelId="{12E25F7F-B4AB-4AE8-9E11-1C87F0FE81C4}" type="pres">
      <dgm:prSet presAssocID="{60F3B90B-7D07-4C63-9510-FB90A1C61491}" presName="background4" presStyleLbl="node4" presStyleIdx="1" presStyleCnt="6"/>
      <dgm:spPr/>
    </dgm:pt>
    <dgm:pt modelId="{131EC10A-BC19-4B99-929A-CF38759055C0}" type="pres">
      <dgm:prSet presAssocID="{60F3B90B-7D07-4C63-9510-FB90A1C61491}" presName="text4" presStyleLbl="fgAcc4" presStyleIdx="1" presStyleCnt="6">
        <dgm:presLayoutVars>
          <dgm:chPref val="3"/>
        </dgm:presLayoutVars>
      </dgm:prSet>
      <dgm:spPr/>
    </dgm:pt>
    <dgm:pt modelId="{5796A1CC-8E34-4688-A371-369152644AD1}" type="pres">
      <dgm:prSet presAssocID="{60F3B90B-7D07-4C63-9510-FB90A1C61491}" presName="hierChild5" presStyleCnt="0"/>
      <dgm:spPr/>
    </dgm:pt>
    <dgm:pt modelId="{EA7025A0-C2EE-4C72-A522-E9FC5E3D406E}" type="pres">
      <dgm:prSet presAssocID="{F6C702FF-9463-4926-9B16-E02F630024BE}" presName="Name23" presStyleLbl="parChTrans1D4" presStyleIdx="2" presStyleCnt="6"/>
      <dgm:spPr/>
    </dgm:pt>
    <dgm:pt modelId="{1CE08601-C59D-4C83-9A06-FB637D63E5ED}" type="pres">
      <dgm:prSet presAssocID="{B4F861F8-AE38-4756-90C7-3C77C7EFCA3D}" presName="hierRoot4" presStyleCnt="0"/>
      <dgm:spPr/>
    </dgm:pt>
    <dgm:pt modelId="{47EC382A-BBC4-4CB4-BCE9-23E9FF9737D4}" type="pres">
      <dgm:prSet presAssocID="{B4F861F8-AE38-4756-90C7-3C77C7EFCA3D}" presName="composite4" presStyleCnt="0"/>
      <dgm:spPr/>
    </dgm:pt>
    <dgm:pt modelId="{B4CCD9D5-E742-4229-B41C-53BBE467F34E}" type="pres">
      <dgm:prSet presAssocID="{B4F861F8-AE38-4756-90C7-3C77C7EFCA3D}" presName="background4" presStyleLbl="node4" presStyleIdx="2" presStyleCnt="6"/>
      <dgm:spPr/>
    </dgm:pt>
    <dgm:pt modelId="{52E826B5-A7B2-4DFC-9FDE-A4EF84F32DE3}" type="pres">
      <dgm:prSet presAssocID="{B4F861F8-AE38-4756-90C7-3C77C7EFCA3D}" presName="text4" presStyleLbl="fgAcc4" presStyleIdx="2" presStyleCnt="6">
        <dgm:presLayoutVars>
          <dgm:chPref val="3"/>
        </dgm:presLayoutVars>
      </dgm:prSet>
      <dgm:spPr/>
    </dgm:pt>
    <dgm:pt modelId="{549B0A20-FF20-47CE-8796-9C8C12CC5F7C}" type="pres">
      <dgm:prSet presAssocID="{B4F861F8-AE38-4756-90C7-3C77C7EFCA3D}" presName="hierChild5" presStyleCnt="0"/>
      <dgm:spPr/>
    </dgm:pt>
    <dgm:pt modelId="{A7294A2F-6662-4C88-B992-C16513355B1D}" type="pres">
      <dgm:prSet presAssocID="{7044311E-A8FE-4559-B07B-7F0DA21978D8}" presName="Name23" presStyleLbl="parChTrans1D4" presStyleIdx="3" presStyleCnt="6"/>
      <dgm:spPr/>
    </dgm:pt>
    <dgm:pt modelId="{BE9C383D-BADB-436A-A959-986A8A6F5A8B}" type="pres">
      <dgm:prSet presAssocID="{D4E3AABE-005E-484A-8699-7AED508A1653}" presName="hierRoot4" presStyleCnt="0"/>
      <dgm:spPr/>
    </dgm:pt>
    <dgm:pt modelId="{8F6FB2A7-9F25-47C5-B096-CDF4F80CB46F}" type="pres">
      <dgm:prSet presAssocID="{D4E3AABE-005E-484A-8699-7AED508A1653}" presName="composite4" presStyleCnt="0"/>
      <dgm:spPr/>
    </dgm:pt>
    <dgm:pt modelId="{10D3A0C5-1429-48A6-B0FD-C037450DDF09}" type="pres">
      <dgm:prSet presAssocID="{D4E3AABE-005E-484A-8699-7AED508A1653}" presName="background4" presStyleLbl="node4" presStyleIdx="3" presStyleCnt="6"/>
      <dgm:spPr/>
    </dgm:pt>
    <dgm:pt modelId="{1EB7349E-DCE1-47ED-B2C2-529B8B9F057E}" type="pres">
      <dgm:prSet presAssocID="{D4E3AABE-005E-484A-8699-7AED508A1653}" presName="text4" presStyleLbl="fgAcc4" presStyleIdx="3" presStyleCnt="6">
        <dgm:presLayoutVars>
          <dgm:chPref val="3"/>
        </dgm:presLayoutVars>
      </dgm:prSet>
      <dgm:spPr/>
    </dgm:pt>
    <dgm:pt modelId="{24E135B5-0918-42F3-8116-0BDC79AE2032}" type="pres">
      <dgm:prSet presAssocID="{D4E3AABE-005E-484A-8699-7AED508A1653}" presName="hierChild5" presStyleCnt="0"/>
      <dgm:spPr/>
    </dgm:pt>
    <dgm:pt modelId="{3792D551-BE1C-49CD-932C-3F2223B508BC}" type="pres">
      <dgm:prSet presAssocID="{C1F04190-4096-43ED-814B-77976DA9ECF7}" presName="Name17" presStyleLbl="parChTrans1D3" presStyleIdx="3" presStyleCnt="4"/>
      <dgm:spPr/>
    </dgm:pt>
    <dgm:pt modelId="{7E884648-A43B-4BE1-A510-557D70D84570}" type="pres">
      <dgm:prSet presAssocID="{AD9C7A3C-2579-4CF2-899F-7F14ECEA6889}" presName="hierRoot3" presStyleCnt="0"/>
      <dgm:spPr/>
    </dgm:pt>
    <dgm:pt modelId="{637BA21C-FF63-4C56-9CD0-3155A0E83921}" type="pres">
      <dgm:prSet presAssocID="{AD9C7A3C-2579-4CF2-899F-7F14ECEA6889}" presName="composite3" presStyleCnt="0"/>
      <dgm:spPr/>
    </dgm:pt>
    <dgm:pt modelId="{730F2025-4BD1-43D5-9544-89C92868430D}" type="pres">
      <dgm:prSet presAssocID="{AD9C7A3C-2579-4CF2-899F-7F14ECEA6889}" presName="background3" presStyleLbl="node3" presStyleIdx="3" presStyleCnt="4"/>
      <dgm:spPr/>
    </dgm:pt>
    <dgm:pt modelId="{EE0298DF-ED01-4AAA-B24F-1B461FD35F18}" type="pres">
      <dgm:prSet presAssocID="{AD9C7A3C-2579-4CF2-899F-7F14ECEA6889}" presName="text3" presStyleLbl="fgAcc3" presStyleIdx="3" presStyleCnt="4">
        <dgm:presLayoutVars>
          <dgm:chPref val="3"/>
        </dgm:presLayoutVars>
      </dgm:prSet>
      <dgm:spPr/>
    </dgm:pt>
    <dgm:pt modelId="{A396B43E-CE9B-4835-A682-EE567A0ADF6B}" type="pres">
      <dgm:prSet presAssocID="{AD9C7A3C-2579-4CF2-899F-7F14ECEA6889}" presName="hierChild4" presStyleCnt="0"/>
      <dgm:spPr/>
    </dgm:pt>
    <dgm:pt modelId="{7955F00D-3574-49C3-83B2-7732754D1CB4}" type="pres">
      <dgm:prSet presAssocID="{0300C563-004A-45CF-9AA4-79C63257CC27}" presName="Name23" presStyleLbl="parChTrans1D4" presStyleIdx="4" presStyleCnt="6"/>
      <dgm:spPr/>
    </dgm:pt>
    <dgm:pt modelId="{B485B470-8F52-4B07-B9BF-15BE8666DCC4}" type="pres">
      <dgm:prSet presAssocID="{D1EC79D9-6630-4FDB-8813-BBD5C3C90F81}" presName="hierRoot4" presStyleCnt="0"/>
      <dgm:spPr/>
    </dgm:pt>
    <dgm:pt modelId="{0BE9A401-1D5F-4D0A-90C0-28F6FB893B40}" type="pres">
      <dgm:prSet presAssocID="{D1EC79D9-6630-4FDB-8813-BBD5C3C90F81}" presName="composite4" presStyleCnt="0"/>
      <dgm:spPr/>
    </dgm:pt>
    <dgm:pt modelId="{25039C2F-712E-46D7-ADA2-5AC09158715F}" type="pres">
      <dgm:prSet presAssocID="{D1EC79D9-6630-4FDB-8813-BBD5C3C90F81}" presName="background4" presStyleLbl="node4" presStyleIdx="4" presStyleCnt="6"/>
      <dgm:spPr/>
    </dgm:pt>
    <dgm:pt modelId="{3A16FCAE-E8D4-4ACF-8304-7B7D50B6B836}" type="pres">
      <dgm:prSet presAssocID="{D1EC79D9-6630-4FDB-8813-BBD5C3C90F81}" presName="text4" presStyleLbl="fgAcc4" presStyleIdx="4" presStyleCnt="6">
        <dgm:presLayoutVars>
          <dgm:chPref val="3"/>
        </dgm:presLayoutVars>
      </dgm:prSet>
      <dgm:spPr/>
    </dgm:pt>
    <dgm:pt modelId="{6FE2FF58-F616-4520-BF4F-2B03E09DDFD2}" type="pres">
      <dgm:prSet presAssocID="{D1EC79D9-6630-4FDB-8813-BBD5C3C90F81}" presName="hierChild5" presStyleCnt="0"/>
      <dgm:spPr/>
    </dgm:pt>
    <dgm:pt modelId="{A3D66371-1BC0-4D9B-96E0-A1F39CF8AC81}" type="pres">
      <dgm:prSet presAssocID="{BD7FFAFF-5664-4B71-9022-34A8B7FBCC7A}" presName="Name23" presStyleLbl="parChTrans1D4" presStyleIdx="5" presStyleCnt="6"/>
      <dgm:spPr/>
    </dgm:pt>
    <dgm:pt modelId="{DE2A7CB1-C1A8-4729-92F4-B3F6D131D207}" type="pres">
      <dgm:prSet presAssocID="{F6EBDB17-A637-4E67-A4B1-91A7E00293B5}" presName="hierRoot4" presStyleCnt="0"/>
      <dgm:spPr/>
    </dgm:pt>
    <dgm:pt modelId="{0B04B913-2307-4BFD-A701-E438BF9B7ED5}" type="pres">
      <dgm:prSet presAssocID="{F6EBDB17-A637-4E67-A4B1-91A7E00293B5}" presName="composite4" presStyleCnt="0"/>
      <dgm:spPr/>
    </dgm:pt>
    <dgm:pt modelId="{2DC74837-DF53-445D-8864-BA90421E78EE}" type="pres">
      <dgm:prSet presAssocID="{F6EBDB17-A637-4E67-A4B1-91A7E00293B5}" presName="background4" presStyleLbl="node4" presStyleIdx="5" presStyleCnt="6"/>
      <dgm:spPr/>
    </dgm:pt>
    <dgm:pt modelId="{CCACDF9B-A72A-4179-875B-2E79ACDF1C0F}" type="pres">
      <dgm:prSet presAssocID="{F6EBDB17-A637-4E67-A4B1-91A7E00293B5}" presName="text4" presStyleLbl="fgAcc4" presStyleIdx="5" presStyleCnt="6">
        <dgm:presLayoutVars>
          <dgm:chPref val="3"/>
        </dgm:presLayoutVars>
      </dgm:prSet>
      <dgm:spPr/>
    </dgm:pt>
    <dgm:pt modelId="{FB0F27D6-EEB7-4E01-A4D5-EFF097A6B91C}" type="pres">
      <dgm:prSet presAssocID="{F6EBDB17-A637-4E67-A4B1-91A7E00293B5}" presName="hierChild5" presStyleCnt="0"/>
      <dgm:spPr/>
    </dgm:pt>
  </dgm:ptLst>
  <dgm:cxnLst>
    <dgm:cxn modelId="{DF042008-6777-4893-8F2F-360605A88911}" srcId="{60F3B90B-7D07-4C63-9510-FB90A1C61491}" destId="{B4F861F8-AE38-4756-90C7-3C77C7EFCA3D}" srcOrd="0" destOrd="0" parTransId="{F6C702FF-9463-4926-9B16-E02F630024BE}" sibTransId="{4617AA60-5192-4644-8415-B2BB4EEC843B}"/>
    <dgm:cxn modelId="{2C4AEA0A-1645-4675-9E28-5FBCFEE73CA0}" srcId="{846A9F62-B58B-4D72-B904-07B878125E06}" destId="{2C2C166C-914C-43B2-9016-204DF5436A1D}" srcOrd="0" destOrd="0" parTransId="{61EBD3EB-9ADF-4015-A0C6-A086C7A6DEAB}" sibTransId="{D30BB9CD-E16D-4FF9-81FD-E101EE97B621}"/>
    <dgm:cxn modelId="{7B46930F-56E6-43DB-A32E-AFBD0DDFEDB9}" type="presOf" srcId="{C5014EF0-785B-4035-AB21-B532FC74D839}" destId="{C06CA654-EBB4-4FC4-A19C-DDC9EE424FEF}" srcOrd="0" destOrd="0" presId="urn:microsoft.com/office/officeart/2005/8/layout/hierarchy1"/>
    <dgm:cxn modelId="{49D67B13-2DFD-4859-BC40-9167B594CEA0}" type="presOf" srcId="{7FAFC424-3D11-440E-8B93-84246467D414}" destId="{60D11D6A-5A43-46B7-9CC9-13CA59B2E5B5}" srcOrd="0" destOrd="0" presId="urn:microsoft.com/office/officeart/2005/8/layout/hierarchy1"/>
    <dgm:cxn modelId="{F361721C-2591-4FC1-B2ED-842B793AC70C}" type="presOf" srcId="{6C01ADA0-308E-4D45-AB27-C4B00D66BE6C}" destId="{1B228AC5-318D-42C0-9679-F69FC71C9862}" srcOrd="0" destOrd="0" presId="urn:microsoft.com/office/officeart/2005/8/layout/hierarchy1"/>
    <dgm:cxn modelId="{A5705132-82F8-4F34-8CFB-2661F9F5FC6D}" type="presOf" srcId="{C1357FB3-0955-458A-B2E5-F144703D464B}" destId="{FD652938-15D1-4702-A245-00AA988F7B43}" srcOrd="0" destOrd="0" presId="urn:microsoft.com/office/officeart/2005/8/layout/hierarchy1"/>
    <dgm:cxn modelId="{8CB43937-AEB1-4D5F-99C2-173F4DF35DEA}" type="presOf" srcId="{2C2C166C-914C-43B2-9016-204DF5436A1D}" destId="{4C1AF964-A807-4954-9686-B5991846A150}" srcOrd="0" destOrd="0" presId="urn:microsoft.com/office/officeart/2005/8/layout/hierarchy1"/>
    <dgm:cxn modelId="{2C13E437-600C-43D4-A45F-2E0F990D03EE}" type="presOf" srcId="{AD9C7A3C-2579-4CF2-899F-7F14ECEA6889}" destId="{EE0298DF-ED01-4AAA-B24F-1B461FD35F18}" srcOrd="0" destOrd="0" presId="urn:microsoft.com/office/officeart/2005/8/layout/hierarchy1"/>
    <dgm:cxn modelId="{DCE96138-652B-47F9-BCB4-B934333C336A}" type="presOf" srcId="{C1F04190-4096-43ED-814B-77976DA9ECF7}" destId="{3792D551-BE1C-49CD-932C-3F2223B508BC}" srcOrd="0" destOrd="0" presId="urn:microsoft.com/office/officeart/2005/8/layout/hierarchy1"/>
    <dgm:cxn modelId="{6BD9063A-95B3-412A-9444-3DB4DC17BB94}" type="presOf" srcId="{80713FA2-C118-40E6-B8FA-C77841B8C2E2}" destId="{0D7100EF-06A5-465C-834C-0060BDD39B5B}" srcOrd="0" destOrd="0" presId="urn:microsoft.com/office/officeart/2005/8/layout/hierarchy1"/>
    <dgm:cxn modelId="{BCAD1B5D-0231-426E-BAED-177D88F261A4}" type="presOf" srcId="{F6C702FF-9463-4926-9B16-E02F630024BE}" destId="{EA7025A0-C2EE-4C72-A522-E9FC5E3D406E}" srcOrd="0" destOrd="0" presId="urn:microsoft.com/office/officeart/2005/8/layout/hierarchy1"/>
    <dgm:cxn modelId="{3F60926B-E618-4B20-AAED-4D9122B45A5F}" type="presOf" srcId="{60F3B90B-7D07-4C63-9510-FB90A1C61491}" destId="{131EC10A-BC19-4B99-929A-CF38759055C0}" srcOrd="0" destOrd="0" presId="urn:microsoft.com/office/officeart/2005/8/layout/hierarchy1"/>
    <dgm:cxn modelId="{9D90BA4B-F15A-4DDA-B631-0EA4E3B8DC3B}" type="presOf" srcId="{D1EC79D9-6630-4FDB-8813-BBD5C3C90F81}" destId="{3A16FCAE-E8D4-4ACF-8304-7B7D50B6B836}" srcOrd="0" destOrd="0" presId="urn:microsoft.com/office/officeart/2005/8/layout/hierarchy1"/>
    <dgm:cxn modelId="{FB71F175-752F-4EBB-8AA8-37A2F97803DD}" type="presOf" srcId="{61EBD3EB-9ADF-4015-A0C6-A086C7A6DEAB}" destId="{73A23A75-B785-4BDD-81FD-8092DBADB75D}" srcOrd="0" destOrd="0" presId="urn:microsoft.com/office/officeart/2005/8/layout/hierarchy1"/>
    <dgm:cxn modelId="{C1220578-A750-4CB2-ACB6-D78E7B338832}" srcId="{80713FA2-C118-40E6-B8FA-C77841B8C2E2}" destId="{846A9F62-B58B-4D72-B904-07B878125E06}" srcOrd="0" destOrd="0" parTransId="{C5014EF0-785B-4035-AB21-B532FC74D839}" sibTransId="{1C5BE5FF-6F85-467C-A9BD-B878573750DE}"/>
    <dgm:cxn modelId="{DA20A37C-C059-44D0-9AD0-10128B475533}" type="presOf" srcId="{7044311E-A8FE-4559-B07B-7F0DA21978D8}" destId="{A7294A2F-6662-4C88-B992-C16513355B1D}" srcOrd="0" destOrd="0" presId="urn:microsoft.com/office/officeart/2005/8/layout/hierarchy1"/>
    <dgm:cxn modelId="{C127587F-F0F5-420B-B077-A94BB47F5757}" type="presOf" srcId="{A5A8F5D2-8B5C-425C-A70C-A73044CCF32D}" destId="{41AD46DD-524D-4C1A-9161-79DF35008051}" srcOrd="0" destOrd="0" presId="urn:microsoft.com/office/officeart/2005/8/layout/hierarchy1"/>
    <dgm:cxn modelId="{A033CD80-0FA9-48F7-9C21-F65102611208}" srcId="{03FECD61-C26F-4005-AE9F-408007547D68}" destId="{60F3B90B-7D07-4C63-9510-FB90A1C61491}" srcOrd="1" destOrd="0" parTransId="{C1357FB3-0955-458A-B2E5-F144703D464B}" sibTransId="{C0ABE83D-9B53-453A-B0D1-05A561664FFB}"/>
    <dgm:cxn modelId="{5483299C-344A-4EF6-BBE6-47B06ACB13E7}" type="presOf" srcId="{B4F861F8-AE38-4756-90C7-3C77C7EFCA3D}" destId="{52E826B5-A7B2-4DFC-9FDE-A4EF84F32DE3}" srcOrd="0" destOrd="0" presId="urn:microsoft.com/office/officeart/2005/8/layout/hierarchy1"/>
    <dgm:cxn modelId="{4A8B899C-97B8-416E-94DA-B1C5A408B117}" srcId="{03FECD61-C26F-4005-AE9F-408007547D68}" destId="{F9EA4DCF-48A0-4980-9768-2986E4C5CF31}" srcOrd="0" destOrd="0" parTransId="{F58B5002-E7A4-4B40-A11A-1D20EA2962A5}" sibTransId="{30D71166-60DD-4F14-87A1-BC694B9B8B90}"/>
    <dgm:cxn modelId="{7EC760A2-BC28-4705-BACB-1CD925D99C81}" srcId="{7FAFC424-3D11-440E-8B93-84246467D414}" destId="{03FECD61-C26F-4005-AE9F-408007547D68}" srcOrd="0" destOrd="0" parTransId="{6C01ADA0-308E-4D45-AB27-C4B00D66BE6C}" sibTransId="{2F091BE7-7045-4C0E-B0EB-CEE1E30E2708}"/>
    <dgm:cxn modelId="{F85368A3-E704-4DD8-8C88-59A30C373218}" type="presOf" srcId="{846A9F62-B58B-4D72-B904-07B878125E06}" destId="{D4513B47-1DA0-48DE-9506-65C33A8D6C37}" srcOrd="0" destOrd="0" presId="urn:microsoft.com/office/officeart/2005/8/layout/hierarchy1"/>
    <dgm:cxn modelId="{C5C055A3-7A98-4B38-AFF6-8D0D1CCA986E}" type="presOf" srcId="{DA97E5DF-0F93-4CC3-8FCB-B1E9232029EF}" destId="{CBB37B37-20F9-4D8E-9020-5D13E97F3DF3}" srcOrd="0" destOrd="0" presId="urn:microsoft.com/office/officeart/2005/8/layout/hierarchy1"/>
    <dgm:cxn modelId="{F0BF49A6-B555-4CB2-8AE4-D13A00F65D52}" srcId="{A5A8F5D2-8B5C-425C-A70C-A73044CCF32D}" destId="{80713FA2-C118-40E6-B8FA-C77841B8C2E2}" srcOrd="0" destOrd="0" parTransId="{9D27D687-ED12-432F-979B-1C5EBE64C870}" sibTransId="{C1BB4DCD-259D-4F43-AD31-909CC1736CAA}"/>
    <dgm:cxn modelId="{70AA1DA7-8278-4BB5-A669-D7665DF21E3C}" srcId="{846A9F62-B58B-4D72-B904-07B878125E06}" destId="{0AA88934-B268-493D-961B-AE473A7A339F}" srcOrd="1" destOrd="0" parTransId="{DA97E5DF-0F93-4CC3-8FCB-B1E9232029EF}" sibTransId="{8BC6E542-719B-400F-B2F5-37EAD329F46C}"/>
    <dgm:cxn modelId="{3D3516A8-A8D7-4A2A-BE11-EA3139F2DD89}" srcId="{7FAFC424-3D11-440E-8B93-84246467D414}" destId="{AD9C7A3C-2579-4CF2-899F-7F14ECEA6889}" srcOrd="1" destOrd="0" parTransId="{C1F04190-4096-43ED-814B-77976DA9ECF7}" sibTransId="{274A392A-417D-44D3-A14E-72693B03A778}"/>
    <dgm:cxn modelId="{17478DA8-2A19-4F55-8D55-C02656AFECDC}" type="presOf" srcId="{0AA88934-B268-493D-961B-AE473A7A339F}" destId="{DF0DCD5F-59DE-4E98-8C2F-F6244E8C7045}" srcOrd="0" destOrd="0" presId="urn:microsoft.com/office/officeart/2005/8/layout/hierarchy1"/>
    <dgm:cxn modelId="{BFA22CB3-34B5-4217-B747-D628A90944DB}" srcId="{AD9C7A3C-2579-4CF2-899F-7F14ECEA6889}" destId="{F6EBDB17-A637-4E67-A4B1-91A7E00293B5}" srcOrd="1" destOrd="0" parTransId="{BD7FFAFF-5664-4B71-9022-34A8B7FBCC7A}" sibTransId="{3725EDBC-0C1F-4FFD-BFB3-11E412E5E2BF}"/>
    <dgm:cxn modelId="{E5E303B4-78A0-49E5-B773-9C1B4AF85BA6}" type="presOf" srcId="{F6EBDB17-A637-4E67-A4B1-91A7E00293B5}" destId="{CCACDF9B-A72A-4179-875B-2E79ACDF1C0F}" srcOrd="0" destOrd="0" presId="urn:microsoft.com/office/officeart/2005/8/layout/hierarchy1"/>
    <dgm:cxn modelId="{83D9AAB6-711A-4BB4-866A-7D42202A7008}" srcId="{60F3B90B-7D07-4C63-9510-FB90A1C61491}" destId="{D4E3AABE-005E-484A-8699-7AED508A1653}" srcOrd="1" destOrd="0" parTransId="{7044311E-A8FE-4559-B07B-7F0DA21978D8}" sibTransId="{8DC297DB-2F44-4B7A-900B-2AF9BCC0C68B}"/>
    <dgm:cxn modelId="{2D0D68B9-E28E-47F8-96F8-DBD64B2EE131}" type="presOf" srcId="{F58B5002-E7A4-4B40-A11A-1D20EA2962A5}" destId="{BE6AD44B-0C6E-4030-A235-D0E29E4B56B4}" srcOrd="0" destOrd="0" presId="urn:microsoft.com/office/officeart/2005/8/layout/hierarchy1"/>
    <dgm:cxn modelId="{68507FBA-F96E-4D32-8C6E-19E1363C5888}" type="presOf" srcId="{D4E3AABE-005E-484A-8699-7AED508A1653}" destId="{1EB7349E-DCE1-47ED-B2C2-529B8B9F057E}" srcOrd="0" destOrd="0" presId="urn:microsoft.com/office/officeart/2005/8/layout/hierarchy1"/>
    <dgm:cxn modelId="{B8885CC2-F6EB-4F97-AD82-90D9A8B88A49}" type="presOf" srcId="{DBBB646B-61C9-41A8-B3B8-FB0E312D570E}" destId="{700FBFE5-1E95-4315-8856-B4B0D345C3C1}" srcOrd="0" destOrd="0" presId="urn:microsoft.com/office/officeart/2005/8/layout/hierarchy1"/>
    <dgm:cxn modelId="{F7FF76CD-6137-4169-88ED-C19C66FD8775}" type="presOf" srcId="{BD7FFAFF-5664-4B71-9022-34A8B7FBCC7A}" destId="{A3D66371-1BC0-4D9B-96E0-A1F39CF8AC81}" srcOrd="0" destOrd="0" presId="urn:microsoft.com/office/officeart/2005/8/layout/hierarchy1"/>
    <dgm:cxn modelId="{F979EFDA-D858-4260-AF2A-A109ED1E7161}" type="presOf" srcId="{F9EA4DCF-48A0-4980-9768-2986E4C5CF31}" destId="{7E7EC13D-80DB-4528-8F64-29581E71FF97}" srcOrd="0" destOrd="0" presId="urn:microsoft.com/office/officeart/2005/8/layout/hierarchy1"/>
    <dgm:cxn modelId="{DF9BB6DE-F4A0-483B-9063-0AF2362C299F}" type="presOf" srcId="{0300C563-004A-45CF-9AA4-79C63257CC27}" destId="{7955F00D-3574-49C3-83B2-7732754D1CB4}" srcOrd="0" destOrd="0" presId="urn:microsoft.com/office/officeart/2005/8/layout/hierarchy1"/>
    <dgm:cxn modelId="{0F6BEDE5-66C2-4077-9F8E-E9CB98B91984}" srcId="{80713FA2-C118-40E6-B8FA-C77841B8C2E2}" destId="{7FAFC424-3D11-440E-8B93-84246467D414}" srcOrd="1" destOrd="0" parTransId="{DBBB646B-61C9-41A8-B3B8-FB0E312D570E}" sibTransId="{5EE16869-72C3-468B-8368-5BA71EAB1FC7}"/>
    <dgm:cxn modelId="{ACF71DEC-E162-4306-82F4-CFF5FDA18614}" type="presOf" srcId="{03FECD61-C26F-4005-AE9F-408007547D68}" destId="{5A2DEB3D-3DFB-4967-B846-6E5535D323EE}" srcOrd="0" destOrd="0" presId="urn:microsoft.com/office/officeart/2005/8/layout/hierarchy1"/>
    <dgm:cxn modelId="{290361F7-6E06-480E-8AE1-05A1B0AC07D8}" srcId="{AD9C7A3C-2579-4CF2-899F-7F14ECEA6889}" destId="{D1EC79D9-6630-4FDB-8813-BBD5C3C90F81}" srcOrd="0" destOrd="0" parTransId="{0300C563-004A-45CF-9AA4-79C63257CC27}" sibTransId="{BB408E65-5874-43AD-8E74-F81107DF205D}"/>
    <dgm:cxn modelId="{E0B2AADC-ACBC-4631-A1B9-C6558B3CCF69}" type="presParOf" srcId="{41AD46DD-524D-4C1A-9161-79DF35008051}" destId="{60E5B78B-CF64-4907-B4BD-32546551962A}" srcOrd="0" destOrd="0" presId="urn:microsoft.com/office/officeart/2005/8/layout/hierarchy1"/>
    <dgm:cxn modelId="{DF209161-39FE-444E-8F8B-3859A76E2568}" type="presParOf" srcId="{60E5B78B-CF64-4907-B4BD-32546551962A}" destId="{E4A54935-3C16-422A-80CD-0DFB5568F66F}" srcOrd="0" destOrd="0" presId="urn:microsoft.com/office/officeart/2005/8/layout/hierarchy1"/>
    <dgm:cxn modelId="{B8CA69C7-E57F-4E28-A567-F78B86A7F0D7}" type="presParOf" srcId="{E4A54935-3C16-422A-80CD-0DFB5568F66F}" destId="{CBAB2C15-D7D6-4092-ABA3-663DF6C418FA}" srcOrd="0" destOrd="0" presId="urn:microsoft.com/office/officeart/2005/8/layout/hierarchy1"/>
    <dgm:cxn modelId="{3672847D-829F-498E-BA29-F3183D7E122E}" type="presParOf" srcId="{E4A54935-3C16-422A-80CD-0DFB5568F66F}" destId="{0D7100EF-06A5-465C-834C-0060BDD39B5B}" srcOrd="1" destOrd="0" presId="urn:microsoft.com/office/officeart/2005/8/layout/hierarchy1"/>
    <dgm:cxn modelId="{D67D9155-BFFF-49C7-A921-8BCB48BA7F05}" type="presParOf" srcId="{60E5B78B-CF64-4907-B4BD-32546551962A}" destId="{B6AD1961-7178-41DF-82EC-319CD645C103}" srcOrd="1" destOrd="0" presId="urn:microsoft.com/office/officeart/2005/8/layout/hierarchy1"/>
    <dgm:cxn modelId="{7DE09DDA-238F-4A9C-A74D-1242D1922C2A}" type="presParOf" srcId="{B6AD1961-7178-41DF-82EC-319CD645C103}" destId="{C06CA654-EBB4-4FC4-A19C-DDC9EE424FEF}" srcOrd="0" destOrd="0" presId="urn:microsoft.com/office/officeart/2005/8/layout/hierarchy1"/>
    <dgm:cxn modelId="{040A45D0-B112-4D87-BC22-E18968C16E4F}" type="presParOf" srcId="{B6AD1961-7178-41DF-82EC-319CD645C103}" destId="{EE04D941-A966-4A93-B16E-2A65753B03A5}" srcOrd="1" destOrd="0" presId="urn:microsoft.com/office/officeart/2005/8/layout/hierarchy1"/>
    <dgm:cxn modelId="{98B2EB26-1D74-4988-8A94-C6DC87EE58F9}" type="presParOf" srcId="{EE04D941-A966-4A93-B16E-2A65753B03A5}" destId="{BC969C2E-9C1F-46AA-98A3-FF480333E1C7}" srcOrd="0" destOrd="0" presId="urn:microsoft.com/office/officeart/2005/8/layout/hierarchy1"/>
    <dgm:cxn modelId="{7F2F4B1B-861B-4269-B42E-9C0CDB516A5D}" type="presParOf" srcId="{BC969C2E-9C1F-46AA-98A3-FF480333E1C7}" destId="{7A79C8CD-FC51-4938-AA12-D0B329F0A9B3}" srcOrd="0" destOrd="0" presId="urn:microsoft.com/office/officeart/2005/8/layout/hierarchy1"/>
    <dgm:cxn modelId="{A505588B-29AD-4769-8EF8-37021D29A12D}" type="presParOf" srcId="{BC969C2E-9C1F-46AA-98A3-FF480333E1C7}" destId="{D4513B47-1DA0-48DE-9506-65C33A8D6C37}" srcOrd="1" destOrd="0" presId="urn:microsoft.com/office/officeart/2005/8/layout/hierarchy1"/>
    <dgm:cxn modelId="{B450D0E9-4D9E-4B76-B17D-4DC53D69C0D7}" type="presParOf" srcId="{EE04D941-A966-4A93-B16E-2A65753B03A5}" destId="{F85A344E-D369-4378-8524-CFB67AB60065}" srcOrd="1" destOrd="0" presId="urn:microsoft.com/office/officeart/2005/8/layout/hierarchy1"/>
    <dgm:cxn modelId="{8E779990-D118-4992-B658-C64C8CFB4299}" type="presParOf" srcId="{F85A344E-D369-4378-8524-CFB67AB60065}" destId="{73A23A75-B785-4BDD-81FD-8092DBADB75D}" srcOrd="0" destOrd="0" presId="urn:microsoft.com/office/officeart/2005/8/layout/hierarchy1"/>
    <dgm:cxn modelId="{A9176668-16CD-495C-B482-7366EE9FAB8F}" type="presParOf" srcId="{F85A344E-D369-4378-8524-CFB67AB60065}" destId="{FFB955C3-2587-44CC-9086-28858AA28F42}" srcOrd="1" destOrd="0" presId="urn:microsoft.com/office/officeart/2005/8/layout/hierarchy1"/>
    <dgm:cxn modelId="{177CDCAB-F4BE-41A8-8706-BF33038950E4}" type="presParOf" srcId="{FFB955C3-2587-44CC-9086-28858AA28F42}" destId="{932FF4B0-33B1-4BA2-93A4-3C3390325AD4}" srcOrd="0" destOrd="0" presId="urn:microsoft.com/office/officeart/2005/8/layout/hierarchy1"/>
    <dgm:cxn modelId="{E9E2AC6F-BD05-4ADB-9995-587579654CCA}" type="presParOf" srcId="{932FF4B0-33B1-4BA2-93A4-3C3390325AD4}" destId="{4F44E5AD-BBB3-4529-BE82-41B8F30CE386}" srcOrd="0" destOrd="0" presId="urn:microsoft.com/office/officeart/2005/8/layout/hierarchy1"/>
    <dgm:cxn modelId="{2C9BCCD8-CB05-443D-9BD3-72E1CE6D21D2}" type="presParOf" srcId="{932FF4B0-33B1-4BA2-93A4-3C3390325AD4}" destId="{4C1AF964-A807-4954-9686-B5991846A150}" srcOrd="1" destOrd="0" presId="urn:microsoft.com/office/officeart/2005/8/layout/hierarchy1"/>
    <dgm:cxn modelId="{386F93DF-CFC8-4151-98D8-788AC9958342}" type="presParOf" srcId="{FFB955C3-2587-44CC-9086-28858AA28F42}" destId="{26BC66D7-2EFB-4308-8FB9-A4EBDEF2AA9B}" srcOrd="1" destOrd="0" presId="urn:microsoft.com/office/officeart/2005/8/layout/hierarchy1"/>
    <dgm:cxn modelId="{A1BB93CF-3544-422F-9FE2-E2A0C0BD5A53}" type="presParOf" srcId="{F85A344E-D369-4378-8524-CFB67AB60065}" destId="{CBB37B37-20F9-4D8E-9020-5D13E97F3DF3}" srcOrd="2" destOrd="0" presId="urn:microsoft.com/office/officeart/2005/8/layout/hierarchy1"/>
    <dgm:cxn modelId="{12F1CCB0-0266-4C70-9CB5-70561FE3E104}" type="presParOf" srcId="{F85A344E-D369-4378-8524-CFB67AB60065}" destId="{9F3269B0-26DF-4B3C-B915-857AAE679BCA}" srcOrd="3" destOrd="0" presId="urn:microsoft.com/office/officeart/2005/8/layout/hierarchy1"/>
    <dgm:cxn modelId="{5D3261DA-A3DE-4E3F-AFCC-E6CEA7E9D0AD}" type="presParOf" srcId="{9F3269B0-26DF-4B3C-B915-857AAE679BCA}" destId="{B30B30C0-5810-4B4C-81C6-EE38516FF0E2}" srcOrd="0" destOrd="0" presId="urn:microsoft.com/office/officeart/2005/8/layout/hierarchy1"/>
    <dgm:cxn modelId="{6050F825-3F89-480A-AE67-8B06DBE8430E}" type="presParOf" srcId="{B30B30C0-5810-4B4C-81C6-EE38516FF0E2}" destId="{9BC6727C-008F-4C51-81F5-F894C981AF88}" srcOrd="0" destOrd="0" presId="urn:microsoft.com/office/officeart/2005/8/layout/hierarchy1"/>
    <dgm:cxn modelId="{166F0385-2F44-4BA7-9873-5994BDB446F6}" type="presParOf" srcId="{B30B30C0-5810-4B4C-81C6-EE38516FF0E2}" destId="{DF0DCD5F-59DE-4E98-8C2F-F6244E8C7045}" srcOrd="1" destOrd="0" presId="urn:microsoft.com/office/officeart/2005/8/layout/hierarchy1"/>
    <dgm:cxn modelId="{0E8AFFD6-E7BE-4B2F-95EB-320D483207E0}" type="presParOf" srcId="{9F3269B0-26DF-4B3C-B915-857AAE679BCA}" destId="{473500D4-B728-4DC9-8A5C-3040C3AC4BBC}" srcOrd="1" destOrd="0" presId="urn:microsoft.com/office/officeart/2005/8/layout/hierarchy1"/>
    <dgm:cxn modelId="{2E795231-F795-46D6-8DA4-17DE62BC35DB}" type="presParOf" srcId="{B6AD1961-7178-41DF-82EC-319CD645C103}" destId="{700FBFE5-1E95-4315-8856-B4B0D345C3C1}" srcOrd="2" destOrd="0" presId="urn:microsoft.com/office/officeart/2005/8/layout/hierarchy1"/>
    <dgm:cxn modelId="{B21FF82E-C30E-4EB7-A899-CD321A3CB8BA}" type="presParOf" srcId="{B6AD1961-7178-41DF-82EC-319CD645C103}" destId="{7F8975F3-8C70-4A1A-9A79-553C1EB31F7F}" srcOrd="3" destOrd="0" presId="urn:microsoft.com/office/officeart/2005/8/layout/hierarchy1"/>
    <dgm:cxn modelId="{E8A1BF66-F8F9-4AC3-9B7C-0E084E77701E}" type="presParOf" srcId="{7F8975F3-8C70-4A1A-9A79-553C1EB31F7F}" destId="{0F42E049-8434-42E3-899E-6C527A1A23F9}" srcOrd="0" destOrd="0" presId="urn:microsoft.com/office/officeart/2005/8/layout/hierarchy1"/>
    <dgm:cxn modelId="{BFACCFD0-BA44-4B79-B1F6-4094A826F2DE}" type="presParOf" srcId="{0F42E049-8434-42E3-899E-6C527A1A23F9}" destId="{C7312116-63C3-4451-9DD5-AD23A391134F}" srcOrd="0" destOrd="0" presId="urn:microsoft.com/office/officeart/2005/8/layout/hierarchy1"/>
    <dgm:cxn modelId="{16F30B92-DA5D-4478-A658-ED70B92DBD2E}" type="presParOf" srcId="{0F42E049-8434-42E3-899E-6C527A1A23F9}" destId="{60D11D6A-5A43-46B7-9CC9-13CA59B2E5B5}" srcOrd="1" destOrd="0" presId="urn:microsoft.com/office/officeart/2005/8/layout/hierarchy1"/>
    <dgm:cxn modelId="{870FB823-9BDE-46AD-9C47-E25FB4C137E7}" type="presParOf" srcId="{7F8975F3-8C70-4A1A-9A79-553C1EB31F7F}" destId="{5513F93D-440D-4D01-992B-45DFB0C66D82}" srcOrd="1" destOrd="0" presId="urn:microsoft.com/office/officeart/2005/8/layout/hierarchy1"/>
    <dgm:cxn modelId="{1C67A60F-3BCF-4A6B-A5FB-B2495990BC41}" type="presParOf" srcId="{5513F93D-440D-4D01-992B-45DFB0C66D82}" destId="{1B228AC5-318D-42C0-9679-F69FC71C9862}" srcOrd="0" destOrd="0" presId="urn:microsoft.com/office/officeart/2005/8/layout/hierarchy1"/>
    <dgm:cxn modelId="{F9A4B678-76DC-40BE-A677-6EC285C38C2F}" type="presParOf" srcId="{5513F93D-440D-4D01-992B-45DFB0C66D82}" destId="{0559118E-CEBF-436C-953A-815FB04D052A}" srcOrd="1" destOrd="0" presId="urn:microsoft.com/office/officeart/2005/8/layout/hierarchy1"/>
    <dgm:cxn modelId="{40E119F9-E442-4775-897C-4E89CCEEE844}" type="presParOf" srcId="{0559118E-CEBF-436C-953A-815FB04D052A}" destId="{BA7A1A2B-E459-4C86-AE0D-1C137705E09B}" srcOrd="0" destOrd="0" presId="urn:microsoft.com/office/officeart/2005/8/layout/hierarchy1"/>
    <dgm:cxn modelId="{C8EE2975-F5CB-4796-9ADE-61E3840B6206}" type="presParOf" srcId="{BA7A1A2B-E459-4C86-AE0D-1C137705E09B}" destId="{80740ACD-0D7B-4677-A3A6-643B51D18B5E}" srcOrd="0" destOrd="0" presId="urn:microsoft.com/office/officeart/2005/8/layout/hierarchy1"/>
    <dgm:cxn modelId="{63FD3A8B-F5A4-47CD-9A1D-AFADB3495062}" type="presParOf" srcId="{BA7A1A2B-E459-4C86-AE0D-1C137705E09B}" destId="{5A2DEB3D-3DFB-4967-B846-6E5535D323EE}" srcOrd="1" destOrd="0" presId="urn:microsoft.com/office/officeart/2005/8/layout/hierarchy1"/>
    <dgm:cxn modelId="{53327977-1DE0-4B7D-928B-3BE9A433927A}" type="presParOf" srcId="{0559118E-CEBF-436C-953A-815FB04D052A}" destId="{BCA87095-552C-4D30-8841-4C8210211549}" srcOrd="1" destOrd="0" presId="urn:microsoft.com/office/officeart/2005/8/layout/hierarchy1"/>
    <dgm:cxn modelId="{FE987567-DB9B-4CD4-B163-8495F1734269}" type="presParOf" srcId="{BCA87095-552C-4D30-8841-4C8210211549}" destId="{BE6AD44B-0C6E-4030-A235-D0E29E4B56B4}" srcOrd="0" destOrd="0" presId="urn:microsoft.com/office/officeart/2005/8/layout/hierarchy1"/>
    <dgm:cxn modelId="{7D43E42C-BB36-44AF-BB71-99B5DD95E7E4}" type="presParOf" srcId="{BCA87095-552C-4D30-8841-4C8210211549}" destId="{0258A1CA-729A-418E-83CD-3907E14ED408}" srcOrd="1" destOrd="0" presId="urn:microsoft.com/office/officeart/2005/8/layout/hierarchy1"/>
    <dgm:cxn modelId="{01C406DD-FAD2-4BB1-A1A7-772CF63CAA73}" type="presParOf" srcId="{0258A1CA-729A-418E-83CD-3907E14ED408}" destId="{C59D3097-53AF-4527-A518-5500E3F3C40D}" srcOrd="0" destOrd="0" presId="urn:microsoft.com/office/officeart/2005/8/layout/hierarchy1"/>
    <dgm:cxn modelId="{381A6C31-8F39-4A44-8429-FE6FC93E7DCA}" type="presParOf" srcId="{C59D3097-53AF-4527-A518-5500E3F3C40D}" destId="{555EE0A7-DF53-4746-958C-CEAB3152379A}" srcOrd="0" destOrd="0" presId="urn:microsoft.com/office/officeart/2005/8/layout/hierarchy1"/>
    <dgm:cxn modelId="{B3BC2141-3E79-4B6A-B457-54229FAA162B}" type="presParOf" srcId="{C59D3097-53AF-4527-A518-5500E3F3C40D}" destId="{7E7EC13D-80DB-4528-8F64-29581E71FF97}" srcOrd="1" destOrd="0" presId="urn:microsoft.com/office/officeart/2005/8/layout/hierarchy1"/>
    <dgm:cxn modelId="{A963B1A9-37B2-47F1-BBAE-C2CD6117A5FE}" type="presParOf" srcId="{0258A1CA-729A-418E-83CD-3907E14ED408}" destId="{22A1C7CC-4EAF-4C63-9CDC-9B9BC65AB940}" srcOrd="1" destOrd="0" presId="urn:microsoft.com/office/officeart/2005/8/layout/hierarchy1"/>
    <dgm:cxn modelId="{AB4DC337-8282-4C7E-B726-05610C61F58F}" type="presParOf" srcId="{BCA87095-552C-4D30-8841-4C8210211549}" destId="{FD652938-15D1-4702-A245-00AA988F7B43}" srcOrd="2" destOrd="0" presId="urn:microsoft.com/office/officeart/2005/8/layout/hierarchy1"/>
    <dgm:cxn modelId="{88E01D4D-9526-4BDD-B079-586691A458F1}" type="presParOf" srcId="{BCA87095-552C-4D30-8841-4C8210211549}" destId="{787D082A-2381-4CB5-94DB-FC47DBC75437}" srcOrd="3" destOrd="0" presId="urn:microsoft.com/office/officeart/2005/8/layout/hierarchy1"/>
    <dgm:cxn modelId="{672142DE-BF2B-4F60-92AF-7E069DC72BB7}" type="presParOf" srcId="{787D082A-2381-4CB5-94DB-FC47DBC75437}" destId="{D7079366-F055-4664-8124-5BB86CCA7672}" srcOrd="0" destOrd="0" presId="urn:microsoft.com/office/officeart/2005/8/layout/hierarchy1"/>
    <dgm:cxn modelId="{7CCC7418-0BC5-4946-A23B-D06544CD4430}" type="presParOf" srcId="{D7079366-F055-4664-8124-5BB86CCA7672}" destId="{12E25F7F-B4AB-4AE8-9E11-1C87F0FE81C4}" srcOrd="0" destOrd="0" presId="urn:microsoft.com/office/officeart/2005/8/layout/hierarchy1"/>
    <dgm:cxn modelId="{0CD31FE2-610A-4780-A88D-CD76C2D7D900}" type="presParOf" srcId="{D7079366-F055-4664-8124-5BB86CCA7672}" destId="{131EC10A-BC19-4B99-929A-CF38759055C0}" srcOrd="1" destOrd="0" presId="urn:microsoft.com/office/officeart/2005/8/layout/hierarchy1"/>
    <dgm:cxn modelId="{75502DDF-62F7-4F3D-B15D-E252D729AB26}" type="presParOf" srcId="{787D082A-2381-4CB5-94DB-FC47DBC75437}" destId="{5796A1CC-8E34-4688-A371-369152644AD1}" srcOrd="1" destOrd="0" presId="urn:microsoft.com/office/officeart/2005/8/layout/hierarchy1"/>
    <dgm:cxn modelId="{C82E4C91-9C81-4959-B5B7-0B0DED7A14D6}" type="presParOf" srcId="{5796A1CC-8E34-4688-A371-369152644AD1}" destId="{EA7025A0-C2EE-4C72-A522-E9FC5E3D406E}" srcOrd="0" destOrd="0" presId="urn:microsoft.com/office/officeart/2005/8/layout/hierarchy1"/>
    <dgm:cxn modelId="{1E0E41E9-91FA-4FF9-B4AA-E41A1FAD4BFC}" type="presParOf" srcId="{5796A1CC-8E34-4688-A371-369152644AD1}" destId="{1CE08601-C59D-4C83-9A06-FB637D63E5ED}" srcOrd="1" destOrd="0" presId="urn:microsoft.com/office/officeart/2005/8/layout/hierarchy1"/>
    <dgm:cxn modelId="{09C017AB-E7EF-487F-89F9-BE9847A71887}" type="presParOf" srcId="{1CE08601-C59D-4C83-9A06-FB637D63E5ED}" destId="{47EC382A-BBC4-4CB4-BCE9-23E9FF9737D4}" srcOrd="0" destOrd="0" presId="urn:microsoft.com/office/officeart/2005/8/layout/hierarchy1"/>
    <dgm:cxn modelId="{537810EB-EE34-4846-83B2-CC0DCB460634}" type="presParOf" srcId="{47EC382A-BBC4-4CB4-BCE9-23E9FF9737D4}" destId="{B4CCD9D5-E742-4229-B41C-53BBE467F34E}" srcOrd="0" destOrd="0" presId="urn:microsoft.com/office/officeart/2005/8/layout/hierarchy1"/>
    <dgm:cxn modelId="{CD184856-EE01-4FE5-A878-4759A85C775A}" type="presParOf" srcId="{47EC382A-BBC4-4CB4-BCE9-23E9FF9737D4}" destId="{52E826B5-A7B2-4DFC-9FDE-A4EF84F32DE3}" srcOrd="1" destOrd="0" presId="urn:microsoft.com/office/officeart/2005/8/layout/hierarchy1"/>
    <dgm:cxn modelId="{ACAF4FE5-ED65-455F-851E-24284E278019}" type="presParOf" srcId="{1CE08601-C59D-4C83-9A06-FB637D63E5ED}" destId="{549B0A20-FF20-47CE-8796-9C8C12CC5F7C}" srcOrd="1" destOrd="0" presId="urn:microsoft.com/office/officeart/2005/8/layout/hierarchy1"/>
    <dgm:cxn modelId="{9C62F6DC-111A-4D6F-ACBB-868EA0961993}" type="presParOf" srcId="{5796A1CC-8E34-4688-A371-369152644AD1}" destId="{A7294A2F-6662-4C88-B992-C16513355B1D}" srcOrd="2" destOrd="0" presId="urn:microsoft.com/office/officeart/2005/8/layout/hierarchy1"/>
    <dgm:cxn modelId="{E7C3C153-048C-410C-A073-CCF5A1DC90C2}" type="presParOf" srcId="{5796A1CC-8E34-4688-A371-369152644AD1}" destId="{BE9C383D-BADB-436A-A959-986A8A6F5A8B}" srcOrd="3" destOrd="0" presId="urn:microsoft.com/office/officeart/2005/8/layout/hierarchy1"/>
    <dgm:cxn modelId="{35947ED9-C6B1-4253-90D5-E318F8112912}" type="presParOf" srcId="{BE9C383D-BADB-436A-A959-986A8A6F5A8B}" destId="{8F6FB2A7-9F25-47C5-B096-CDF4F80CB46F}" srcOrd="0" destOrd="0" presId="urn:microsoft.com/office/officeart/2005/8/layout/hierarchy1"/>
    <dgm:cxn modelId="{E4D85CE0-634E-4091-BD3E-20BDAC1D45DB}" type="presParOf" srcId="{8F6FB2A7-9F25-47C5-B096-CDF4F80CB46F}" destId="{10D3A0C5-1429-48A6-B0FD-C037450DDF09}" srcOrd="0" destOrd="0" presId="urn:microsoft.com/office/officeart/2005/8/layout/hierarchy1"/>
    <dgm:cxn modelId="{25CD8983-D1D2-4933-A9A3-774CECDB7669}" type="presParOf" srcId="{8F6FB2A7-9F25-47C5-B096-CDF4F80CB46F}" destId="{1EB7349E-DCE1-47ED-B2C2-529B8B9F057E}" srcOrd="1" destOrd="0" presId="urn:microsoft.com/office/officeart/2005/8/layout/hierarchy1"/>
    <dgm:cxn modelId="{E4A26A2C-1429-40B7-912A-AD1F5E157E40}" type="presParOf" srcId="{BE9C383D-BADB-436A-A959-986A8A6F5A8B}" destId="{24E135B5-0918-42F3-8116-0BDC79AE2032}" srcOrd="1" destOrd="0" presId="urn:microsoft.com/office/officeart/2005/8/layout/hierarchy1"/>
    <dgm:cxn modelId="{DE047DAD-4207-4CCB-BDA0-CD2F1DCC6FA1}" type="presParOf" srcId="{5513F93D-440D-4D01-992B-45DFB0C66D82}" destId="{3792D551-BE1C-49CD-932C-3F2223B508BC}" srcOrd="2" destOrd="0" presId="urn:microsoft.com/office/officeart/2005/8/layout/hierarchy1"/>
    <dgm:cxn modelId="{059C25B3-062B-4F8C-97D3-AE75E521AB31}" type="presParOf" srcId="{5513F93D-440D-4D01-992B-45DFB0C66D82}" destId="{7E884648-A43B-4BE1-A510-557D70D84570}" srcOrd="3" destOrd="0" presId="urn:microsoft.com/office/officeart/2005/8/layout/hierarchy1"/>
    <dgm:cxn modelId="{CD5385CA-AB39-428E-A99D-B3BE2A2304FF}" type="presParOf" srcId="{7E884648-A43B-4BE1-A510-557D70D84570}" destId="{637BA21C-FF63-4C56-9CD0-3155A0E83921}" srcOrd="0" destOrd="0" presId="urn:microsoft.com/office/officeart/2005/8/layout/hierarchy1"/>
    <dgm:cxn modelId="{166DB6A4-AF8A-45D2-A302-03AB198B4CFE}" type="presParOf" srcId="{637BA21C-FF63-4C56-9CD0-3155A0E83921}" destId="{730F2025-4BD1-43D5-9544-89C92868430D}" srcOrd="0" destOrd="0" presId="urn:microsoft.com/office/officeart/2005/8/layout/hierarchy1"/>
    <dgm:cxn modelId="{EFC42DA2-EC47-4950-BB3A-58CAEEBCB7BC}" type="presParOf" srcId="{637BA21C-FF63-4C56-9CD0-3155A0E83921}" destId="{EE0298DF-ED01-4AAA-B24F-1B461FD35F18}" srcOrd="1" destOrd="0" presId="urn:microsoft.com/office/officeart/2005/8/layout/hierarchy1"/>
    <dgm:cxn modelId="{D533D71D-4D0A-43EF-8CA9-CC619755B927}" type="presParOf" srcId="{7E884648-A43B-4BE1-A510-557D70D84570}" destId="{A396B43E-CE9B-4835-A682-EE567A0ADF6B}" srcOrd="1" destOrd="0" presId="urn:microsoft.com/office/officeart/2005/8/layout/hierarchy1"/>
    <dgm:cxn modelId="{0AC873CF-B28C-4ED3-BAE0-465113772B3F}" type="presParOf" srcId="{A396B43E-CE9B-4835-A682-EE567A0ADF6B}" destId="{7955F00D-3574-49C3-83B2-7732754D1CB4}" srcOrd="0" destOrd="0" presId="urn:microsoft.com/office/officeart/2005/8/layout/hierarchy1"/>
    <dgm:cxn modelId="{01481C2E-940B-4DAC-9D70-DE344C093725}" type="presParOf" srcId="{A396B43E-CE9B-4835-A682-EE567A0ADF6B}" destId="{B485B470-8F52-4B07-B9BF-15BE8666DCC4}" srcOrd="1" destOrd="0" presId="urn:microsoft.com/office/officeart/2005/8/layout/hierarchy1"/>
    <dgm:cxn modelId="{C8C42EEE-9AFA-4F5F-9BAF-0AADC69C4522}" type="presParOf" srcId="{B485B470-8F52-4B07-B9BF-15BE8666DCC4}" destId="{0BE9A401-1D5F-4D0A-90C0-28F6FB893B40}" srcOrd="0" destOrd="0" presId="urn:microsoft.com/office/officeart/2005/8/layout/hierarchy1"/>
    <dgm:cxn modelId="{4C229CA1-6B82-4CC1-856E-A74850509EF3}" type="presParOf" srcId="{0BE9A401-1D5F-4D0A-90C0-28F6FB893B40}" destId="{25039C2F-712E-46D7-ADA2-5AC09158715F}" srcOrd="0" destOrd="0" presId="urn:microsoft.com/office/officeart/2005/8/layout/hierarchy1"/>
    <dgm:cxn modelId="{B6F48FA2-8590-4800-9C30-6DDC8022E679}" type="presParOf" srcId="{0BE9A401-1D5F-4D0A-90C0-28F6FB893B40}" destId="{3A16FCAE-E8D4-4ACF-8304-7B7D50B6B836}" srcOrd="1" destOrd="0" presId="urn:microsoft.com/office/officeart/2005/8/layout/hierarchy1"/>
    <dgm:cxn modelId="{DDA0340A-CA37-49EB-ADA7-9B73A8B110D2}" type="presParOf" srcId="{B485B470-8F52-4B07-B9BF-15BE8666DCC4}" destId="{6FE2FF58-F616-4520-BF4F-2B03E09DDFD2}" srcOrd="1" destOrd="0" presId="urn:microsoft.com/office/officeart/2005/8/layout/hierarchy1"/>
    <dgm:cxn modelId="{E0AE0C80-3C5B-45B6-BA70-779B4315C0B1}" type="presParOf" srcId="{A396B43E-CE9B-4835-A682-EE567A0ADF6B}" destId="{A3D66371-1BC0-4D9B-96E0-A1F39CF8AC81}" srcOrd="2" destOrd="0" presId="urn:microsoft.com/office/officeart/2005/8/layout/hierarchy1"/>
    <dgm:cxn modelId="{B101113A-B57B-46DA-B292-816B40D8FB0C}" type="presParOf" srcId="{A396B43E-CE9B-4835-A682-EE567A0ADF6B}" destId="{DE2A7CB1-C1A8-4729-92F4-B3F6D131D207}" srcOrd="3" destOrd="0" presId="urn:microsoft.com/office/officeart/2005/8/layout/hierarchy1"/>
    <dgm:cxn modelId="{30DE2394-F799-4089-8346-329F48600885}" type="presParOf" srcId="{DE2A7CB1-C1A8-4729-92F4-B3F6D131D207}" destId="{0B04B913-2307-4BFD-A701-E438BF9B7ED5}" srcOrd="0" destOrd="0" presId="urn:microsoft.com/office/officeart/2005/8/layout/hierarchy1"/>
    <dgm:cxn modelId="{6C16AC62-2AF1-4C40-AE3E-42C824446EBD}" type="presParOf" srcId="{0B04B913-2307-4BFD-A701-E438BF9B7ED5}" destId="{2DC74837-DF53-445D-8864-BA90421E78EE}" srcOrd="0" destOrd="0" presId="urn:microsoft.com/office/officeart/2005/8/layout/hierarchy1"/>
    <dgm:cxn modelId="{9989AE3E-39FB-43C6-9458-F8F6FBE7BAA3}" type="presParOf" srcId="{0B04B913-2307-4BFD-A701-E438BF9B7ED5}" destId="{CCACDF9B-A72A-4179-875B-2E79ACDF1C0F}" srcOrd="1" destOrd="0" presId="urn:microsoft.com/office/officeart/2005/8/layout/hierarchy1"/>
    <dgm:cxn modelId="{F57ED0EA-FC63-46AD-9416-CE42A277D2AF}" type="presParOf" srcId="{DE2A7CB1-C1A8-4729-92F4-B3F6D131D207}" destId="{FB0F27D6-EEB7-4E01-A4D5-EFF097A6B91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E5D1CB-2CD3-4038-B790-D1D4FC99EAFA}">
      <dsp:nvSpPr>
        <dsp:cNvPr id="0" name=""/>
        <dsp:cNvSpPr/>
      </dsp:nvSpPr>
      <dsp:spPr>
        <a:xfrm>
          <a:off x="1409700" y="0"/>
          <a:ext cx="4800600" cy="48006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4631BD-CC28-44D6-98F3-EC8AB25EB1B3}">
      <dsp:nvSpPr>
        <dsp:cNvPr id="0" name=""/>
        <dsp:cNvSpPr/>
      </dsp:nvSpPr>
      <dsp:spPr>
        <a:xfrm>
          <a:off x="1721739" y="312039"/>
          <a:ext cx="1920240" cy="1920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RUQ</a:t>
          </a:r>
        </a:p>
      </dsp:txBody>
      <dsp:txXfrm>
        <a:off x="1815477" y="405777"/>
        <a:ext cx="1732764" cy="1732764"/>
      </dsp:txXfrm>
    </dsp:sp>
    <dsp:sp modelId="{E2DFBCE1-9198-4C37-8EF1-519C90B51F2D}">
      <dsp:nvSpPr>
        <dsp:cNvPr id="0" name=""/>
        <dsp:cNvSpPr/>
      </dsp:nvSpPr>
      <dsp:spPr>
        <a:xfrm>
          <a:off x="3978021" y="312039"/>
          <a:ext cx="1920240" cy="1920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LUQ</a:t>
          </a:r>
        </a:p>
      </dsp:txBody>
      <dsp:txXfrm>
        <a:off x="4071759" y="405777"/>
        <a:ext cx="1732764" cy="1732764"/>
      </dsp:txXfrm>
    </dsp:sp>
    <dsp:sp modelId="{4934D5B6-2BE7-49AC-BAC4-2EB977FD5B1B}">
      <dsp:nvSpPr>
        <dsp:cNvPr id="0" name=""/>
        <dsp:cNvSpPr/>
      </dsp:nvSpPr>
      <dsp:spPr>
        <a:xfrm>
          <a:off x="1721739" y="2568320"/>
          <a:ext cx="1920240" cy="1920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RLQ</a:t>
          </a:r>
        </a:p>
      </dsp:txBody>
      <dsp:txXfrm>
        <a:off x="1815477" y="2662058"/>
        <a:ext cx="1732764" cy="1732764"/>
      </dsp:txXfrm>
    </dsp:sp>
    <dsp:sp modelId="{BBA6F6F5-FA76-4039-B98C-9BAF6700A55C}">
      <dsp:nvSpPr>
        <dsp:cNvPr id="0" name=""/>
        <dsp:cNvSpPr/>
      </dsp:nvSpPr>
      <dsp:spPr>
        <a:xfrm>
          <a:off x="3978021" y="2568320"/>
          <a:ext cx="1920240" cy="1920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LLQ</a:t>
          </a:r>
        </a:p>
      </dsp:txBody>
      <dsp:txXfrm>
        <a:off x="4071759" y="2662058"/>
        <a:ext cx="1732764" cy="17327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66371-1BC0-4D9B-96E0-A1F39CF8AC81}">
      <dsp:nvSpPr>
        <dsp:cNvPr id="0" name=""/>
        <dsp:cNvSpPr/>
      </dsp:nvSpPr>
      <dsp:spPr>
        <a:xfrm>
          <a:off x="6458247" y="3098439"/>
          <a:ext cx="732115" cy="348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438"/>
              </a:lnTo>
              <a:lnTo>
                <a:pt x="732115" y="237438"/>
              </a:lnTo>
              <a:lnTo>
                <a:pt x="732115" y="34842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55F00D-3574-49C3-83B2-7732754D1CB4}">
      <dsp:nvSpPr>
        <dsp:cNvPr id="0" name=""/>
        <dsp:cNvSpPr/>
      </dsp:nvSpPr>
      <dsp:spPr>
        <a:xfrm>
          <a:off x="5726132" y="3098439"/>
          <a:ext cx="732115" cy="348420"/>
        </a:xfrm>
        <a:custGeom>
          <a:avLst/>
          <a:gdLst/>
          <a:ahLst/>
          <a:cxnLst/>
          <a:rect l="0" t="0" r="0" b="0"/>
          <a:pathLst>
            <a:path>
              <a:moveTo>
                <a:pt x="732115" y="0"/>
              </a:moveTo>
              <a:lnTo>
                <a:pt x="732115" y="237438"/>
              </a:lnTo>
              <a:lnTo>
                <a:pt x="0" y="237438"/>
              </a:lnTo>
              <a:lnTo>
                <a:pt x="0" y="34842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92D551-BE1C-49CD-932C-3F2223B508BC}">
      <dsp:nvSpPr>
        <dsp:cNvPr id="0" name=""/>
        <dsp:cNvSpPr/>
      </dsp:nvSpPr>
      <dsp:spPr>
        <a:xfrm>
          <a:off x="4994017" y="1989284"/>
          <a:ext cx="1464230" cy="348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438"/>
              </a:lnTo>
              <a:lnTo>
                <a:pt x="1464230" y="237438"/>
              </a:lnTo>
              <a:lnTo>
                <a:pt x="1464230" y="34842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294A2F-6662-4C88-B992-C16513355B1D}">
      <dsp:nvSpPr>
        <dsp:cNvPr id="0" name=""/>
        <dsp:cNvSpPr/>
      </dsp:nvSpPr>
      <dsp:spPr>
        <a:xfrm>
          <a:off x="4261901" y="4207593"/>
          <a:ext cx="732115" cy="348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438"/>
              </a:lnTo>
              <a:lnTo>
                <a:pt x="732115" y="237438"/>
              </a:lnTo>
              <a:lnTo>
                <a:pt x="732115" y="34842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7025A0-C2EE-4C72-A522-E9FC5E3D406E}">
      <dsp:nvSpPr>
        <dsp:cNvPr id="0" name=""/>
        <dsp:cNvSpPr/>
      </dsp:nvSpPr>
      <dsp:spPr>
        <a:xfrm>
          <a:off x="3529786" y="4207593"/>
          <a:ext cx="732115" cy="348420"/>
        </a:xfrm>
        <a:custGeom>
          <a:avLst/>
          <a:gdLst/>
          <a:ahLst/>
          <a:cxnLst/>
          <a:rect l="0" t="0" r="0" b="0"/>
          <a:pathLst>
            <a:path>
              <a:moveTo>
                <a:pt x="732115" y="0"/>
              </a:moveTo>
              <a:lnTo>
                <a:pt x="732115" y="237438"/>
              </a:lnTo>
              <a:lnTo>
                <a:pt x="0" y="237438"/>
              </a:lnTo>
              <a:lnTo>
                <a:pt x="0" y="34842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652938-15D1-4702-A245-00AA988F7B43}">
      <dsp:nvSpPr>
        <dsp:cNvPr id="0" name=""/>
        <dsp:cNvSpPr/>
      </dsp:nvSpPr>
      <dsp:spPr>
        <a:xfrm>
          <a:off x="3529786" y="3098439"/>
          <a:ext cx="732115" cy="348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438"/>
              </a:lnTo>
              <a:lnTo>
                <a:pt x="732115" y="237438"/>
              </a:lnTo>
              <a:lnTo>
                <a:pt x="732115" y="34842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AD44B-0C6E-4030-A235-D0E29E4B56B4}">
      <dsp:nvSpPr>
        <dsp:cNvPr id="0" name=""/>
        <dsp:cNvSpPr/>
      </dsp:nvSpPr>
      <dsp:spPr>
        <a:xfrm>
          <a:off x="2797671" y="3098439"/>
          <a:ext cx="732115" cy="348420"/>
        </a:xfrm>
        <a:custGeom>
          <a:avLst/>
          <a:gdLst/>
          <a:ahLst/>
          <a:cxnLst/>
          <a:rect l="0" t="0" r="0" b="0"/>
          <a:pathLst>
            <a:path>
              <a:moveTo>
                <a:pt x="732115" y="0"/>
              </a:moveTo>
              <a:lnTo>
                <a:pt x="732115" y="237438"/>
              </a:lnTo>
              <a:lnTo>
                <a:pt x="0" y="237438"/>
              </a:lnTo>
              <a:lnTo>
                <a:pt x="0" y="34842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228AC5-318D-42C0-9679-F69FC71C9862}">
      <dsp:nvSpPr>
        <dsp:cNvPr id="0" name=""/>
        <dsp:cNvSpPr/>
      </dsp:nvSpPr>
      <dsp:spPr>
        <a:xfrm>
          <a:off x="3529786" y="1989284"/>
          <a:ext cx="1464230" cy="348420"/>
        </a:xfrm>
        <a:custGeom>
          <a:avLst/>
          <a:gdLst/>
          <a:ahLst/>
          <a:cxnLst/>
          <a:rect l="0" t="0" r="0" b="0"/>
          <a:pathLst>
            <a:path>
              <a:moveTo>
                <a:pt x="1464230" y="0"/>
              </a:moveTo>
              <a:lnTo>
                <a:pt x="1464230" y="237438"/>
              </a:lnTo>
              <a:lnTo>
                <a:pt x="0" y="237438"/>
              </a:lnTo>
              <a:lnTo>
                <a:pt x="0" y="34842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0FBFE5-1E95-4315-8856-B4B0D345C3C1}">
      <dsp:nvSpPr>
        <dsp:cNvPr id="0" name=""/>
        <dsp:cNvSpPr/>
      </dsp:nvSpPr>
      <dsp:spPr>
        <a:xfrm>
          <a:off x="3163728" y="880129"/>
          <a:ext cx="1830288" cy="348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438"/>
              </a:lnTo>
              <a:lnTo>
                <a:pt x="1830288" y="237438"/>
              </a:lnTo>
              <a:lnTo>
                <a:pt x="1830288" y="34842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B37B37-20F9-4D8E-9020-5D13E97F3DF3}">
      <dsp:nvSpPr>
        <dsp:cNvPr id="0" name=""/>
        <dsp:cNvSpPr/>
      </dsp:nvSpPr>
      <dsp:spPr>
        <a:xfrm>
          <a:off x="1333440" y="1989284"/>
          <a:ext cx="732115" cy="348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438"/>
              </a:lnTo>
              <a:lnTo>
                <a:pt x="732115" y="237438"/>
              </a:lnTo>
              <a:lnTo>
                <a:pt x="732115" y="34842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A23A75-B785-4BDD-81FD-8092DBADB75D}">
      <dsp:nvSpPr>
        <dsp:cNvPr id="0" name=""/>
        <dsp:cNvSpPr/>
      </dsp:nvSpPr>
      <dsp:spPr>
        <a:xfrm>
          <a:off x="601325" y="1989284"/>
          <a:ext cx="732115" cy="348420"/>
        </a:xfrm>
        <a:custGeom>
          <a:avLst/>
          <a:gdLst/>
          <a:ahLst/>
          <a:cxnLst/>
          <a:rect l="0" t="0" r="0" b="0"/>
          <a:pathLst>
            <a:path>
              <a:moveTo>
                <a:pt x="732115" y="0"/>
              </a:moveTo>
              <a:lnTo>
                <a:pt x="732115" y="237438"/>
              </a:lnTo>
              <a:lnTo>
                <a:pt x="0" y="237438"/>
              </a:lnTo>
              <a:lnTo>
                <a:pt x="0" y="34842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6CA654-EBB4-4FC4-A19C-DDC9EE424FEF}">
      <dsp:nvSpPr>
        <dsp:cNvPr id="0" name=""/>
        <dsp:cNvSpPr/>
      </dsp:nvSpPr>
      <dsp:spPr>
        <a:xfrm>
          <a:off x="1333440" y="880129"/>
          <a:ext cx="1830288" cy="348420"/>
        </a:xfrm>
        <a:custGeom>
          <a:avLst/>
          <a:gdLst/>
          <a:ahLst/>
          <a:cxnLst/>
          <a:rect l="0" t="0" r="0" b="0"/>
          <a:pathLst>
            <a:path>
              <a:moveTo>
                <a:pt x="1830288" y="0"/>
              </a:moveTo>
              <a:lnTo>
                <a:pt x="1830288" y="237438"/>
              </a:lnTo>
              <a:lnTo>
                <a:pt x="0" y="237438"/>
              </a:lnTo>
              <a:lnTo>
                <a:pt x="0" y="34842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AB2C15-D7D6-4092-ABA3-663DF6C418FA}">
      <dsp:nvSpPr>
        <dsp:cNvPr id="0" name=""/>
        <dsp:cNvSpPr/>
      </dsp:nvSpPr>
      <dsp:spPr>
        <a:xfrm>
          <a:off x="2564725" y="119395"/>
          <a:ext cx="1198006" cy="7607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7100EF-06A5-465C-834C-0060BDD39B5B}">
      <dsp:nvSpPr>
        <dsp:cNvPr id="0" name=""/>
        <dsp:cNvSpPr/>
      </dsp:nvSpPr>
      <dsp:spPr>
        <a:xfrm>
          <a:off x="2697837" y="245851"/>
          <a:ext cx="1198006" cy="7607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Nervous system</a:t>
          </a:r>
        </a:p>
      </dsp:txBody>
      <dsp:txXfrm>
        <a:off x="2720118" y="268132"/>
        <a:ext cx="1153444" cy="716172"/>
      </dsp:txXfrm>
    </dsp:sp>
    <dsp:sp modelId="{7A79C8CD-FC51-4938-AA12-D0B329F0A9B3}">
      <dsp:nvSpPr>
        <dsp:cNvPr id="0" name=""/>
        <dsp:cNvSpPr/>
      </dsp:nvSpPr>
      <dsp:spPr>
        <a:xfrm>
          <a:off x="734437" y="1228549"/>
          <a:ext cx="1198006" cy="7607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513B47-1DA0-48DE-9506-65C33A8D6C37}">
      <dsp:nvSpPr>
        <dsp:cNvPr id="0" name=""/>
        <dsp:cNvSpPr/>
      </dsp:nvSpPr>
      <dsp:spPr>
        <a:xfrm>
          <a:off x="867548" y="1355006"/>
          <a:ext cx="1198006" cy="7607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Central nervous system</a:t>
          </a:r>
        </a:p>
      </dsp:txBody>
      <dsp:txXfrm>
        <a:off x="889829" y="1377287"/>
        <a:ext cx="1153444" cy="716172"/>
      </dsp:txXfrm>
    </dsp:sp>
    <dsp:sp modelId="{4F44E5AD-BBB3-4529-BE82-41B8F30CE386}">
      <dsp:nvSpPr>
        <dsp:cNvPr id="0" name=""/>
        <dsp:cNvSpPr/>
      </dsp:nvSpPr>
      <dsp:spPr>
        <a:xfrm>
          <a:off x="2321" y="2337704"/>
          <a:ext cx="1198006" cy="7607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1AF964-A807-4954-9686-B5991846A150}">
      <dsp:nvSpPr>
        <dsp:cNvPr id="0" name=""/>
        <dsp:cNvSpPr/>
      </dsp:nvSpPr>
      <dsp:spPr>
        <a:xfrm>
          <a:off x="135433" y="2464160"/>
          <a:ext cx="1198006" cy="7607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Brain </a:t>
          </a:r>
        </a:p>
      </dsp:txBody>
      <dsp:txXfrm>
        <a:off x="157714" y="2486441"/>
        <a:ext cx="1153444" cy="716172"/>
      </dsp:txXfrm>
    </dsp:sp>
    <dsp:sp modelId="{9BC6727C-008F-4C51-81F5-F894C981AF88}">
      <dsp:nvSpPr>
        <dsp:cNvPr id="0" name=""/>
        <dsp:cNvSpPr/>
      </dsp:nvSpPr>
      <dsp:spPr>
        <a:xfrm>
          <a:off x="1466552" y="2337704"/>
          <a:ext cx="1198006" cy="7607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0DCD5F-59DE-4E98-8C2F-F6244E8C7045}">
      <dsp:nvSpPr>
        <dsp:cNvPr id="0" name=""/>
        <dsp:cNvSpPr/>
      </dsp:nvSpPr>
      <dsp:spPr>
        <a:xfrm>
          <a:off x="1599664" y="2464160"/>
          <a:ext cx="1198006" cy="7607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Spinal cord</a:t>
          </a:r>
        </a:p>
      </dsp:txBody>
      <dsp:txXfrm>
        <a:off x="1621945" y="2486441"/>
        <a:ext cx="1153444" cy="716172"/>
      </dsp:txXfrm>
    </dsp:sp>
    <dsp:sp modelId="{C7312116-63C3-4451-9DD5-AD23A391134F}">
      <dsp:nvSpPr>
        <dsp:cNvPr id="0" name=""/>
        <dsp:cNvSpPr/>
      </dsp:nvSpPr>
      <dsp:spPr>
        <a:xfrm>
          <a:off x="4395013" y="1228549"/>
          <a:ext cx="1198006" cy="7607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D11D6A-5A43-46B7-9CC9-13CA59B2E5B5}">
      <dsp:nvSpPr>
        <dsp:cNvPr id="0" name=""/>
        <dsp:cNvSpPr/>
      </dsp:nvSpPr>
      <dsp:spPr>
        <a:xfrm>
          <a:off x="4528125" y="1355006"/>
          <a:ext cx="1198006" cy="7607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Peripheral nervous system</a:t>
          </a:r>
        </a:p>
      </dsp:txBody>
      <dsp:txXfrm>
        <a:off x="4550406" y="1377287"/>
        <a:ext cx="1153444" cy="716172"/>
      </dsp:txXfrm>
    </dsp:sp>
    <dsp:sp modelId="{80740ACD-0D7B-4677-A3A6-643B51D18B5E}">
      <dsp:nvSpPr>
        <dsp:cNvPr id="0" name=""/>
        <dsp:cNvSpPr/>
      </dsp:nvSpPr>
      <dsp:spPr>
        <a:xfrm>
          <a:off x="2930782" y="2337704"/>
          <a:ext cx="1198006" cy="7607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2DEB3D-3DFB-4967-B846-6E5535D323EE}">
      <dsp:nvSpPr>
        <dsp:cNvPr id="0" name=""/>
        <dsp:cNvSpPr/>
      </dsp:nvSpPr>
      <dsp:spPr>
        <a:xfrm>
          <a:off x="3063894" y="2464160"/>
          <a:ext cx="1198006" cy="7607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Somatic</a:t>
          </a:r>
        </a:p>
      </dsp:txBody>
      <dsp:txXfrm>
        <a:off x="3086175" y="2486441"/>
        <a:ext cx="1153444" cy="716172"/>
      </dsp:txXfrm>
    </dsp:sp>
    <dsp:sp modelId="{555EE0A7-DF53-4746-958C-CEAB3152379A}">
      <dsp:nvSpPr>
        <dsp:cNvPr id="0" name=""/>
        <dsp:cNvSpPr/>
      </dsp:nvSpPr>
      <dsp:spPr>
        <a:xfrm>
          <a:off x="2198667" y="3446859"/>
          <a:ext cx="1198006" cy="7607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7EC13D-80DB-4528-8F64-29581E71FF97}">
      <dsp:nvSpPr>
        <dsp:cNvPr id="0" name=""/>
        <dsp:cNvSpPr/>
      </dsp:nvSpPr>
      <dsp:spPr>
        <a:xfrm>
          <a:off x="2331779" y="3573315"/>
          <a:ext cx="1198006" cy="7607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12</a:t>
          </a:r>
          <a:r>
            <a:rPr lang="en-US" sz="1200" kern="1200" baseline="0" dirty="0"/>
            <a:t> cranial nerves</a:t>
          </a:r>
          <a:endParaRPr lang="en-US" sz="1200" kern="1200" dirty="0"/>
        </a:p>
      </dsp:txBody>
      <dsp:txXfrm>
        <a:off x="2354060" y="3595596"/>
        <a:ext cx="1153444" cy="716172"/>
      </dsp:txXfrm>
    </dsp:sp>
    <dsp:sp modelId="{12E25F7F-B4AB-4AE8-9E11-1C87F0FE81C4}">
      <dsp:nvSpPr>
        <dsp:cNvPr id="0" name=""/>
        <dsp:cNvSpPr/>
      </dsp:nvSpPr>
      <dsp:spPr>
        <a:xfrm>
          <a:off x="3662898" y="3446859"/>
          <a:ext cx="1198006" cy="7607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1EC10A-BC19-4B99-929A-CF38759055C0}">
      <dsp:nvSpPr>
        <dsp:cNvPr id="0" name=""/>
        <dsp:cNvSpPr/>
      </dsp:nvSpPr>
      <dsp:spPr>
        <a:xfrm>
          <a:off x="3796010" y="3573315"/>
          <a:ext cx="1198006" cy="7607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31 spinal nerves</a:t>
          </a:r>
        </a:p>
      </dsp:txBody>
      <dsp:txXfrm>
        <a:off x="3818291" y="3595596"/>
        <a:ext cx="1153444" cy="716172"/>
      </dsp:txXfrm>
    </dsp:sp>
    <dsp:sp modelId="{B4CCD9D5-E742-4229-B41C-53BBE467F34E}">
      <dsp:nvSpPr>
        <dsp:cNvPr id="0" name=""/>
        <dsp:cNvSpPr/>
      </dsp:nvSpPr>
      <dsp:spPr>
        <a:xfrm>
          <a:off x="2930782" y="4556014"/>
          <a:ext cx="1198006" cy="7607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E826B5-A7B2-4DFC-9FDE-A4EF84F32DE3}">
      <dsp:nvSpPr>
        <dsp:cNvPr id="0" name=""/>
        <dsp:cNvSpPr/>
      </dsp:nvSpPr>
      <dsp:spPr>
        <a:xfrm>
          <a:off x="3063894" y="4682470"/>
          <a:ext cx="1198006" cy="7607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Afferent (sensory)</a:t>
          </a:r>
        </a:p>
      </dsp:txBody>
      <dsp:txXfrm>
        <a:off x="3086175" y="4704751"/>
        <a:ext cx="1153444" cy="716172"/>
      </dsp:txXfrm>
    </dsp:sp>
    <dsp:sp modelId="{10D3A0C5-1429-48A6-B0FD-C037450DDF09}">
      <dsp:nvSpPr>
        <dsp:cNvPr id="0" name=""/>
        <dsp:cNvSpPr/>
      </dsp:nvSpPr>
      <dsp:spPr>
        <a:xfrm>
          <a:off x="4395013" y="4556014"/>
          <a:ext cx="1198006" cy="7607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B7349E-DCE1-47ED-B2C2-529B8B9F057E}">
      <dsp:nvSpPr>
        <dsp:cNvPr id="0" name=""/>
        <dsp:cNvSpPr/>
      </dsp:nvSpPr>
      <dsp:spPr>
        <a:xfrm>
          <a:off x="4528125" y="4682470"/>
          <a:ext cx="1198006" cy="7607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Efferent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(motor)</a:t>
          </a:r>
        </a:p>
      </dsp:txBody>
      <dsp:txXfrm>
        <a:off x="4550406" y="4704751"/>
        <a:ext cx="1153444" cy="716172"/>
      </dsp:txXfrm>
    </dsp:sp>
    <dsp:sp modelId="{730F2025-4BD1-43D5-9544-89C92868430D}">
      <dsp:nvSpPr>
        <dsp:cNvPr id="0" name=""/>
        <dsp:cNvSpPr/>
      </dsp:nvSpPr>
      <dsp:spPr>
        <a:xfrm>
          <a:off x="5859244" y="2337704"/>
          <a:ext cx="1198006" cy="7607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0298DF-ED01-4AAA-B24F-1B461FD35F18}">
      <dsp:nvSpPr>
        <dsp:cNvPr id="0" name=""/>
        <dsp:cNvSpPr/>
      </dsp:nvSpPr>
      <dsp:spPr>
        <a:xfrm>
          <a:off x="5992356" y="2464160"/>
          <a:ext cx="1198006" cy="7607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Autonomic</a:t>
          </a:r>
        </a:p>
      </dsp:txBody>
      <dsp:txXfrm>
        <a:off x="6014637" y="2486441"/>
        <a:ext cx="1153444" cy="716172"/>
      </dsp:txXfrm>
    </dsp:sp>
    <dsp:sp modelId="{25039C2F-712E-46D7-ADA2-5AC09158715F}">
      <dsp:nvSpPr>
        <dsp:cNvPr id="0" name=""/>
        <dsp:cNvSpPr/>
      </dsp:nvSpPr>
      <dsp:spPr>
        <a:xfrm>
          <a:off x="5127128" y="3446859"/>
          <a:ext cx="1198006" cy="7607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16FCAE-E8D4-4ACF-8304-7B7D50B6B836}">
      <dsp:nvSpPr>
        <dsp:cNvPr id="0" name=""/>
        <dsp:cNvSpPr/>
      </dsp:nvSpPr>
      <dsp:spPr>
        <a:xfrm>
          <a:off x="5260240" y="3573315"/>
          <a:ext cx="1198006" cy="7607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parasympathetic</a:t>
          </a:r>
        </a:p>
      </dsp:txBody>
      <dsp:txXfrm>
        <a:off x="5282521" y="3595596"/>
        <a:ext cx="1153444" cy="716172"/>
      </dsp:txXfrm>
    </dsp:sp>
    <dsp:sp modelId="{2DC74837-DF53-445D-8864-BA90421E78EE}">
      <dsp:nvSpPr>
        <dsp:cNvPr id="0" name=""/>
        <dsp:cNvSpPr/>
      </dsp:nvSpPr>
      <dsp:spPr>
        <a:xfrm>
          <a:off x="6591359" y="3446859"/>
          <a:ext cx="1198006" cy="7607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ACDF9B-A72A-4179-875B-2E79ACDF1C0F}">
      <dsp:nvSpPr>
        <dsp:cNvPr id="0" name=""/>
        <dsp:cNvSpPr/>
      </dsp:nvSpPr>
      <dsp:spPr>
        <a:xfrm>
          <a:off x="6724471" y="3573315"/>
          <a:ext cx="1198006" cy="7607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sympathetic</a:t>
          </a:r>
        </a:p>
      </dsp:txBody>
      <dsp:txXfrm>
        <a:off x="6746752" y="3595596"/>
        <a:ext cx="1153444" cy="7161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DBC6E-C12A-4E46-BD6A-7277DF6CAD80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A4CC2-0570-4AF8-B15E-9E25CEBDD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82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5EE5F-17B8-48E6-BF1E-4F82155BE74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6216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5EE5F-17B8-48E6-BF1E-4F82155BE74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825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5EE5F-17B8-48E6-BF1E-4F82155BE74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0838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5EE5F-17B8-48E6-BF1E-4F82155BE74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762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3A4CC2-0570-4AF8-B15E-9E25CEBDD11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1761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5EE5F-17B8-48E6-BF1E-4F82155BE74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5035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5EE5F-17B8-48E6-BF1E-4F82155BE74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583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5EE5F-17B8-48E6-BF1E-4F82155BE74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880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5EE5F-17B8-48E6-BF1E-4F82155BE74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7224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5EE5F-17B8-48E6-BF1E-4F82155BE74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824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5EE5F-17B8-48E6-BF1E-4F82155BE74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15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5EE5F-17B8-48E6-BF1E-4F82155BE74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038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5EE5F-17B8-48E6-BF1E-4F82155BE74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9408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5EE5F-17B8-48E6-BF1E-4F82155BE74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086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5EE5F-17B8-48E6-BF1E-4F82155BE74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4117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5EE5F-17B8-48E6-BF1E-4F82155BE74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304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5EE5F-17B8-48E6-BF1E-4F82155BE74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753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5EE5F-17B8-48E6-BF1E-4F82155BE74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770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5EE5F-17B8-48E6-BF1E-4F82155BE74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745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5EE5F-17B8-48E6-BF1E-4F82155BE744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7085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5EE5F-17B8-48E6-BF1E-4F82155BE744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056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5EE5F-17B8-48E6-BF1E-4F82155BE744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09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5EE5F-17B8-48E6-BF1E-4F82155BE74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73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5EE5F-17B8-48E6-BF1E-4F82155BE74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588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5EE5F-17B8-48E6-BF1E-4F82155BE74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248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5EE5F-17B8-48E6-BF1E-4F82155BE74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6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090636-6D7D-4E2A-87D2-3CA5DAC587E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200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0DD4A5-3D50-40FF-BE24-D262A2B3B74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365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5EE5F-17B8-48E6-BF1E-4F82155BE74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120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A4B79-8842-4373-ADE1-EA23E4FE4731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20BB1-D8A5-4CD8-BB1A-F78F3742AA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A4B79-8842-4373-ADE1-EA23E4FE4731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20BB1-D8A5-4CD8-BB1A-F78F3742AA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A4B79-8842-4373-ADE1-EA23E4FE4731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20BB1-D8A5-4CD8-BB1A-F78F3742AA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DC5A4B79-8842-4373-ADE1-EA23E4FE4731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70F20BB1-D8A5-4CD8-BB1A-F78F3742AA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  <a:prstGeom prst="rect">
            <a:avLst/>
          </a:prstGeo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DC5A4B79-8842-4373-ADE1-EA23E4FE4731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70F20BB1-D8A5-4CD8-BB1A-F78F3742AA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DC5A4B79-8842-4373-ADE1-EA23E4FE4731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70F20BB1-D8A5-4CD8-BB1A-F78F3742AA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DC5A4B79-8842-4373-ADE1-EA23E4FE4731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70F20BB1-D8A5-4CD8-BB1A-F78F3742AA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DC5A4B79-8842-4373-ADE1-EA23E4FE4731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70F20BB1-D8A5-4CD8-BB1A-F78F3742AA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DC5A4B79-8842-4373-ADE1-EA23E4FE4731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70F20BB1-D8A5-4CD8-BB1A-F78F3742AA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  <a:prstGeom prst="rect">
            <a:avLst/>
          </a:prstGeo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DC5A4B79-8842-4373-ADE1-EA23E4FE4731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70F20BB1-D8A5-4CD8-BB1A-F78F3742AA8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  <a:prstGeom prst="rect">
            <a:avLst/>
          </a:prstGeo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DC5A4B79-8842-4373-ADE1-EA23E4FE4731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70F20BB1-D8A5-4CD8-BB1A-F78F3742AA8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A4B79-8842-4373-ADE1-EA23E4FE4731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20BB1-D8A5-4CD8-BB1A-F78F3742AA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DC5A4B79-8842-4373-ADE1-EA23E4FE4731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70F20BB1-D8A5-4CD8-BB1A-F78F3742AA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DC5A4B79-8842-4373-ADE1-EA23E4FE4731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70F20BB1-D8A5-4CD8-BB1A-F78F3742AA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DC5A4B79-8842-4373-ADE1-EA23E4FE4731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70F20BB1-D8A5-4CD8-BB1A-F78F3742AA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  <a:prstGeom prst="rect">
            <a:avLst/>
          </a:prstGeo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DC5A4B79-8842-4373-ADE1-EA23E4FE4731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70F20BB1-D8A5-4CD8-BB1A-F78F3742AA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DC5A4B79-8842-4373-ADE1-EA23E4FE4731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70F20BB1-D8A5-4CD8-BB1A-F78F3742AA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DC5A4B79-8842-4373-ADE1-EA23E4FE4731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70F20BB1-D8A5-4CD8-BB1A-F78F3742AA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DC5A4B79-8842-4373-ADE1-EA23E4FE4731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70F20BB1-D8A5-4CD8-BB1A-F78F3742AA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DC5A4B79-8842-4373-ADE1-EA23E4FE4731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70F20BB1-D8A5-4CD8-BB1A-F78F3742AA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  <a:prstGeom prst="rect">
            <a:avLst/>
          </a:prstGeo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DC5A4B79-8842-4373-ADE1-EA23E4FE4731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70F20BB1-D8A5-4CD8-BB1A-F78F3742AA8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  <a:prstGeom prst="rect">
            <a:avLst/>
          </a:prstGeo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DC5A4B79-8842-4373-ADE1-EA23E4FE4731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70F20BB1-D8A5-4CD8-BB1A-F78F3742AA8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A4B79-8842-4373-ADE1-EA23E4FE4731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20BB1-D8A5-4CD8-BB1A-F78F3742AA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DC5A4B79-8842-4373-ADE1-EA23E4FE4731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70F20BB1-D8A5-4CD8-BB1A-F78F3742AA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DC5A4B79-8842-4373-ADE1-EA23E4FE4731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70F20BB1-D8A5-4CD8-BB1A-F78F3742AA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A4B79-8842-4373-ADE1-EA23E4FE4731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20BB1-D8A5-4CD8-BB1A-F78F3742AA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A4B79-8842-4373-ADE1-EA23E4FE4731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20BB1-D8A5-4CD8-BB1A-F78F3742AA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A4B79-8842-4373-ADE1-EA23E4FE4731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20BB1-D8A5-4CD8-BB1A-F78F3742AA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A4B79-8842-4373-ADE1-EA23E4FE4731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20BB1-D8A5-4CD8-BB1A-F78F3742AA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A4B79-8842-4373-ADE1-EA23E4FE4731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20BB1-D8A5-4CD8-BB1A-F78F3742AA8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A4B79-8842-4373-ADE1-EA23E4FE4731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F20BB1-D8A5-4CD8-BB1A-F78F3742AA8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0F20BB1-D8A5-4CD8-BB1A-F78F3742AA8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C5A4B79-8842-4373-ADE1-EA23E4FE4731}" type="datetimeFigureOut">
              <a:rPr lang="en-US" smtClean="0"/>
              <a:t>8/21/2019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buNone/>
            </a:pPr>
            <a:r>
              <a:rPr lang="en-US" sz="46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iRespond Question Master</a:t>
            </a:r>
          </a:p>
        </p:txBody>
      </p:sp>
      <p:sp>
        <p:nvSpPr>
          <p:cNvPr id="10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</a:pPr>
            <a:r>
              <a:rPr lang="en-US" sz="2200">
                <a:solidFill>
                  <a:schemeClr val="tx1"/>
                </a:solidFill>
              </a:rPr>
              <a:t>A.) Response A</a:t>
            </a:r>
          </a:p>
        </p:txBody>
      </p:sp>
      <p:sp>
        <p:nvSpPr>
          <p:cNvPr id="11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</a:pPr>
            <a:r>
              <a:rPr lang="en-US" sz="2200">
                <a:solidFill>
                  <a:schemeClr val="tx1"/>
                </a:solidFill>
              </a:rPr>
              <a:t>B.) Response B</a:t>
            </a:r>
          </a:p>
        </p:txBody>
      </p:sp>
      <p:sp>
        <p:nvSpPr>
          <p:cNvPr id="12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</a:pPr>
            <a:r>
              <a:rPr lang="en-US" sz="2200">
                <a:solidFill>
                  <a:schemeClr val="tx1"/>
                </a:solidFill>
              </a:rPr>
              <a:t>C.) Response C</a:t>
            </a:r>
          </a:p>
        </p:txBody>
      </p:sp>
      <p:sp>
        <p:nvSpPr>
          <p:cNvPr id="13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</a:pPr>
            <a:r>
              <a:rPr lang="en-US" sz="2200">
                <a:solidFill>
                  <a:schemeClr val="tx1"/>
                </a:solidFill>
              </a:rPr>
              <a:t>D.) Response D</a:t>
            </a:r>
          </a:p>
        </p:txBody>
      </p:sp>
      <p:sp>
        <p:nvSpPr>
          <p:cNvPr id="14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</a:pPr>
            <a:r>
              <a:rPr lang="en-US" sz="2200">
                <a:solidFill>
                  <a:schemeClr val="tx1"/>
                </a:solidFill>
              </a:rPr>
              <a:t>E.) Response E</a:t>
            </a:r>
          </a:p>
        </p:txBody>
      </p:sp>
      <p:sp>
        <p:nvSpPr>
          <p:cNvPr id="15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Percent Complete 100%</a:t>
            </a:r>
          </a:p>
        </p:txBody>
      </p:sp>
      <p:sp>
        <p:nvSpPr>
          <p:cNvPr id="16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00:30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iRespond Graph</a:t>
            </a:r>
          </a:p>
        </p:txBody>
      </p:sp>
      <p:grpSp>
        <p:nvGrpSpPr>
          <p:cNvPr id="39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11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10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  <p:sp>
          <p:nvSpPr>
            <p:cNvPr id="13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33%</a:t>
              </a:r>
            </a:p>
          </p:txBody>
        </p:sp>
        <p:sp>
          <p:nvSpPr>
            <p:cNvPr id="16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9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22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</p:grpSp>
      <p:grpSp>
        <p:nvGrpSpPr>
          <p:cNvPr id="40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7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2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A*</a:t>
              </a:r>
            </a:p>
          </p:txBody>
        </p:sp>
        <p:sp>
          <p:nvSpPr>
            <p:cNvPr id="15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B*</a:t>
              </a:r>
            </a:p>
          </p:txBody>
        </p:sp>
        <p:sp>
          <p:nvSpPr>
            <p:cNvPr id="18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21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24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38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5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8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30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2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4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3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file:dorsal_ventral_body_cavities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Overview of the Human Body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4648200" cy="1066800"/>
          </a:xfrm>
        </p:spPr>
        <p:txBody>
          <a:bodyPr/>
          <a:lstStyle/>
          <a:p>
            <a:r>
              <a:rPr lang="en-US" dirty="0"/>
              <a:t>Angie Guggino, MS, ATC, LAT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319029"/>
            <a:ext cx="1568196" cy="180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15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Directional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Superior vs. inferior</a:t>
            </a:r>
          </a:p>
          <a:p>
            <a:r>
              <a:rPr lang="en-US" dirty="0"/>
              <a:t>Cranial vs. caudal</a:t>
            </a:r>
          </a:p>
          <a:p>
            <a:r>
              <a:rPr lang="en-US" dirty="0"/>
              <a:t>Medial vs. lateral</a:t>
            </a:r>
          </a:p>
          <a:p>
            <a:r>
              <a:rPr lang="en-US" dirty="0"/>
              <a:t>Ventral vs. dorsal</a:t>
            </a:r>
          </a:p>
          <a:p>
            <a:r>
              <a:rPr lang="en-US" dirty="0"/>
              <a:t>Anterior vs. posterior</a:t>
            </a:r>
          </a:p>
          <a:p>
            <a:r>
              <a:rPr lang="en-US" dirty="0"/>
              <a:t>Proximal vs. distal</a:t>
            </a:r>
          </a:p>
        </p:txBody>
      </p:sp>
      <p:pic>
        <p:nvPicPr>
          <p:cNvPr id="5122" name="Picture 2" descr="C:\Users\Angie\AppData\Local\Microsoft\Windows\Temporary Internet Files\Content.IE5\P5ABJOGH\MM900315780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352800"/>
            <a:ext cx="1861639" cy="1385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002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Body Cavities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Dorsal cavity</a:t>
            </a:r>
          </a:p>
          <a:p>
            <a:r>
              <a:rPr lang="en-US" dirty="0"/>
              <a:t>Cranial cavity</a:t>
            </a:r>
          </a:p>
          <a:p>
            <a:r>
              <a:rPr lang="en-US" dirty="0"/>
              <a:t>Ventral cavity</a:t>
            </a:r>
          </a:p>
          <a:p>
            <a:r>
              <a:rPr lang="en-US" dirty="0"/>
              <a:t>Thoracic cavity</a:t>
            </a:r>
          </a:p>
          <a:p>
            <a:r>
              <a:rPr lang="en-US" dirty="0"/>
              <a:t>Abdominal cavity</a:t>
            </a:r>
          </a:p>
          <a:p>
            <a:r>
              <a:rPr lang="en-US" dirty="0"/>
              <a:t>Pelvic cavity</a:t>
            </a:r>
          </a:p>
          <a:p>
            <a:r>
              <a:rPr lang="en-US" dirty="0"/>
              <a:t>Orbital cavity</a:t>
            </a:r>
          </a:p>
          <a:p>
            <a:r>
              <a:rPr lang="en-US" dirty="0"/>
              <a:t>Nasal cavity</a:t>
            </a:r>
          </a:p>
          <a:p>
            <a:r>
              <a:rPr lang="en-US" dirty="0"/>
              <a:t>Buccal cavity</a:t>
            </a:r>
          </a:p>
          <a:p>
            <a:r>
              <a:rPr lang="en-US" dirty="0"/>
              <a:t>Pericardial cavity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4F975D-9ADE-43C8-AD3A-DF754B87E4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971801" y="1600200"/>
            <a:ext cx="5887544" cy="340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17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Abdominal Quadrants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8552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Abdominal Regions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873924"/>
              </p:ext>
            </p:extLst>
          </p:nvPr>
        </p:nvGraphicFramePr>
        <p:xfrm>
          <a:off x="457200" y="1600200"/>
          <a:ext cx="76962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4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8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208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Right Hypochondriac Region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 err="1"/>
                        <a:t>Epigastric</a:t>
                      </a:r>
                      <a:r>
                        <a:rPr lang="en-US" dirty="0"/>
                        <a:t> Region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/>
                        <a:t>Left Hypochondriac </a:t>
                      </a:r>
                      <a:r>
                        <a:rPr lang="en-US" dirty="0"/>
                        <a:t>Region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08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Right Lumbar Region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Umbilical Region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Left Lumbar Region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08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Right Iliac Region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 err="1"/>
                        <a:t>Hypogastric</a:t>
                      </a:r>
                      <a:r>
                        <a:rPr lang="en-US" dirty="0"/>
                        <a:t> Region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Left</a:t>
                      </a:r>
                      <a:r>
                        <a:rPr lang="en-US" baseline="0" dirty="0"/>
                        <a:t> Iliac Region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66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Skeletal System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 descr="C:\Users\Angie\AppData\Local\Microsoft\Windows\Temporary Internet Files\Content.IE5\US0SRS22\MC90005335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524000"/>
            <a:ext cx="1243584" cy="17739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971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Skeletal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What structures compose the skeletal system?</a:t>
            </a:r>
          </a:p>
          <a:p>
            <a:pPr lvl="1"/>
            <a:r>
              <a:rPr lang="en-US" dirty="0"/>
              <a:t>Bone, ligaments, cartilage</a:t>
            </a:r>
          </a:p>
          <a:p>
            <a:r>
              <a:rPr lang="en-US" dirty="0"/>
              <a:t>What are the different types of bones?</a:t>
            </a:r>
          </a:p>
          <a:p>
            <a:pPr lvl="1"/>
            <a:r>
              <a:rPr lang="en-US" dirty="0"/>
              <a:t>Long, short, flat, irregular</a:t>
            </a:r>
          </a:p>
          <a:p>
            <a:r>
              <a:rPr lang="en-US" dirty="0"/>
              <a:t>What are the functions?</a:t>
            </a:r>
          </a:p>
          <a:p>
            <a:pPr lvl="1"/>
            <a:r>
              <a:rPr lang="en-US" dirty="0"/>
              <a:t>Framework for the body</a:t>
            </a:r>
          </a:p>
          <a:p>
            <a:pPr lvl="1"/>
            <a:r>
              <a:rPr lang="en-US" dirty="0"/>
              <a:t>Protection</a:t>
            </a:r>
          </a:p>
          <a:p>
            <a:pPr lvl="1"/>
            <a:r>
              <a:rPr lang="en-US" dirty="0"/>
              <a:t>Storage area</a:t>
            </a:r>
          </a:p>
          <a:p>
            <a:pPr lvl="1"/>
            <a:r>
              <a:rPr lang="en-US" dirty="0"/>
              <a:t>Produce blood cells</a:t>
            </a:r>
          </a:p>
          <a:p>
            <a:pPr lvl="1"/>
            <a:r>
              <a:rPr lang="en-US" dirty="0"/>
              <a:t>Allow flexibility</a:t>
            </a:r>
          </a:p>
          <a:p>
            <a:r>
              <a:rPr lang="en-US" dirty="0"/>
              <a:t>What bones make up the axial skeleton and the appendicular skeleton?</a:t>
            </a:r>
          </a:p>
          <a:p>
            <a:pPr lvl="1"/>
            <a:r>
              <a:rPr lang="en-US" dirty="0"/>
              <a:t>Axial:  skull, vertebrae, ribs, sternum</a:t>
            </a:r>
          </a:p>
          <a:p>
            <a:pPr lvl="1"/>
            <a:r>
              <a:rPr lang="en-US" dirty="0"/>
              <a:t>Appendicular:  arms, legs, hands, feet, pelvis</a:t>
            </a:r>
          </a:p>
        </p:txBody>
      </p:sp>
    </p:spTree>
    <p:extLst>
      <p:ext uri="{BB962C8B-B14F-4D97-AF65-F5344CB8AC3E}">
        <p14:creationId xmlns:p14="http://schemas.microsoft.com/office/powerpoint/2010/main" val="127029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 joint?</a:t>
            </a:r>
          </a:p>
          <a:p>
            <a:pPr lvl="1"/>
            <a:r>
              <a:rPr lang="en-US" dirty="0"/>
              <a:t>Place where two bones meet</a:t>
            </a:r>
          </a:p>
          <a:p>
            <a:pPr lvl="1"/>
            <a:r>
              <a:rPr lang="en-US" dirty="0"/>
              <a:t>Immovable, slightly moveable, freely moveable</a:t>
            </a:r>
          </a:p>
          <a:p>
            <a:r>
              <a:rPr lang="en-US" dirty="0"/>
              <a:t>What are ligaments?</a:t>
            </a:r>
          </a:p>
          <a:p>
            <a:pPr lvl="1"/>
            <a:r>
              <a:rPr lang="en-US" dirty="0"/>
              <a:t>Connect bone to bone</a:t>
            </a:r>
          </a:p>
          <a:p>
            <a:r>
              <a:rPr lang="en-US" dirty="0"/>
              <a:t>What is cartilage?</a:t>
            </a:r>
          </a:p>
          <a:p>
            <a:pPr lvl="1"/>
            <a:r>
              <a:rPr lang="en-US" dirty="0"/>
              <a:t>Connective tissue that forms pads at the end of bones and found in the nasal septum and external ear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58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Diseases or Abnormal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Arthritis (osteoarthritis)</a:t>
            </a:r>
          </a:p>
          <a:p>
            <a:pPr lvl="0"/>
            <a:r>
              <a:rPr lang="en-US" dirty="0"/>
              <a:t>Osteoporosis</a:t>
            </a:r>
          </a:p>
          <a:p>
            <a:pPr lvl="0"/>
            <a:r>
              <a:rPr lang="en-US" dirty="0"/>
              <a:t>Osteomyelitis (bone infection)</a:t>
            </a:r>
          </a:p>
          <a:p>
            <a:pPr lvl="0"/>
            <a:r>
              <a:rPr lang="en-US" dirty="0"/>
              <a:t>Kyphosis (Curve in thoracic)</a:t>
            </a:r>
          </a:p>
          <a:p>
            <a:pPr lvl="0"/>
            <a:r>
              <a:rPr lang="en-US" dirty="0"/>
              <a:t>Lordosis (Curve in lumbar)</a:t>
            </a:r>
          </a:p>
          <a:p>
            <a:pPr lvl="0"/>
            <a:r>
              <a:rPr lang="en-US" dirty="0"/>
              <a:t>Scoliosis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Bursitis</a:t>
            </a:r>
          </a:p>
          <a:p>
            <a:r>
              <a:rPr lang="en-US" dirty="0"/>
              <a:t>Dislocation</a:t>
            </a:r>
          </a:p>
          <a:p>
            <a:r>
              <a:rPr lang="en-US" dirty="0"/>
              <a:t>Sprain</a:t>
            </a:r>
          </a:p>
          <a:p>
            <a:r>
              <a:rPr lang="en-US" dirty="0"/>
              <a:t>Fractures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5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Fractures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Compound </a:t>
            </a:r>
          </a:p>
          <a:p>
            <a:r>
              <a:rPr lang="en-US" dirty="0"/>
              <a:t>Avulsion</a:t>
            </a:r>
          </a:p>
          <a:p>
            <a:r>
              <a:rPr lang="en-US" dirty="0"/>
              <a:t>Stress </a:t>
            </a:r>
          </a:p>
          <a:p>
            <a:r>
              <a:rPr lang="en-US" dirty="0"/>
              <a:t>Greenstick</a:t>
            </a:r>
          </a:p>
          <a:p>
            <a:r>
              <a:rPr lang="en-US" dirty="0"/>
              <a:t>Oblique</a:t>
            </a:r>
          </a:p>
          <a:p>
            <a:r>
              <a:rPr lang="en-US" dirty="0"/>
              <a:t>Spiral</a:t>
            </a:r>
          </a:p>
          <a:p>
            <a:r>
              <a:rPr lang="en-US" dirty="0"/>
              <a:t>Transverse</a:t>
            </a:r>
          </a:p>
          <a:p>
            <a:r>
              <a:rPr lang="en-US" dirty="0"/>
              <a:t>Comminuted</a:t>
            </a:r>
          </a:p>
          <a:p>
            <a:r>
              <a:rPr lang="en-US" dirty="0"/>
              <a:t>Blowout (facial, nose)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56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nkle fracture and disloc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295400" y="990600"/>
            <a:ext cx="2011362" cy="2484438"/>
          </a:xfrm>
          <a:prstGeom prst="rect">
            <a:avLst/>
          </a:prstGeom>
          <a:noFill/>
          <a:ln/>
        </p:spPr>
      </p:pic>
      <p:pic>
        <p:nvPicPr>
          <p:cNvPr id="6" name="Picture 5" descr="dislocated fing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066800" y="4267200"/>
            <a:ext cx="2366963" cy="1779588"/>
          </a:xfrm>
          <a:prstGeom prst="rect">
            <a:avLst/>
          </a:prstGeom>
          <a:noFill/>
          <a:ln/>
        </p:spPr>
      </p:pic>
      <p:pic>
        <p:nvPicPr>
          <p:cNvPr id="7" name="Picture 11" descr="soccer injur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029200" y="3657600"/>
            <a:ext cx="2743200" cy="2549769"/>
          </a:xfrm>
          <a:prstGeom prst="rect">
            <a:avLst/>
          </a:prstGeom>
          <a:noFill/>
          <a:ln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885" y="838200"/>
            <a:ext cx="3175000" cy="204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Targets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the body is organized.</a:t>
            </a:r>
          </a:p>
          <a:p>
            <a:r>
              <a:rPr lang="en-US" dirty="0"/>
              <a:t>The function of cells and tissues</a:t>
            </a:r>
          </a:p>
          <a:p>
            <a:r>
              <a:rPr lang="en-US" dirty="0"/>
              <a:t>How the organism grows, develops, and changes throughout the life span.</a:t>
            </a:r>
          </a:p>
        </p:txBody>
      </p:sp>
      <p:pic>
        <p:nvPicPr>
          <p:cNvPr id="5" name="Picture 4" descr="liverbird: LAST CALL!!! Nov. 5. este 10-11 környékén megint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657600"/>
            <a:ext cx="1856064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12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muscular system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 descr="C:\Users\Angie\AppData\Local\Microsoft\Windows\Temporary Internet Files\Content.IE5\US0SRS22\MC90005741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828800"/>
            <a:ext cx="1815084" cy="14392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48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What are the three main functions of muscles?</a:t>
            </a:r>
          </a:p>
          <a:p>
            <a:pPr lvl="1"/>
            <a:r>
              <a:rPr lang="en-US" dirty="0"/>
              <a:t>Produce heat</a:t>
            </a:r>
          </a:p>
          <a:p>
            <a:pPr lvl="1"/>
            <a:r>
              <a:rPr lang="en-US" dirty="0"/>
              <a:t>Produce movement</a:t>
            </a:r>
          </a:p>
          <a:p>
            <a:pPr lvl="1"/>
            <a:r>
              <a:rPr lang="en-US" dirty="0"/>
              <a:t>Maintain posture</a:t>
            </a:r>
          </a:p>
          <a:p>
            <a:r>
              <a:rPr lang="en-US" dirty="0"/>
              <a:t>What are the three types of muscle tissue?</a:t>
            </a:r>
          </a:p>
          <a:p>
            <a:pPr lvl="1"/>
            <a:r>
              <a:rPr lang="en-US" dirty="0"/>
              <a:t>Skeletal</a:t>
            </a:r>
          </a:p>
          <a:p>
            <a:pPr lvl="1"/>
            <a:r>
              <a:rPr lang="en-US" dirty="0"/>
              <a:t>Cardiac</a:t>
            </a:r>
          </a:p>
          <a:p>
            <a:pPr lvl="1"/>
            <a:r>
              <a:rPr lang="en-US" dirty="0"/>
              <a:t>Smooth (visceral)</a:t>
            </a:r>
          </a:p>
          <a:p>
            <a:r>
              <a:rPr lang="en-US" dirty="0"/>
              <a:t>What is the difference between a voluntary muscle and an involuntary muscle?</a:t>
            </a:r>
          </a:p>
          <a:p>
            <a:pPr lvl="1"/>
            <a:r>
              <a:rPr lang="en-US" dirty="0"/>
              <a:t>Voluntary under control</a:t>
            </a:r>
          </a:p>
          <a:p>
            <a:pPr lvl="1"/>
            <a:r>
              <a:rPr lang="en-US" dirty="0"/>
              <a:t>Involuntary contract automatically</a:t>
            </a:r>
          </a:p>
          <a:p>
            <a:r>
              <a:rPr lang="en-US" dirty="0"/>
              <a:t>What is a muscle contraction?</a:t>
            </a:r>
          </a:p>
          <a:p>
            <a:pPr lvl="1"/>
            <a:r>
              <a:rPr lang="en-US" dirty="0"/>
              <a:t>Tightening or narrowing of a muscle (shorten)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0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Characteristics of Muscle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Excitability</a:t>
            </a:r>
          </a:p>
          <a:p>
            <a:pPr lvl="1"/>
            <a:r>
              <a:rPr lang="en-US" dirty="0"/>
              <a:t>Ability to respond to a stimulus</a:t>
            </a:r>
          </a:p>
          <a:p>
            <a:r>
              <a:rPr lang="en-US" dirty="0"/>
              <a:t>Extensibility</a:t>
            </a:r>
          </a:p>
          <a:p>
            <a:pPr lvl="1"/>
            <a:r>
              <a:rPr lang="en-US" dirty="0"/>
              <a:t>Ability to be stretched</a:t>
            </a:r>
          </a:p>
          <a:p>
            <a:r>
              <a:rPr lang="en-US" dirty="0"/>
              <a:t>Contractibility</a:t>
            </a:r>
          </a:p>
          <a:p>
            <a:pPr lvl="1"/>
            <a:r>
              <a:rPr lang="en-US" dirty="0"/>
              <a:t>Ability to become short and thick</a:t>
            </a:r>
          </a:p>
          <a:p>
            <a:r>
              <a:rPr lang="en-US" dirty="0"/>
              <a:t>Elasticity</a:t>
            </a:r>
          </a:p>
          <a:p>
            <a:pPr lvl="1"/>
            <a:r>
              <a:rPr lang="en-US" dirty="0"/>
              <a:t>Ability to return to its original shape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35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 Movements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Adduction vs. abduction</a:t>
            </a:r>
          </a:p>
          <a:p>
            <a:r>
              <a:rPr lang="en-US" dirty="0"/>
              <a:t>Flexion vs. extension</a:t>
            </a:r>
          </a:p>
          <a:p>
            <a:r>
              <a:rPr lang="en-US" dirty="0"/>
              <a:t>Rotation</a:t>
            </a:r>
          </a:p>
          <a:p>
            <a:r>
              <a:rPr lang="en-US" dirty="0"/>
              <a:t>Circumduction</a:t>
            </a:r>
          </a:p>
          <a:p>
            <a:r>
              <a:rPr lang="en-US" dirty="0"/>
              <a:t>Pronation vs. Supination</a:t>
            </a:r>
          </a:p>
          <a:p>
            <a:r>
              <a:rPr lang="en-US" dirty="0"/>
              <a:t>Inversion vs. Eversion</a:t>
            </a:r>
          </a:p>
          <a:p>
            <a:r>
              <a:rPr lang="en-US" dirty="0"/>
              <a:t>Dorsiflexion vs. Plantarflexion</a:t>
            </a:r>
          </a:p>
          <a:p>
            <a:endParaRPr lang="en-US" dirty="0"/>
          </a:p>
          <a:p>
            <a:r>
              <a:rPr lang="en-US" dirty="0"/>
              <a:t>THESE ARE THE MOVEMENTS YOU WILL PERFORM IN YOUR VIDEOS.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23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Diseases and Abnormal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Atrophy (decrease in muscle mass)</a:t>
            </a:r>
          </a:p>
          <a:p>
            <a:r>
              <a:rPr lang="en-US" dirty="0"/>
              <a:t>Hypertrophy (increase of muscle mass)</a:t>
            </a:r>
          </a:p>
          <a:p>
            <a:r>
              <a:rPr lang="en-US" dirty="0"/>
              <a:t>Fibromyalgia (musculoskeletal pain)</a:t>
            </a:r>
          </a:p>
          <a:p>
            <a:r>
              <a:rPr lang="en-US" dirty="0"/>
              <a:t>Strain (micro tears of muscle)</a:t>
            </a:r>
          </a:p>
          <a:p>
            <a:r>
              <a:rPr lang="en-US" dirty="0"/>
              <a:t>Muscular dystrophy (weakening and wasting of muscles)</a:t>
            </a:r>
          </a:p>
          <a:p>
            <a:r>
              <a:rPr lang="en-US" dirty="0"/>
              <a:t>Tendonitis (inflammation of tendon)</a:t>
            </a:r>
          </a:p>
          <a:p>
            <a:r>
              <a:rPr lang="en-US" dirty="0"/>
              <a:t>Muscle spasms (involuntary contraction)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56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circulatory system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C:\Users\gam10096\AppData\Local\Microsoft\Windows\Temporary Internet Files\Content.IE5\0HEOPGDF\MC90043874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430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67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Circulatory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structures make up the circulatory system?</a:t>
            </a:r>
          </a:p>
          <a:p>
            <a:pPr lvl="1"/>
            <a:r>
              <a:rPr lang="en-US" dirty="0"/>
              <a:t>Blood, heart, blood vessels</a:t>
            </a:r>
          </a:p>
          <a:p>
            <a:r>
              <a:rPr lang="en-US" dirty="0"/>
              <a:t>What is the function of the circulatory system?</a:t>
            </a:r>
          </a:p>
          <a:p>
            <a:pPr lvl="1"/>
            <a:r>
              <a:rPr lang="en-US" dirty="0"/>
              <a:t>Delivers oxygen and nutrients to the cells and removes waste</a:t>
            </a:r>
          </a:p>
          <a:p>
            <a:r>
              <a:rPr lang="en-US" dirty="0"/>
              <a:t>List and describe the different types of blood vessels?</a:t>
            </a:r>
          </a:p>
          <a:p>
            <a:pPr lvl="1"/>
            <a:r>
              <a:rPr lang="en-US" dirty="0"/>
              <a:t>Arteries: carry blood away from the heart</a:t>
            </a:r>
          </a:p>
          <a:p>
            <a:pPr lvl="1"/>
            <a:r>
              <a:rPr lang="en-US" dirty="0"/>
              <a:t>Capillaries: nutrient exchange</a:t>
            </a:r>
          </a:p>
          <a:p>
            <a:pPr lvl="1"/>
            <a:r>
              <a:rPr lang="en-US" dirty="0"/>
              <a:t>Veins:  carry blood to the heart</a:t>
            </a:r>
          </a:p>
          <a:p>
            <a:r>
              <a:rPr lang="en-US" dirty="0"/>
              <a:t>List </a:t>
            </a:r>
            <a:r>
              <a:rPr lang="en-US"/>
              <a:t>and describe the </a:t>
            </a:r>
            <a:r>
              <a:rPr lang="en-US" dirty="0"/>
              <a:t>three types of blood cells?</a:t>
            </a:r>
          </a:p>
          <a:p>
            <a:pPr lvl="1"/>
            <a:r>
              <a:rPr lang="en-US" dirty="0"/>
              <a:t>Red blood cells (erythrocytes)</a:t>
            </a:r>
          </a:p>
          <a:p>
            <a:pPr lvl="1"/>
            <a:r>
              <a:rPr lang="en-US" dirty="0"/>
              <a:t>White blood cells (leukocytes)</a:t>
            </a:r>
          </a:p>
          <a:p>
            <a:pPr lvl="1"/>
            <a:r>
              <a:rPr lang="en-US" dirty="0"/>
              <a:t>Platelets (thrombocytes)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06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Diseases and Abnormal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Arteriosclerosis</a:t>
            </a:r>
          </a:p>
          <a:p>
            <a:r>
              <a:rPr lang="en-US" dirty="0"/>
              <a:t>Atherosclerosis</a:t>
            </a:r>
          </a:p>
          <a:p>
            <a:r>
              <a:rPr lang="en-US" dirty="0"/>
              <a:t>Hypertension</a:t>
            </a:r>
          </a:p>
          <a:p>
            <a:r>
              <a:rPr lang="en-US" dirty="0"/>
              <a:t>Myocardial Infarction</a:t>
            </a:r>
          </a:p>
          <a:p>
            <a:r>
              <a:rPr lang="en-US" dirty="0"/>
              <a:t>Varicose Veins</a:t>
            </a:r>
          </a:p>
          <a:p>
            <a:r>
              <a:rPr lang="en-US" dirty="0"/>
              <a:t>Aneurysm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Anemia</a:t>
            </a:r>
          </a:p>
          <a:p>
            <a:r>
              <a:rPr lang="en-US" dirty="0"/>
              <a:t>Leukemia</a:t>
            </a:r>
          </a:p>
          <a:p>
            <a:r>
              <a:rPr lang="en-US" dirty="0"/>
              <a:t>Hemophilia</a:t>
            </a:r>
          </a:p>
          <a:p>
            <a:r>
              <a:rPr lang="en-US" dirty="0"/>
              <a:t>Congestive Heart Failure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44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respiratory system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gam10096\AppData\Local\Microsoft\Windows\Temporary Internet Files\Content.IE5\G9SWIYRY\MC90028710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066800"/>
            <a:ext cx="1825782" cy="214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81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Respiratory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What structures make </a:t>
            </a:r>
            <a:r>
              <a:rPr lang="en-US" dirty="0"/>
              <a:t>up the respiratory system?</a:t>
            </a:r>
          </a:p>
          <a:p>
            <a:pPr lvl="1"/>
            <a:r>
              <a:rPr lang="en-US" dirty="0"/>
              <a:t>Pharynx</a:t>
            </a:r>
          </a:p>
          <a:p>
            <a:pPr lvl="1"/>
            <a:r>
              <a:rPr lang="en-US" dirty="0"/>
              <a:t>Epiglottis</a:t>
            </a:r>
          </a:p>
          <a:p>
            <a:pPr lvl="1"/>
            <a:r>
              <a:rPr lang="en-US" dirty="0"/>
              <a:t>Larynx</a:t>
            </a:r>
          </a:p>
          <a:p>
            <a:pPr lvl="1"/>
            <a:r>
              <a:rPr lang="en-US" dirty="0"/>
              <a:t>Trachea</a:t>
            </a:r>
          </a:p>
          <a:p>
            <a:pPr lvl="1"/>
            <a:r>
              <a:rPr lang="en-US" dirty="0"/>
              <a:t>Diaphragm</a:t>
            </a:r>
          </a:p>
          <a:p>
            <a:pPr lvl="1"/>
            <a:r>
              <a:rPr lang="en-US" dirty="0"/>
              <a:t>Bronchi</a:t>
            </a:r>
          </a:p>
          <a:p>
            <a:r>
              <a:rPr lang="en-US" dirty="0"/>
              <a:t>What is respiration?</a:t>
            </a:r>
          </a:p>
          <a:p>
            <a:pPr lvl="1"/>
            <a:r>
              <a:rPr lang="en-US" dirty="0"/>
              <a:t>breathing</a:t>
            </a:r>
          </a:p>
          <a:p>
            <a:r>
              <a:rPr lang="en-US" dirty="0"/>
              <a:t>What are the two stages of respiration?</a:t>
            </a:r>
          </a:p>
          <a:p>
            <a:pPr lvl="1"/>
            <a:r>
              <a:rPr lang="en-US" dirty="0"/>
              <a:t>Inspiration and expiration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79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Anatomy, Physiology, and Pathophysiology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Anatomy </a:t>
            </a:r>
          </a:p>
          <a:p>
            <a:pPr lvl="1"/>
            <a:r>
              <a:rPr lang="en-US" dirty="0"/>
              <a:t>the study of the form and structure of an organism</a:t>
            </a:r>
          </a:p>
          <a:p>
            <a:r>
              <a:rPr lang="en-US" dirty="0"/>
              <a:t>Physiology </a:t>
            </a:r>
          </a:p>
          <a:p>
            <a:pPr lvl="1"/>
            <a:r>
              <a:rPr lang="en-US" dirty="0"/>
              <a:t>the study of the processes of living organisms or why and how they work</a:t>
            </a:r>
          </a:p>
          <a:p>
            <a:r>
              <a:rPr lang="en-US" dirty="0"/>
              <a:t>Pathophysiology</a:t>
            </a:r>
          </a:p>
          <a:p>
            <a:pPr lvl="1"/>
            <a:r>
              <a:rPr lang="en-US" dirty="0"/>
              <a:t>the study of how disease occurs and the responses of living organisms to disease processes</a:t>
            </a:r>
          </a:p>
        </p:txBody>
      </p:sp>
    </p:spTree>
    <p:extLst>
      <p:ext uri="{BB962C8B-B14F-4D97-AF65-F5344CB8AC3E}">
        <p14:creationId xmlns:p14="http://schemas.microsoft.com/office/powerpoint/2010/main" val="349789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Diseases and Abnormal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Asthma</a:t>
            </a:r>
          </a:p>
          <a:p>
            <a:r>
              <a:rPr lang="en-US" dirty="0"/>
              <a:t>COPD</a:t>
            </a:r>
          </a:p>
          <a:p>
            <a:r>
              <a:rPr lang="en-US" dirty="0"/>
              <a:t>Emphysema</a:t>
            </a:r>
          </a:p>
          <a:p>
            <a:r>
              <a:rPr lang="en-US" dirty="0"/>
              <a:t>Lung cancer</a:t>
            </a:r>
          </a:p>
          <a:p>
            <a:r>
              <a:rPr lang="en-US" dirty="0"/>
              <a:t>Pneumonia</a:t>
            </a:r>
          </a:p>
          <a:p>
            <a:r>
              <a:rPr lang="en-US" dirty="0"/>
              <a:t>Tuberculosis</a:t>
            </a:r>
          </a:p>
          <a:p>
            <a:r>
              <a:rPr lang="en-US" dirty="0"/>
              <a:t>URI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Epistaxis</a:t>
            </a:r>
          </a:p>
          <a:p>
            <a:r>
              <a:rPr lang="en-US" dirty="0"/>
              <a:t>Influenza</a:t>
            </a:r>
          </a:p>
          <a:p>
            <a:r>
              <a:rPr lang="en-US" dirty="0"/>
              <a:t>Bronchitis</a:t>
            </a:r>
          </a:p>
          <a:p>
            <a:r>
              <a:rPr lang="en-US" dirty="0"/>
              <a:t>Laryngitis</a:t>
            </a:r>
          </a:p>
          <a:p>
            <a:r>
              <a:rPr lang="en-US" dirty="0"/>
              <a:t>Rhinitis</a:t>
            </a:r>
          </a:p>
          <a:p>
            <a:r>
              <a:rPr lang="en-US" dirty="0"/>
              <a:t>Sinusitis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37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nervous system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gam10096\AppData\Local\Microsoft\Windows\Temporary Internet Files\Content.IE5\MB1W3W7F\MC90043872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990600"/>
            <a:ext cx="28956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18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33718517"/>
              </p:ext>
            </p:extLst>
          </p:nvPr>
        </p:nvGraphicFramePr>
        <p:xfrm>
          <a:off x="304800" y="609600"/>
          <a:ext cx="79248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646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Nervous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basic structural unit of the nervous system?</a:t>
            </a:r>
          </a:p>
          <a:p>
            <a:pPr lvl="1"/>
            <a:r>
              <a:rPr lang="en-US" dirty="0"/>
              <a:t>Neuron (nerve cell)</a:t>
            </a:r>
          </a:p>
          <a:p>
            <a:r>
              <a:rPr lang="en-US" dirty="0"/>
              <a:t>What is homeostasis?</a:t>
            </a:r>
          </a:p>
          <a:p>
            <a:pPr lvl="1"/>
            <a:r>
              <a:rPr lang="en-US" dirty="0"/>
              <a:t>balance</a:t>
            </a:r>
          </a:p>
          <a:p>
            <a:endParaRPr lang="en-US" dirty="0"/>
          </a:p>
        </p:txBody>
      </p:sp>
      <p:pic>
        <p:nvPicPr>
          <p:cNvPr id="5122" name="Picture 2" descr="C:\Users\gam10096\AppData\Local\Microsoft\Windows\Temporary Internet Files\Content.IE5\0HEOPGDF\MC90043871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05200"/>
            <a:ext cx="3454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56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Diseases and Abnormal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Neuritis</a:t>
            </a:r>
          </a:p>
          <a:p>
            <a:r>
              <a:rPr lang="en-US" dirty="0"/>
              <a:t>Parkinson’s Disease</a:t>
            </a:r>
          </a:p>
          <a:p>
            <a:r>
              <a:rPr lang="en-US" dirty="0"/>
              <a:t>Shingles</a:t>
            </a:r>
          </a:p>
          <a:p>
            <a:r>
              <a:rPr lang="en-US" dirty="0"/>
              <a:t>Cerebrovascular accidents (stroke)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Epilepsy</a:t>
            </a:r>
          </a:p>
          <a:p>
            <a:r>
              <a:rPr lang="en-US" dirty="0"/>
              <a:t>Meningitis</a:t>
            </a:r>
          </a:p>
          <a:p>
            <a:r>
              <a:rPr lang="en-US" dirty="0"/>
              <a:t>Multiple Sclerosis</a:t>
            </a:r>
          </a:p>
          <a:p>
            <a:r>
              <a:rPr lang="en-US" dirty="0"/>
              <a:t>Paralysis</a:t>
            </a:r>
          </a:p>
          <a:p>
            <a:pPr lvl="1"/>
            <a:r>
              <a:rPr lang="en-US" dirty="0"/>
              <a:t>Quadriplegia</a:t>
            </a:r>
          </a:p>
          <a:p>
            <a:pPr lvl="1"/>
            <a:r>
              <a:rPr lang="en-US" dirty="0"/>
              <a:t>Paraplegia</a:t>
            </a:r>
          </a:p>
          <a:p>
            <a:pPr lvl="1"/>
            <a:r>
              <a:rPr lang="en-US" dirty="0"/>
              <a:t>Hemiplegia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81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Integumentary system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gam10096\AppData\Local\Microsoft\Windows\Temporary Internet Files\Content.IE5\MB1W3W7F\MM900283654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024350"/>
            <a:ext cx="1690687" cy="183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33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Integumentary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What is it?</a:t>
            </a:r>
          </a:p>
          <a:p>
            <a:pPr lvl="1"/>
            <a:r>
              <a:rPr lang="en-US" dirty="0"/>
              <a:t>Skin, hair</a:t>
            </a:r>
            <a:r>
              <a:rPr lang="en-US"/>
              <a:t>, nails</a:t>
            </a:r>
            <a:endParaRPr lang="en-US" dirty="0"/>
          </a:p>
          <a:p>
            <a:r>
              <a:rPr lang="en-US" dirty="0"/>
              <a:t>What three layers make up the skin?</a:t>
            </a:r>
          </a:p>
          <a:p>
            <a:pPr lvl="1"/>
            <a:r>
              <a:rPr lang="en-US" dirty="0"/>
              <a:t>Epidermis</a:t>
            </a:r>
          </a:p>
          <a:p>
            <a:pPr lvl="1"/>
            <a:r>
              <a:rPr lang="en-US" dirty="0"/>
              <a:t>Dermis</a:t>
            </a:r>
          </a:p>
          <a:p>
            <a:pPr lvl="1"/>
            <a:r>
              <a:rPr lang="en-US" dirty="0"/>
              <a:t>Subcutaneous or hypodermis</a:t>
            </a:r>
          </a:p>
          <a:p>
            <a:r>
              <a:rPr lang="en-US" dirty="0"/>
              <a:t>What are the four types of glands?</a:t>
            </a:r>
          </a:p>
          <a:p>
            <a:pPr lvl="1"/>
            <a:r>
              <a:rPr lang="en-US" dirty="0"/>
              <a:t>Sweat glands</a:t>
            </a:r>
          </a:p>
          <a:p>
            <a:pPr lvl="1"/>
            <a:r>
              <a:rPr lang="en-US" dirty="0"/>
              <a:t>Sebaceous glands</a:t>
            </a:r>
          </a:p>
          <a:p>
            <a:pPr lvl="1"/>
            <a:r>
              <a:rPr lang="en-US" dirty="0" err="1"/>
              <a:t>Ceruminous</a:t>
            </a:r>
            <a:r>
              <a:rPr lang="en-US" dirty="0"/>
              <a:t> glands</a:t>
            </a:r>
          </a:p>
          <a:p>
            <a:pPr lvl="1"/>
            <a:r>
              <a:rPr lang="en-US" dirty="0"/>
              <a:t>Mammary glands</a:t>
            </a:r>
          </a:p>
          <a:p>
            <a:r>
              <a:rPr lang="en-US" dirty="0"/>
              <a:t>What are the functions of the integumentary system?</a:t>
            </a:r>
          </a:p>
          <a:p>
            <a:pPr lvl="1"/>
            <a:r>
              <a:rPr lang="en-US" dirty="0"/>
              <a:t>Protection</a:t>
            </a:r>
          </a:p>
          <a:p>
            <a:pPr lvl="1"/>
            <a:r>
              <a:rPr lang="en-US" dirty="0"/>
              <a:t>Regulate body temperature</a:t>
            </a:r>
          </a:p>
          <a:p>
            <a:pPr lvl="1"/>
            <a:r>
              <a:rPr lang="en-US" dirty="0"/>
              <a:t>Eliminate wastes through perspiration</a:t>
            </a:r>
          </a:p>
          <a:p>
            <a:pPr lvl="1"/>
            <a:r>
              <a:rPr lang="en-US" dirty="0"/>
              <a:t>Store energy in fat</a:t>
            </a:r>
          </a:p>
          <a:p>
            <a:pPr lvl="1"/>
            <a:r>
              <a:rPr lang="en-US" dirty="0"/>
              <a:t>Senses</a:t>
            </a:r>
          </a:p>
          <a:p>
            <a:pPr lvl="1"/>
            <a:r>
              <a:rPr lang="en-US" dirty="0"/>
              <a:t>Produce vitamin 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80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are the common eruptions of the skin?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Vesicles</a:t>
            </a:r>
          </a:p>
          <a:p>
            <a:pPr lvl="1"/>
            <a:r>
              <a:rPr lang="en-US" dirty="0"/>
              <a:t>Blisters or sacs full of fluid</a:t>
            </a:r>
          </a:p>
          <a:p>
            <a:r>
              <a:rPr lang="en-US" dirty="0"/>
              <a:t>Papules</a:t>
            </a:r>
          </a:p>
          <a:p>
            <a:pPr lvl="1"/>
            <a:r>
              <a:rPr lang="en-US" dirty="0"/>
              <a:t>Firm raised areas on the skin</a:t>
            </a:r>
          </a:p>
          <a:p>
            <a:r>
              <a:rPr lang="en-US" dirty="0"/>
              <a:t>Crusts</a:t>
            </a:r>
          </a:p>
          <a:p>
            <a:pPr lvl="1"/>
            <a:r>
              <a:rPr lang="en-US" dirty="0"/>
              <a:t>Areas of dried pus and blood</a:t>
            </a:r>
          </a:p>
          <a:p>
            <a:r>
              <a:rPr lang="en-US" dirty="0"/>
              <a:t>Pustules</a:t>
            </a:r>
          </a:p>
          <a:p>
            <a:pPr lvl="1"/>
            <a:r>
              <a:rPr lang="en-US" dirty="0"/>
              <a:t>Sacs filled with pus</a:t>
            </a:r>
          </a:p>
          <a:p>
            <a:r>
              <a:rPr lang="en-US" dirty="0"/>
              <a:t>Macules</a:t>
            </a:r>
          </a:p>
          <a:p>
            <a:pPr lvl="1"/>
            <a:r>
              <a:rPr lang="en-US" dirty="0"/>
              <a:t>Flat spots on the skin</a:t>
            </a:r>
          </a:p>
          <a:p>
            <a:r>
              <a:rPr lang="en-US" dirty="0"/>
              <a:t>Wheals</a:t>
            </a:r>
          </a:p>
          <a:p>
            <a:pPr lvl="1"/>
            <a:r>
              <a:rPr lang="en-US" dirty="0"/>
              <a:t>Itchy, elevated areas with an irregular shape</a:t>
            </a:r>
          </a:p>
          <a:p>
            <a:r>
              <a:rPr lang="en-US" dirty="0"/>
              <a:t>Ulcer</a:t>
            </a:r>
          </a:p>
          <a:p>
            <a:pPr lvl="1"/>
            <a:r>
              <a:rPr lang="en-US" dirty="0"/>
              <a:t>Deep loss of skin surface that may extend into the dermis</a:t>
            </a:r>
          </a:p>
        </p:txBody>
      </p:sp>
    </p:spTree>
    <p:extLst>
      <p:ext uri="{BB962C8B-B14F-4D97-AF65-F5344CB8AC3E}">
        <p14:creationId xmlns:p14="http://schemas.microsoft.com/office/powerpoint/2010/main" val="177875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Diseases and Abnormal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Acne</a:t>
            </a:r>
          </a:p>
          <a:p>
            <a:r>
              <a:rPr lang="en-US"/>
              <a:t>Athlete’s foot</a:t>
            </a:r>
          </a:p>
          <a:p>
            <a:r>
              <a:rPr lang="en-US"/>
              <a:t>Cancer of the skin</a:t>
            </a:r>
          </a:p>
          <a:p>
            <a:r>
              <a:rPr lang="en-US"/>
              <a:t>Contact dermatitis</a:t>
            </a:r>
          </a:p>
          <a:p>
            <a:r>
              <a:rPr lang="en-US"/>
              <a:t>Eczema</a:t>
            </a:r>
          </a:p>
          <a:p>
            <a:r>
              <a:rPr lang="en-US"/>
              <a:t>Impetigo</a:t>
            </a:r>
          </a:p>
          <a:p>
            <a:r>
              <a:rPr lang="en-US"/>
              <a:t>Psoriasis</a:t>
            </a:r>
          </a:p>
          <a:p>
            <a:r>
              <a:rPr lang="en-US"/>
              <a:t>Ringworm </a:t>
            </a:r>
          </a:p>
          <a:p>
            <a:r>
              <a:rPr lang="en-US"/>
              <a:t>Verrucae (warts)</a:t>
            </a:r>
            <a:endParaRPr lang="en-US" dirty="0"/>
          </a:p>
        </p:txBody>
      </p:sp>
      <p:pic>
        <p:nvPicPr>
          <p:cNvPr id="7170" name="Picture 2" descr="C:\Users\gam10096\AppData\Local\Microsoft\Windows\Temporary Internet Files\Content.IE5\0HEOPGDF\MC90023204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289" y="2447006"/>
            <a:ext cx="1706578" cy="186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05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impeti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1524000"/>
            <a:ext cx="3128427" cy="1857522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5" name="Content Placeholder 4" descr="ringwor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3886200"/>
            <a:ext cx="3048000" cy="1962506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6" name="Content Placeholder 4" descr="folliculiti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6800" y="1447800"/>
            <a:ext cx="3400075" cy="2399147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7" name="Content Placeholder 6" descr="boi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10200" y="4114800"/>
            <a:ext cx="2287059" cy="1559070"/>
          </a:xfrm>
          <a:prstGeom prst="rect">
            <a:avLst/>
          </a:prstGeom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851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Human Organism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Atom or ion of an element</a:t>
            </a:r>
          </a:p>
          <a:p>
            <a:r>
              <a:rPr lang="en-US" dirty="0"/>
              <a:t>Molecule</a:t>
            </a:r>
          </a:p>
          <a:p>
            <a:r>
              <a:rPr lang="en-US" dirty="0"/>
              <a:t>Organelle</a:t>
            </a:r>
          </a:p>
          <a:p>
            <a:r>
              <a:rPr lang="en-US" dirty="0"/>
              <a:t>Cell</a:t>
            </a:r>
          </a:p>
          <a:p>
            <a:r>
              <a:rPr lang="en-US" dirty="0"/>
              <a:t>Tissue</a:t>
            </a:r>
          </a:p>
          <a:p>
            <a:r>
              <a:rPr lang="en-US" dirty="0"/>
              <a:t>Organ</a:t>
            </a:r>
          </a:p>
          <a:p>
            <a:r>
              <a:rPr lang="en-US" dirty="0"/>
              <a:t>Organ system</a:t>
            </a:r>
          </a:p>
          <a:p>
            <a:r>
              <a:rPr lang="en-US" dirty="0"/>
              <a:t>Organism</a:t>
            </a:r>
          </a:p>
        </p:txBody>
      </p:sp>
      <p:pic>
        <p:nvPicPr>
          <p:cNvPr id="2050" name="Picture 2" descr="C:\Users\Angie\AppData\Local\Microsoft\Windows\Temporary Internet Files\Content.IE5\US0SRS22\MC90043873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362200"/>
            <a:ext cx="2667000" cy="355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059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gam10096\AppData\Local\Microsoft\Windows\Temporary Internet Files\Content.IE5\G9SWIYRY\MC90015695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057400"/>
            <a:ext cx="3805428" cy="25242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34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Cells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What are cells?</a:t>
            </a:r>
          </a:p>
          <a:p>
            <a:pPr lvl="1"/>
            <a:r>
              <a:rPr lang="en-US" dirty="0"/>
              <a:t>Basic structural unit of the body (building blocks)</a:t>
            </a:r>
          </a:p>
          <a:p>
            <a:r>
              <a:rPr lang="en-US" dirty="0"/>
              <a:t>What are the functions of cells?</a:t>
            </a:r>
          </a:p>
          <a:p>
            <a:pPr lvl="1"/>
            <a:r>
              <a:rPr lang="en-US" dirty="0"/>
              <a:t>Grow</a:t>
            </a:r>
          </a:p>
          <a:p>
            <a:pPr lvl="1"/>
            <a:r>
              <a:rPr lang="en-US" dirty="0"/>
              <a:t>Reproduces</a:t>
            </a:r>
          </a:p>
          <a:p>
            <a:pPr lvl="1"/>
            <a:r>
              <a:rPr lang="en-US" dirty="0"/>
              <a:t>use oxygen and nutrients</a:t>
            </a:r>
          </a:p>
          <a:p>
            <a:pPr lvl="1"/>
            <a:r>
              <a:rPr lang="en-US" dirty="0"/>
              <a:t>digests food for energy</a:t>
            </a:r>
          </a:p>
          <a:p>
            <a:pPr lvl="1"/>
            <a:r>
              <a:rPr lang="en-US" dirty="0"/>
              <a:t>Eliminates waste</a:t>
            </a:r>
          </a:p>
          <a:p>
            <a:pPr lvl="1"/>
            <a:r>
              <a:rPr lang="en-US" dirty="0"/>
              <a:t>Produces heat and energy</a:t>
            </a:r>
          </a:p>
          <a:p>
            <a:r>
              <a:rPr lang="en-US" dirty="0"/>
              <a:t>What part of the cell is call the “powerhouse”?</a:t>
            </a:r>
          </a:p>
          <a:p>
            <a:pPr lvl="1"/>
            <a:r>
              <a:rPr lang="en-US" dirty="0"/>
              <a:t>mitochondria</a:t>
            </a:r>
          </a:p>
          <a:p>
            <a:r>
              <a:rPr lang="en-US" dirty="0"/>
              <a:t>What is mitosis?</a:t>
            </a:r>
          </a:p>
          <a:p>
            <a:pPr lvl="1"/>
            <a:r>
              <a:rPr lang="en-US" dirty="0"/>
              <a:t>Cell reproduction</a:t>
            </a:r>
          </a:p>
          <a:p>
            <a:r>
              <a:rPr lang="en-US" dirty="0"/>
              <a:t>What is meiosis?</a:t>
            </a:r>
          </a:p>
          <a:p>
            <a:pPr lvl="1"/>
            <a:r>
              <a:rPr lang="en-US" dirty="0"/>
              <a:t>Sex cells reproduce</a:t>
            </a:r>
          </a:p>
          <a:p>
            <a:endParaRPr lang="en-US" dirty="0"/>
          </a:p>
        </p:txBody>
      </p:sp>
      <p:pic>
        <p:nvPicPr>
          <p:cNvPr id="1026" name="Picture 2" descr="C:\Users\gam10096\AppData\Local\Microsoft\Windows\Temporary Internet Files\Content.IE5\W1BTHYE5\MP90039021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8600"/>
            <a:ext cx="1828800" cy="130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4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Epithelial </a:t>
            </a:r>
          </a:p>
          <a:p>
            <a:pPr lvl="1"/>
            <a:r>
              <a:rPr lang="en-US" dirty="0"/>
              <a:t>secrete and protect</a:t>
            </a:r>
          </a:p>
          <a:p>
            <a:pPr lvl="1"/>
            <a:r>
              <a:rPr lang="en-US" dirty="0"/>
              <a:t>skin</a:t>
            </a:r>
          </a:p>
          <a:p>
            <a:r>
              <a:rPr lang="en-US" dirty="0"/>
              <a:t>Connective </a:t>
            </a:r>
          </a:p>
          <a:p>
            <a:pPr lvl="1"/>
            <a:r>
              <a:rPr lang="en-US" dirty="0"/>
              <a:t>support and connect</a:t>
            </a:r>
          </a:p>
          <a:p>
            <a:pPr lvl="1"/>
            <a:r>
              <a:rPr lang="en-US" dirty="0"/>
              <a:t>Adipose, ligaments, tendons, cartilage, bone</a:t>
            </a:r>
          </a:p>
          <a:p>
            <a:r>
              <a:rPr lang="en-US" dirty="0"/>
              <a:t>Nerve </a:t>
            </a:r>
          </a:p>
          <a:p>
            <a:pPr lvl="1"/>
            <a:r>
              <a:rPr lang="en-US" dirty="0"/>
              <a:t>control and communicate</a:t>
            </a:r>
          </a:p>
          <a:p>
            <a:pPr lvl="1"/>
            <a:r>
              <a:rPr lang="en-US" dirty="0"/>
              <a:t>Brain and spinal cord</a:t>
            </a:r>
          </a:p>
          <a:p>
            <a:r>
              <a:rPr lang="en-US" dirty="0"/>
              <a:t>Muscle </a:t>
            </a:r>
          </a:p>
          <a:p>
            <a:pPr lvl="1"/>
            <a:r>
              <a:rPr lang="en-US" dirty="0"/>
              <a:t>move and protect</a:t>
            </a:r>
          </a:p>
          <a:p>
            <a:pPr lvl="1"/>
            <a:r>
              <a:rPr lang="en-US" dirty="0"/>
              <a:t>Skeletal, cardiac, visceral (smooth)</a:t>
            </a:r>
          </a:p>
        </p:txBody>
      </p:sp>
      <p:pic>
        <p:nvPicPr>
          <p:cNvPr id="2050" name="Picture 2" descr="C:\Users\gam10096\AppData\Local\Microsoft\Windows\Temporary Internet Files\Content.IE5\0HEOPGDF\MC90021152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57200"/>
            <a:ext cx="1605858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51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Organ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Integumentary</a:t>
            </a:r>
          </a:p>
          <a:p>
            <a:r>
              <a:rPr lang="en-US" dirty="0"/>
              <a:t>Skeletal</a:t>
            </a:r>
          </a:p>
          <a:p>
            <a:r>
              <a:rPr lang="en-US" dirty="0"/>
              <a:t>Muscular</a:t>
            </a:r>
          </a:p>
          <a:p>
            <a:r>
              <a:rPr lang="en-US" dirty="0"/>
              <a:t>Nervous</a:t>
            </a:r>
          </a:p>
          <a:p>
            <a:r>
              <a:rPr lang="en-US" dirty="0"/>
              <a:t>Special senses</a:t>
            </a:r>
          </a:p>
          <a:p>
            <a:r>
              <a:rPr lang="en-US" dirty="0"/>
              <a:t>Circulatory</a:t>
            </a:r>
          </a:p>
          <a:p>
            <a:r>
              <a:rPr lang="en-US" dirty="0"/>
              <a:t>Lymphatic</a:t>
            </a:r>
          </a:p>
          <a:p>
            <a:r>
              <a:rPr lang="en-US" dirty="0"/>
              <a:t>Respiratory</a:t>
            </a:r>
          </a:p>
          <a:p>
            <a:r>
              <a:rPr lang="en-US" dirty="0"/>
              <a:t>Digestive</a:t>
            </a:r>
          </a:p>
          <a:p>
            <a:r>
              <a:rPr lang="en-US" dirty="0"/>
              <a:t>Urinary</a:t>
            </a:r>
          </a:p>
          <a:p>
            <a:r>
              <a:rPr lang="en-US" dirty="0"/>
              <a:t>Endocrine</a:t>
            </a:r>
          </a:p>
          <a:p>
            <a:r>
              <a:rPr lang="en-US" dirty="0"/>
              <a:t>Reproductive</a:t>
            </a:r>
          </a:p>
        </p:txBody>
      </p:sp>
      <p:pic>
        <p:nvPicPr>
          <p:cNvPr id="4098" name="Picture 2" descr="C:\Users\Angie\AppData\Local\Microsoft\Windows\Temporary Internet Files\Content.IE5\US0SRS22\MC90043874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667000"/>
            <a:ext cx="3048000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087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8229600" cy="1143000"/>
          </a:xfrm>
        </p:spPr>
        <p:txBody>
          <a:bodyPr anchorCtr="0"/>
          <a:lstStyle/>
          <a:p>
            <a:pPr algn="ctr"/>
            <a:r>
              <a:rPr lang="en-US" dirty="0"/>
              <a:t>The Anatomical Position</a:t>
            </a:r>
          </a:p>
        </p:txBody>
      </p:sp>
      <p:pic>
        <p:nvPicPr>
          <p:cNvPr id="7171" name="Picture 2" descr="C:\Users\Angie\AppData\Local\Microsoft\Windows\Temporary Internet Files\Content.IE5\FI123GLP\MCHM00245_0000[1].wmf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429000" y="1981200"/>
            <a:ext cx="1760537" cy="3467100"/>
          </a:xfrm>
          <a:noFill/>
        </p:spPr>
      </p:pic>
    </p:spTree>
    <p:extLst>
      <p:ext uri="{BB962C8B-B14F-4D97-AF65-F5344CB8AC3E}">
        <p14:creationId xmlns:p14="http://schemas.microsoft.com/office/powerpoint/2010/main" val="38173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Ctr="0"/>
          <a:lstStyle/>
          <a:p>
            <a:pPr algn="ctr"/>
            <a:r>
              <a:rPr lang="en-US" dirty="0"/>
              <a:t>The Body Planes</a:t>
            </a:r>
          </a:p>
        </p:txBody>
      </p:sp>
      <p:pic>
        <p:nvPicPr>
          <p:cNvPr id="8195" name="Content Placeholder 3" descr="Body Planes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00200" y="1524000"/>
            <a:ext cx="5311775" cy="4525963"/>
          </a:xfrm>
        </p:spPr>
      </p:pic>
    </p:spTree>
    <p:extLst>
      <p:ext uri="{BB962C8B-B14F-4D97-AF65-F5344CB8AC3E}">
        <p14:creationId xmlns:p14="http://schemas.microsoft.com/office/powerpoint/2010/main" val="171865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QuestionMaste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GraphMaste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3141</TotalTime>
  <Words>1092</Words>
  <Application>Microsoft Office PowerPoint</Application>
  <PresentationFormat>On-screen Show (4:3)</PresentationFormat>
  <Paragraphs>352</Paragraphs>
  <Slides>40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Cambria</vt:lpstr>
      <vt:lpstr>Adjacency</vt:lpstr>
      <vt:lpstr>iRespondQuestionMaster</vt:lpstr>
      <vt:lpstr>iRespondGraphMaster</vt:lpstr>
      <vt:lpstr>Overview of the Human Body</vt:lpstr>
      <vt:lpstr>Learning Targets</vt:lpstr>
      <vt:lpstr>Anatomy, Physiology, and Pathophysiology</vt:lpstr>
      <vt:lpstr>The Human Organism</vt:lpstr>
      <vt:lpstr>Cells</vt:lpstr>
      <vt:lpstr>Tissue</vt:lpstr>
      <vt:lpstr>Organ Systems</vt:lpstr>
      <vt:lpstr>The Anatomical Position</vt:lpstr>
      <vt:lpstr>The Body Planes</vt:lpstr>
      <vt:lpstr>Directional Terms</vt:lpstr>
      <vt:lpstr>Body Cavities</vt:lpstr>
      <vt:lpstr>Abdominal Quadrants</vt:lpstr>
      <vt:lpstr>Abdominal Regions</vt:lpstr>
      <vt:lpstr>The Skeletal System</vt:lpstr>
      <vt:lpstr>Skeletal System</vt:lpstr>
      <vt:lpstr>Joints</vt:lpstr>
      <vt:lpstr>Diseases or Abnormal Conditions</vt:lpstr>
      <vt:lpstr>Types of Fractures</vt:lpstr>
      <vt:lpstr>PowerPoint Presentation</vt:lpstr>
      <vt:lpstr>The muscular system</vt:lpstr>
      <vt:lpstr>Muscle System</vt:lpstr>
      <vt:lpstr>Characteristics of Muscle</vt:lpstr>
      <vt:lpstr>Muscle Movements</vt:lpstr>
      <vt:lpstr>Diseases and Abnormal Conditions</vt:lpstr>
      <vt:lpstr>The circulatory system</vt:lpstr>
      <vt:lpstr>Circulatory System</vt:lpstr>
      <vt:lpstr>Diseases and Abnormal Conditions</vt:lpstr>
      <vt:lpstr>The respiratory system</vt:lpstr>
      <vt:lpstr>Respiratory System</vt:lpstr>
      <vt:lpstr>Diseases and Abnormal Conditions</vt:lpstr>
      <vt:lpstr>The nervous system</vt:lpstr>
      <vt:lpstr>PowerPoint Presentation</vt:lpstr>
      <vt:lpstr>Nervous System</vt:lpstr>
      <vt:lpstr>Diseases and Abnormal Conditions</vt:lpstr>
      <vt:lpstr>The Integumentary system</vt:lpstr>
      <vt:lpstr>Integumentary System</vt:lpstr>
      <vt:lpstr>What are the common eruptions of the skin?</vt:lpstr>
      <vt:lpstr>Diseases and Abnormal Conditions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the Human Body</dc:title>
  <dc:creator>Angela Guggino</dc:creator>
  <cp:lastModifiedBy>Derek Sobczak</cp:lastModifiedBy>
  <cp:revision>37</cp:revision>
  <dcterms:created xsi:type="dcterms:W3CDTF">2012-10-11T16:50:56Z</dcterms:created>
  <dcterms:modified xsi:type="dcterms:W3CDTF">2019-08-23T12:05:00Z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  <property fmtid="{D5CDD505-2E9C-101B-9397-08002B2CF9AE}" pid="4" name="ShowTimer">
    <vt:bool>true</vt:bool>
  </property>
  <property fmtid="{D5CDD505-2E9C-101B-9397-08002B2CF9AE}" pid="5" name="ShowPercent">
    <vt:bool>true</vt:bool>
  </property>
</Properties>
</file>