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</p:sldMasterIdLst>
  <p:notesMasterIdLst>
    <p:notesMasterId r:id="rId3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6" r:id="rId25"/>
    <p:sldId id="278" r:id="rId26"/>
    <p:sldId id="279" r:id="rId27"/>
    <p:sldId id="283" r:id="rId28"/>
    <p:sldId id="280" r:id="rId29"/>
    <p:sldId id="281" r:id="rId30"/>
    <p:sldId id="282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B932D-BB5B-406A-8921-698163177AA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5965F-8A80-4C38-A070-A7BB062EF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6D62-CDED-4B93-A0C6-970D4610F7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3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6D62-CDED-4B93-A0C6-970D4610F7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42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5965F-8A80-4C38-A070-A7BB062EF6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8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6D62-CDED-4B93-A0C6-970D4610F7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8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6D62-CDED-4B93-A0C6-970D4610F7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68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6D62-CDED-4B93-A0C6-970D4610F7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1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AA4300-F3AB-4123-8720-4A72CCB01E02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38F596-8B54-4F4D-9664-E19695CB2F2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43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3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4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r>
              <a:rPr kumimoji="0"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6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7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42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7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3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8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6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9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3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Teamwork and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Angie Guggino, MS, ATC, LAT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28999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4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Motivating or driving forces that influence the actions and identity of the team</a:t>
            </a:r>
          </a:p>
          <a:p>
            <a:pPr lvl="1"/>
            <a:r>
              <a:rPr lang="en-US" dirty="0"/>
              <a:t>Personalities</a:t>
            </a:r>
          </a:p>
          <a:p>
            <a:pPr lvl="1"/>
            <a:r>
              <a:rPr lang="en-US" dirty="0"/>
              <a:t>Team roles</a:t>
            </a:r>
          </a:p>
          <a:p>
            <a:pPr lvl="1"/>
            <a:r>
              <a:rPr lang="en-US" dirty="0"/>
              <a:t>Office environment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Culture</a:t>
            </a:r>
          </a:p>
          <a:p>
            <a:pPr lvl="1"/>
            <a:r>
              <a:rPr lang="en-US" dirty="0"/>
              <a:t>Procedures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6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Making of 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will become productive once unity has been established</a:t>
            </a:r>
          </a:p>
          <a:p>
            <a:r>
              <a:rPr lang="en-US" dirty="0"/>
              <a:t>The team will stay productive as long as the team dynamics do not change</a:t>
            </a:r>
          </a:p>
        </p:txBody>
      </p:sp>
      <p:pic>
        <p:nvPicPr>
          <p:cNvPr id="4098" name="Picture 2" descr="C:\Users\gam10096\AppData\Local\Microsoft\Windows\Temporary Internet Files\Content.IE5\RMU4XNBW\MC9000709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14800"/>
            <a:ext cx="1884630" cy="177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30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of professionals with different backgrounds, different education, and different interest all working together for a goal</a:t>
            </a:r>
          </a:p>
          <a:p>
            <a:r>
              <a:rPr lang="en-US" dirty="0"/>
              <a:t>Most common in healthcare</a:t>
            </a:r>
          </a:p>
        </p:txBody>
      </p:sp>
    </p:spTree>
    <p:extLst>
      <p:ext uri="{BB962C8B-B14F-4D97-AF65-F5344CB8AC3E}">
        <p14:creationId xmlns:p14="http://schemas.microsoft.com/office/powerpoint/2010/main" val="199668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and obtainable</a:t>
            </a:r>
          </a:p>
          <a:p>
            <a:r>
              <a:rPr lang="en-US" dirty="0"/>
              <a:t>Observable</a:t>
            </a:r>
          </a:p>
          <a:p>
            <a:r>
              <a:rPr lang="en-US" dirty="0"/>
              <a:t>Measurable end points and objectives</a:t>
            </a:r>
          </a:p>
          <a:p>
            <a:r>
              <a:rPr lang="en-US" dirty="0"/>
              <a:t>Short term and/or long term</a:t>
            </a:r>
          </a:p>
        </p:txBody>
      </p:sp>
      <p:pic>
        <p:nvPicPr>
          <p:cNvPr id="5122" name="Picture 2" descr="C:\Users\gam10096\AppData\Local\Microsoft\Windows\Temporary Internet Files\Content.IE5\4YERSS6M\MC9003888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91000"/>
            <a:ext cx="1615745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23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Traits of a good Team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Energetic</a:t>
            </a:r>
          </a:p>
          <a:p>
            <a:r>
              <a:rPr lang="en-US" dirty="0"/>
              <a:t>Organized</a:t>
            </a:r>
          </a:p>
          <a:p>
            <a:r>
              <a:rPr lang="en-US" dirty="0"/>
              <a:t>Reliable</a:t>
            </a:r>
          </a:p>
          <a:p>
            <a:r>
              <a:rPr lang="en-US" dirty="0"/>
              <a:t>Charismatic</a:t>
            </a:r>
          </a:p>
          <a:p>
            <a:r>
              <a:rPr lang="en-US" dirty="0"/>
              <a:t>Intelligent</a:t>
            </a:r>
          </a:p>
          <a:p>
            <a:r>
              <a:rPr lang="en-US" dirty="0"/>
              <a:t>Creative</a:t>
            </a:r>
          </a:p>
          <a:p>
            <a:r>
              <a:rPr lang="en-US" dirty="0"/>
              <a:t>Sense of humor</a:t>
            </a:r>
          </a:p>
        </p:txBody>
      </p:sp>
    </p:spTree>
    <p:extLst>
      <p:ext uri="{BB962C8B-B14F-4D97-AF65-F5344CB8AC3E}">
        <p14:creationId xmlns:p14="http://schemas.microsoft.com/office/powerpoint/2010/main" val="90811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 leader involves looking and acting the part</a:t>
            </a:r>
          </a:p>
          <a:p>
            <a:pPr lvl="1"/>
            <a:r>
              <a:rPr lang="en-US" dirty="0"/>
              <a:t>Personal Appearance </a:t>
            </a:r>
          </a:p>
          <a:p>
            <a:pPr lvl="1"/>
            <a:r>
              <a:rPr lang="en-US" dirty="0"/>
              <a:t>Personal Characteristics</a:t>
            </a:r>
          </a:p>
          <a:p>
            <a:pPr marL="342900" lvl="1" indent="-342900"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6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Democratic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 members of the team to contribute to the decision-making process</a:t>
            </a:r>
          </a:p>
          <a:p>
            <a:r>
              <a:rPr lang="en-US" dirty="0"/>
              <a:t>What are the advantages to this style?</a:t>
            </a:r>
          </a:p>
          <a:p>
            <a:r>
              <a:rPr lang="en-US" dirty="0"/>
              <a:t>What are the disadvantages to this style?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Autocratic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Dictator</a:t>
            </a:r>
          </a:p>
          <a:p>
            <a:r>
              <a:rPr lang="en-US" dirty="0"/>
              <a:t>What are the advantages to this style?</a:t>
            </a:r>
          </a:p>
          <a:p>
            <a:r>
              <a:rPr lang="en-US" dirty="0"/>
              <a:t>What are the disadvantages to this style?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0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Laissez-Faire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the team members to do their work</a:t>
            </a:r>
          </a:p>
          <a:p>
            <a:r>
              <a:rPr lang="en-US" dirty="0"/>
              <a:t>What are the advantages?</a:t>
            </a:r>
          </a:p>
          <a:p>
            <a:r>
              <a:rPr lang="en-US" dirty="0"/>
              <a:t>What are the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352973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Leader’s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Organizing and coordinating team activities</a:t>
            </a:r>
          </a:p>
          <a:p>
            <a:r>
              <a:rPr lang="en-US" dirty="0"/>
              <a:t>Encourage everyone to share ideas</a:t>
            </a:r>
          </a:p>
          <a:p>
            <a:r>
              <a:rPr lang="en-US" dirty="0"/>
              <a:t>Motivating team members</a:t>
            </a:r>
          </a:p>
          <a:p>
            <a:r>
              <a:rPr lang="en-US" dirty="0"/>
              <a:t>Assisting with problems</a:t>
            </a:r>
          </a:p>
          <a:p>
            <a:r>
              <a:rPr lang="en-US" dirty="0"/>
              <a:t>Monitoring progress of team</a:t>
            </a:r>
          </a:p>
          <a:p>
            <a:r>
              <a:rPr lang="en-US" dirty="0"/>
              <a:t>Providing reports and feedback to all team member on effectiveness of team</a:t>
            </a:r>
          </a:p>
        </p:txBody>
      </p:sp>
    </p:spTree>
    <p:extLst>
      <p:ext uri="{BB962C8B-B14F-4D97-AF65-F5344CB8AC3E}">
        <p14:creationId xmlns:p14="http://schemas.microsoft.com/office/powerpoint/2010/main" val="40926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characteristics of a leader and team member</a:t>
            </a:r>
          </a:p>
          <a:p>
            <a:r>
              <a:rPr lang="en-US" dirty="0"/>
              <a:t>The importance of being a good leader and team member</a:t>
            </a:r>
          </a:p>
          <a:p>
            <a:endParaRPr lang="en-US" dirty="0"/>
          </a:p>
        </p:txBody>
      </p:sp>
      <p:pic>
        <p:nvPicPr>
          <p:cNvPr id="5" name="Picture 4" descr="liverbird: LAST CALL!!! Nov. 5. este 10-11 környékén megin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657600"/>
            <a:ext cx="230152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8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 good team member involves developing good interpersonal relationships</a:t>
            </a:r>
          </a:p>
        </p:txBody>
      </p:sp>
      <p:pic>
        <p:nvPicPr>
          <p:cNvPr id="6146" name="Picture 2" descr="C:\Users\gam10096\AppData\Local\Microsoft\Windows\Temporary Internet Files\Content.IE5\0EUERYJZ\MC900332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1731874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85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Interpersonal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Maintain positive attitude and laugh at yourself</a:t>
            </a:r>
          </a:p>
          <a:p>
            <a:r>
              <a:rPr lang="en-US" dirty="0"/>
              <a:t>Be friendly and cooperative</a:t>
            </a:r>
          </a:p>
          <a:p>
            <a:r>
              <a:rPr lang="en-US" dirty="0"/>
              <a:t>Assist others when they need help</a:t>
            </a:r>
          </a:p>
          <a:p>
            <a:r>
              <a:rPr lang="en-US" dirty="0"/>
              <a:t>Listen carefully when another is sharing ideas</a:t>
            </a:r>
          </a:p>
          <a:p>
            <a:r>
              <a:rPr lang="en-US" dirty="0"/>
              <a:t>Respect opinions of others even though you may not agree with them</a:t>
            </a:r>
          </a:p>
          <a:p>
            <a:r>
              <a:rPr lang="en-US" dirty="0"/>
              <a:t>Be open-minded and willing to compromise</a:t>
            </a:r>
          </a:p>
          <a:p>
            <a:r>
              <a:rPr lang="en-US" dirty="0"/>
              <a:t>Avoid criticizing others in the team</a:t>
            </a:r>
          </a:p>
          <a:p>
            <a:r>
              <a:rPr lang="en-US" dirty="0"/>
              <a:t>Learn good communication skills</a:t>
            </a:r>
          </a:p>
          <a:p>
            <a:r>
              <a:rPr lang="en-US" dirty="0"/>
              <a:t>Support and encourage team members</a:t>
            </a:r>
          </a:p>
          <a:p>
            <a:r>
              <a:rPr lang="en-US" dirty="0"/>
              <a:t>Perform your duties to the best of your ability</a:t>
            </a:r>
          </a:p>
        </p:txBody>
      </p:sp>
    </p:spTree>
    <p:extLst>
      <p:ext uri="{BB962C8B-B14F-4D97-AF65-F5344CB8AC3E}">
        <p14:creationId xmlns:p14="http://schemas.microsoft.com/office/powerpoint/2010/main" val="97468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and effective record system</a:t>
            </a:r>
          </a:p>
          <a:p>
            <a:r>
              <a:rPr lang="en-US" dirty="0"/>
              <a:t>Regularly scheduled meeting for members</a:t>
            </a:r>
          </a:p>
          <a:p>
            <a:r>
              <a:rPr lang="en-US" dirty="0"/>
              <a:t>A regularly scheduled meeting to evaluate team’s function and development</a:t>
            </a:r>
          </a:p>
          <a:p>
            <a:r>
              <a:rPr lang="en-US" dirty="0"/>
              <a:t>A procedure for communicating with other groups inside or outside the facility</a:t>
            </a:r>
          </a:p>
        </p:txBody>
      </p:sp>
    </p:spTree>
    <p:extLst>
      <p:ext uri="{BB962C8B-B14F-4D97-AF65-F5344CB8AC3E}">
        <p14:creationId xmlns:p14="http://schemas.microsoft.com/office/powerpoint/2010/main" val="223863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conflict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Dominating, overbearing, or even reluctant team members</a:t>
            </a:r>
          </a:p>
          <a:p>
            <a:r>
              <a:rPr lang="en-US" dirty="0"/>
              <a:t>Personality clashes</a:t>
            </a:r>
          </a:p>
          <a:p>
            <a:r>
              <a:rPr lang="en-US" dirty="0"/>
              <a:t>Misunderstanding of roles or responsibilities</a:t>
            </a:r>
          </a:p>
        </p:txBody>
      </p:sp>
      <p:pic>
        <p:nvPicPr>
          <p:cNvPr id="9219" name="Picture 3" descr="C:\Users\gam10096\AppData\Local\Microsoft\Windows\Temporary Internet Files\Content.IE5\0EUERYJZ\MM90035674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19600"/>
            <a:ext cx="2681007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9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successful resolution of a conflict, teammates must be willing to disagree</a:t>
            </a:r>
          </a:p>
          <a:p>
            <a:r>
              <a:rPr lang="en-US" dirty="0"/>
              <a:t>Small groups should not form within the team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 algn="ctr">
              <a:buNone/>
            </a:pPr>
            <a:r>
              <a:rPr lang="en-US" sz="2000" i="1" dirty="0"/>
              <a:t>“We’re just going to have to agree differently.”</a:t>
            </a:r>
            <a:r>
              <a:rPr lang="en-US" sz="2000" dirty="0"/>
              <a:t> – Yogi Berra</a:t>
            </a:r>
          </a:p>
        </p:txBody>
      </p:sp>
      <p:pic>
        <p:nvPicPr>
          <p:cNvPr id="7170" name="Picture 2" descr="C:\Users\gam10096\AppData\Local\Microsoft\Windows\Temporary Internet Files\Content.IE5\RMU4XNBW\MC9003343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1814170" cy="66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87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Characteristics</a:t>
            </a:r>
            <a:br>
              <a:rPr lang="en-US" dirty="0"/>
            </a:br>
            <a:r>
              <a:rPr lang="en-US" dirty="0"/>
              <a:t>(page 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Empathy</a:t>
            </a:r>
          </a:p>
          <a:p>
            <a:r>
              <a:rPr lang="en-US" dirty="0"/>
              <a:t>Honesty</a:t>
            </a:r>
          </a:p>
          <a:p>
            <a:r>
              <a:rPr lang="en-US" dirty="0"/>
              <a:t>Dependability</a:t>
            </a:r>
          </a:p>
          <a:p>
            <a:r>
              <a:rPr lang="en-US" dirty="0"/>
              <a:t>Willingness to learn</a:t>
            </a:r>
          </a:p>
          <a:p>
            <a:r>
              <a:rPr lang="en-US" dirty="0"/>
              <a:t>Patience</a:t>
            </a:r>
          </a:p>
          <a:p>
            <a:r>
              <a:rPr lang="en-US" dirty="0"/>
              <a:t>Acceptance of criticism</a:t>
            </a:r>
          </a:p>
          <a:p>
            <a:r>
              <a:rPr lang="en-US" dirty="0"/>
              <a:t>Enthusiasm</a:t>
            </a:r>
          </a:p>
          <a:p>
            <a:r>
              <a:rPr lang="en-US" dirty="0"/>
              <a:t>Self-motivation</a:t>
            </a:r>
          </a:p>
          <a:p>
            <a:r>
              <a:rPr lang="en-US" dirty="0"/>
              <a:t>Tact</a:t>
            </a:r>
          </a:p>
          <a:p>
            <a:r>
              <a:rPr lang="en-US" dirty="0"/>
              <a:t>Competence</a:t>
            </a:r>
          </a:p>
          <a:p>
            <a:r>
              <a:rPr lang="en-US" dirty="0"/>
              <a:t>Responsibility</a:t>
            </a:r>
          </a:p>
          <a:p>
            <a:r>
              <a:rPr lang="en-US" dirty="0"/>
              <a:t>Discretion</a:t>
            </a:r>
          </a:p>
          <a:p>
            <a:r>
              <a:rPr lang="en-US" dirty="0"/>
              <a:t>Team player</a:t>
            </a:r>
          </a:p>
        </p:txBody>
      </p:sp>
      <p:pic>
        <p:nvPicPr>
          <p:cNvPr id="7170" name="Picture 2" descr="C:\Users\gam10096\AppData\Local\Microsoft\Windows\Temporary Internet Files\Content.IE5\4YERSS6M\MC9003892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2051915" cy="22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55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experiences a certain degree of stress.</a:t>
            </a:r>
          </a:p>
          <a:p>
            <a:r>
              <a:rPr lang="en-US" dirty="0"/>
              <a:t>The amount of stress felt usually depends on the individual’s reaction and perception of the situation causing stress.</a:t>
            </a:r>
          </a:p>
        </p:txBody>
      </p:sp>
      <p:pic>
        <p:nvPicPr>
          <p:cNvPr id="2050" name="Picture 2" descr="C:\Users\Angie\AppData\Local\Microsoft\Windows\Temporary Internet Files\Content.IE5\E8S5QUFT\MC9003585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495800"/>
            <a:ext cx="1887322" cy="11603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662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and prioritize</a:t>
            </a:r>
          </a:p>
          <a:p>
            <a:r>
              <a:rPr lang="en-US" dirty="0"/>
              <a:t>Identify habits and preferences</a:t>
            </a:r>
          </a:p>
          <a:p>
            <a:r>
              <a:rPr lang="en-US" dirty="0"/>
              <a:t>Schedule tasks</a:t>
            </a:r>
          </a:p>
          <a:p>
            <a:r>
              <a:rPr lang="en-US" dirty="0"/>
              <a:t>Make a daily “to do” list</a:t>
            </a:r>
          </a:p>
          <a:p>
            <a:r>
              <a:rPr lang="en-US" dirty="0"/>
              <a:t>Plan your work</a:t>
            </a:r>
          </a:p>
          <a:p>
            <a:r>
              <a:rPr lang="en-US" dirty="0"/>
              <a:t>Avoid distractions</a:t>
            </a:r>
          </a:p>
          <a:p>
            <a:r>
              <a:rPr lang="en-US" dirty="0"/>
              <a:t>Take credit for a job well done</a:t>
            </a:r>
          </a:p>
        </p:txBody>
      </p:sp>
      <p:pic>
        <p:nvPicPr>
          <p:cNvPr id="3074" name="Picture 2" descr="C:\Users\Angie\AppData\Local\Microsoft\Windows\Temporary Internet Files\Content.IE5\CKATBBBA\MM90035677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124200"/>
            <a:ext cx="1190625" cy="1190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646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208" y="38100"/>
            <a:ext cx="7498080" cy="1143000"/>
          </a:xfrm>
        </p:spPr>
        <p:txBody>
          <a:bodyPr/>
          <a:lstStyle/>
          <a:p>
            <a:r>
              <a:rPr lang="en-US" dirty="0"/>
              <a:t>The Energy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E18E8-D20A-46B4-8642-01FDADAB1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208" y="1028700"/>
            <a:ext cx="7498080" cy="5448300"/>
          </a:xfrm>
        </p:spPr>
        <p:txBody>
          <a:bodyPr>
            <a:normAutofit/>
          </a:bodyPr>
          <a:lstStyle/>
          <a:p>
            <a:r>
              <a:rPr lang="en-US" dirty="0"/>
              <a:t>George learns these 10 rules to help him be a better leader, teammate and husband. </a:t>
            </a:r>
          </a:p>
          <a:p>
            <a:r>
              <a:rPr lang="en-US" dirty="0"/>
              <a:t>Read the 10 rules from The Energy Bus and make a motivational poster with the one rule that speaks to you and include why.</a:t>
            </a:r>
          </a:p>
          <a:p>
            <a:r>
              <a:rPr lang="en-US" dirty="0"/>
              <a:t>We will go around at the end of class and you will explain why you picked that rule and </a:t>
            </a:r>
            <a:r>
              <a:rPr lang="en-US"/>
              <a:t>what it meant to you.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9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1639EF-BB8E-4BD1-AAC6-F79C4B3A8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21" y="0"/>
            <a:ext cx="5673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1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the role of professional organizations?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 leader?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4 steps to becoming a leader.</a:t>
            </a:r>
          </a:p>
        </p:txBody>
      </p:sp>
    </p:spTree>
    <p:extLst>
      <p:ext uri="{BB962C8B-B14F-4D97-AF65-F5344CB8AC3E}">
        <p14:creationId xmlns:p14="http://schemas.microsoft.com/office/powerpoint/2010/main" val="356830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Professional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Updates on new technological advances</a:t>
            </a:r>
          </a:p>
          <a:p>
            <a:r>
              <a:rPr lang="en-US" dirty="0"/>
              <a:t>Communication with other geographical areas</a:t>
            </a:r>
          </a:p>
          <a:p>
            <a:r>
              <a:rPr lang="en-US" dirty="0"/>
              <a:t>Shared resources</a:t>
            </a:r>
          </a:p>
          <a:p>
            <a:r>
              <a:rPr lang="en-US" dirty="0"/>
              <a:t>Resources for employment opportunities</a:t>
            </a:r>
          </a:p>
          <a:p>
            <a:r>
              <a:rPr lang="en-US" dirty="0"/>
              <a:t>Current legislative issues</a:t>
            </a:r>
          </a:p>
          <a:p>
            <a:r>
              <a:rPr lang="en-US" dirty="0"/>
              <a:t>Interaction with other health professionals</a:t>
            </a:r>
          </a:p>
          <a:p>
            <a:r>
              <a:rPr lang="en-US" dirty="0"/>
              <a:t>Pooled money to accomplish changes for the good of the occupation</a:t>
            </a:r>
          </a:p>
        </p:txBody>
      </p:sp>
    </p:spTree>
    <p:extLst>
      <p:ext uri="{BB962C8B-B14F-4D97-AF65-F5344CB8AC3E}">
        <p14:creationId xmlns:p14="http://schemas.microsoft.com/office/powerpoint/2010/main" val="14594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Someone who unites people and works towards a common goal</a:t>
            </a:r>
          </a:p>
        </p:txBody>
      </p:sp>
      <p:pic>
        <p:nvPicPr>
          <p:cNvPr id="1028" name="Picture 4" descr="C:\Users\gam10096\AppData\Local\Microsoft\Windows\Temporary Internet Files\Content.IE5\820IAGV4\MM90028414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2581275" cy="244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7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to becoming a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superior skill level</a:t>
            </a:r>
          </a:p>
          <a:p>
            <a:r>
              <a:rPr lang="en-US" dirty="0"/>
              <a:t>Become a decision maker</a:t>
            </a:r>
          </a:p>
          <a:p>
            <a:r>
              <a:rPr lang="en-US" dirty="0"/>
              <a:t>Be a good communicator</a:t>
            </a:r>
          </a:p>
          <a:p>
            <a:r>
              <a:rPr lang="en-US" dirty="0"/>
              <a:t>Develop a balanced focus on tasks and people</a:t>
            </a:r>
          </a:p>
        </p:txBody>
      </p:sp>
      <p:pic>
        <p:nvPicPr>
          <p:cNvPr id="2050" name="Picture 2" descr="C:\Users\gam10096\AppData\Local\Microsoft\Windows\Temporary Internet Files\Content.IE5\0EUERYJZ\MC9003832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1846174" cy="12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11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a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Respects rights, </a:t>
            </a:r>
            <a:r>
              <a:rPr lang="en-US" dirty="0"/>
              <a:t>dignity, opinions, and abilities of others</a:t>
            </a:r>
          </a:p>
          <a:p>
            <a:r>
              <a:rPr lang="en-US" dirty="0"/>
              <a:t>Understands principles of democracy</a:t>
            </a:r>
          </a:p>
          <a:p>
            <a:r>
              <a:rPr lang="en-US" dirty="0"/>
              <a:t>Works with a group and guides them toward a goal</a:t>
            </a:r>
          </a:p>
          <a:p>
            <a:r>
              <a:rPr lang="en-US" dirty="0"/>
              <a:t>Understands own strengths and weaknesses</a:t>
            </a:r>
          </a:p>
          <a:p>
            <a:r>
              <a:rPr lang="en-US" dirty="0"/>
              <a:t>Displays self-confidence and willingness to take a stand</a:t>
            </a:r>
          </a:p>
          <a:p>
            <a:r>
              <a:rPr lang="en-US" dirty="0"/>
              <a:t>Communicates effectively</a:t>
            </a:r>
          </a:p>
          <a:p>
            <a:r>
              <a:rPr lang="en-US" dirty="0"/>
              <a:t>Show self-initiative and willingness to complete tasks</a:t>
            </a:r>
          </a:p>
          <a:p>
            <a:r>
              <a:rPr lang="en-US" dirty="0"/>
              <a:t>Shows optimism, is open-minded, and can compromise</a:t>
            </a:r>
          </a:p>
          <a:p>
            <a:r>
              <a:rPr lang="en-US" dirty="0"/>
              <a:t>Praises others and give credit to others</a:t>
            </a:r>
          </a:p>
          <a:p>
            <a:r>
              <a:rPr lang="en-US" dirty="0"/>
              <a:t>Dedicated to meeting high standards</a:t>
            </a:r>
          </a:p>
        </p:txBody>
      </p:sp>
    </p:spTree>
    <p:extLst>
      <p:ext uri="{BB962C8B-B14F-4D97-AF65-F5344CB8AC3E}">
        <p14:creationId xmlns:p14="http://schemas.microsoft.com/office/powerpoint/2010/main" val="79770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part of 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teamwork?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team dynamics?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an interdisciplinary team?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type of goals should a team create?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common traits of a good team leader?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involved in the “democratic” style of leadership?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involved in the “laissez-faire” style of leadership?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involved in the “autocratic” style of leadership?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responsibilities of a successful leader?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5 keys to developing good interpersonal relationships.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4 important communication practices for a healthcare team.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does conflict occur in a group?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must teammates be willing to do for successful resolution of a conflict?</a:t>
            </a:r>
          </a:p>
        </p:txBody>
      </p:sp>
    </p:spTree>
    <p:extLst>
      <p:ext uri="{BB962C8B-B14F-4D97-AF65-F5344CB8AC3E}">
        <p14:creationId xmlns:p14="http://schemas.microsoft.com/office/powerpoint/2010/main" val="22621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Cooperative effort from a group of people working together for a common purpose (goal)</a:t>
            </a:r>
          </a:p>
        </p:txBody>
      </p:sp>
      <p:pic>
        <p:nvPicPr>
          <p:cNvPr id="3074" name="Picture 2" descr="C:\Users\gam10096\AppData\Local\Microsoft\Windows\Temporary Internet Files\Content.IE5\0EUERYJZ\MC91022094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05200"/>
            <a:ext cx="4724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5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1790</TotalTime>
  <Words>903</Words>
  <Application>Microsoft Office PowerPoint</Application>
  <PresentationFormat>On-screen Show (4:3)</PresentationFormat>
  <Paragraphs>166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Gill Sans MT</vt:lpstr>
      <vt:lpstr>Verdana</vt:lpstr>
      <vt:lpstr>Wingdings 2</vt:lpstr>
      <vt:lpstr>Solstice</vt:lpstr>
      <vt:lpstr>iRespondQuestionMaster</vt:lpstr>
      <vt:lpstr>iRespondGraphMaster</vt:lpstr>
      <vt:lpstr>Teamwork and Leadership</vt:lpstr>
      <vt:lpstr>Learning Targets</vt:lpstr>
      <vt:lpstr>Becoming a Leader</vt:lpstr>
      <vt:lpstr>Professional Organizations</vt:lpstr>
      <vt:lpstr>What is a leader?</vt:lpstr>
      <vt:lpstr>Steps to becoming a leader</vt:lpstr>
      <vt:lpstr>Characteristics of a Leader</vt:lpstr>
      <vt:lpstr>Being part of a team</vt:lpstr>
      <vt:lpstr>Teamwork</vt:lpstr>
      <vt:lpstr>Team Dynamics</vt:lpstr>
      <vt:lpstr>The Making of a Team</vt:lpstr>
      <vt:lpstr>Interdisciplinary Team</vt:lpstr>
      <vt:lpstr>Team Goals</vt:lpstr>
      <vt:lpstr>Traits of a good Team Leader</vt:lpstr>
      <vt:lpstr>Leader</vt:lpstr>
      <vt:lpstr>Democratic Leader</vt:lpstr>
      <vt:lpstr>Autocratic Leader</vt:lpstr>
      <vt:lpstr>Laissez-Faire Leader</vt:lpstr>
      <vt:lpstr>Leader’s Responsibilities</vt:lpstr>
      <vt:lpstr>Team Member</vt:lpstr>
      <vt:lpstr>Good Interpersonal Relationships</vt:lpstr>
      <vt:lpstr>Team Communication</vt:lpstr>
      <vt:lpstr>Why does conflict occur?</vt:lpstr>
      <vt:lpstr>Conflict Resolution</vt:lpstr>
      <vt:lpstr>Personal Characteristics (page 19)</vt:lpstr>
      <vt:lpstr>Stress</vt:lpstr>
      <vt:lpstr>Good Time Management</vt:lpstr>
      <vt:lpstr>The Energy Bus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and Leadership</dc:title>
  <dc:creator>Angela Guggino</dc:creator>
  <cp:lastModifiedBy>Derek Sobczak</cp:lastModifiedBy>
  <cp:revision>26</cp:revision>
  <dcterms:created xsi:type="dcterms:W3CDTF">2012-07-25T16:47:55Z</dcterms:created>
  <dcterms:modified xsi:type="dcterms:W3CDTF">2019-10-01T12:24:54Z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